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6050-C206-4C4B-9C3F-90A4ABCFA4F6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7D0-B235-4AEB-ADEB-1296F4154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35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6050-C206-4C4B-9C3F-90A4ABCFA4F6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7D0-B235-4AEB-ADEB-1296F4154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72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6050-C206-4C4B-9C3F-90A4ABCFA4F6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7D0-B235-4AEB-ADEB-1296F4154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93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6050-C206-4C4B-9C3F-90A4ABCFA4F6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7D0-B235-4AEB-ADEB-1296F4154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19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6050-C206-4C4B-9C3F-90A4ABCFA4F6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7D0-B235-4AEB-ADEB-1296F4154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0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6050-C206-4C4B-9C3F-90A4ABCFA4F6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7D0-B235-4AEB-ADEB-1296F4154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27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6050-C206-4C4B-9C3F-90A4ABCFA4F6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7D0-B235-4AEB-ADEB-1296F4154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59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6050-C206-4C4B-9C3F-90A4ABCFA4F6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7D0-B235-4AEB-ADEB-1296F4154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55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6050-C206-4C4B-9C3F-90A4ABCFA4F6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7D0-B235-4AEB-ADEB-1296F4154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05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6050-C206-4C4B-9C3F-90A4ABCFA4F6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7D0-B235-4AEB-ADEB-1296F4154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13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6050-C206-4C4B-9C3F-90A4ABCFA4F6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7D0-B235-4AEB-ADEB-1296F4154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8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6050-C206-4C4B-9C3F-90A4ABCFA4F6}" type="datetimeFigureOut">
              <a:rPr lang="zh-TW" altLang="en-US" smtClean="0"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7D0-B235-4AEB-ADEB-1296F41543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7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8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683792" y="222608"/>
            <a:ext cx="201622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使用者選擇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檔案路徑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694080" y="1268760"/>
            <a:ext cx="201622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根據檔名來抓取時間區間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694080" y="2204864"/>
            <a:ext cx="2016224" cy="988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時間區間產生每隔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分鐘的時間戳記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699792" y="3469840"/>
            <a:ext cx="2016224" cy="781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重複</a:t>
            </a:r>
            <a:r>
              <a:rPr lang="zh-TW" altLang="en-US" dirty="0" smtClean="0">
                <a:solidFill>
                  <a:schemeClr val="tx1"/>
                </a:solidFill>
              </a:rPr>
              <a:t>資料處理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模組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699792" y="4509120"/>
            <a:ext cx="2016224" cy="781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缺失</a:t>
            </a:r>
            <a:r>
              <a:rPr lang="zh-TW" altLang="en-US" dirty="0" smtClean="0"/>
              <a:t>資料計算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模組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051720" y="5510352"/>
            <a:ext cx="1008112" cy="781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品</a:t>
            </a:r>
            <a:r>
              <a:rPr lang="zh-TW" altLang="en-US" dirty="0" smtClean="0"/>
              <a:t>管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摘要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報告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4283968" y="5517232"/>
            <a:ext cx="1656184" cy="781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品管後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資料集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4" idx="2"/>
            <a:endCxn id="5" idx="0"/>
          </p:cNvCxnSpPr>
          <p:nvPr/>
        </p:nvCxnSpPr>
        <p:spPr>
          <a:xfrm>
            <a:off x="3691904" y="870680"/>
            <a:ext cx="10288" cy="398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5" idx="2"/>
            <a:endCxn id="6" idx="0"/>
          </p:cNvCxnSpPr>
          <p:nvPr/>
        </p:nvCxnSpPr>
        <p:spPr>
          <a:xfrm>
            <a:off x="3702192" y="19168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7" idx="0"/>
          </p:cNvCxnSpPr>
          <p:nvPr/>
        </p:nvCxnSpPr>
        <p:spPr>
          <a:xfrm>
            <a:off x="3702192" y="3193144"/>
            <a:ext cx="5712" cy="276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2"/>
            <a:endCxn id="8" idx="0"/>
          </p:cNvCxnSpPr>
          <p:nvPr/>
        </p:nvCxnSpPr>
        <p:spPr>
          <a:xfrm>
            <a:off x="3707904" y="4251616"/>
            <a:ext cx="0" cy="257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8" idx="2"/>
            <a:endCxn id="9" idx="0"/>
          </p:cNvCxnSpPr>
          <p:nvPr/>
        </p:nvCxnSpPr>
        <p:spPr>
          <a:xfrm rot="5400000">
            <a:off x="3022112" y="4824560"/>
            <a:ext cx="219456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8" idx="2"/>
            <a:endCxn id="10" idx="0"/>
          </p:cNvCxnSpPr>
          <p:nvPr/>
        </p:nvCxnSpPr>
        <p:spPr>
          <a:xfrm rot="16200000" flipH="1">
            <a:off x="4296814" y="4701986"/>
            <a:ext cx="226336" cy="14041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7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重複資料的處理</a:t>
            </a:r>
            <a:r>
              <a:rPr lang="en-US" altLang="zh-TW" dirty="0" smtClean="0"/>
              <a:t>_example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50006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23528" y="2204864"/>
            <a:ext cx="5000625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23528" y="3212976"/>
            <a:ext cx="5000625" cy="7665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5324153" y="2492896"/>
            <a:ext cx="32796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5324153" y="3452254"/>
            <a:ext cx="32796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012160" y="2222024"/>
            <a:ext cx="24482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重複的可能樣</a:t>
            </a:r>
            <a:r>
              <a:rPr lang="zh-TW" altLang="en-US" dirty="0" smtClean="0"/>
              <a:t>態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要怎麼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40152" y="3134605"/>
            <a:ext cx="244827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很單純</a:t>
            </a:r>
            <a:r>
              <a:rPr lang="zh-TW" altLang="en-US" dirty="0" smtClean="0"/>
              <a:t>不斷重複，</a:t>
            </a:r>
            <a:r>
              <a:rPr lang="en-US" altLang="zh-TW" dirty="0" smtClean="0"/>
              <a:t>Distinct</a:t>
            </a:r>
            <a:r>
              <a:rPr lang="zh-TW" altLang="en-US" dirty="0" smtClean="0"/>
              <a:t>直接濾掉沒問題，已處理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86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66</Words>
  <Application>Microsoft Office PowerPoint</Application>
  <PresentationFormat>如螢幕大小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重複資料的處理_example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陳穗碧</dc:creator>
  <cp:lastModifiedBy>陳穗碧</cp:lastModifiedBy>
  <cp:revision>18</cp:revision>
  <dcterms:created xsi:type="dcterms:W3CDTF">2019-02-27T01:42:26Z</dcterms:created>
  <dcterms:modified xsi:type="dcterms:W3CDTF">2019-02-27T05:52:40Z</dcterms:modified>
</cp:coreProperties>
</file>