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487" r:id="rId2"/>
    <p:sldId id="508" r:id="rId3"/>
    <p:sldId id="488" r:id="rId4"/>
    <p:sldId id="489" r:id="rId5"/>
    <p:sldId id="495" r:id="rId6"/>
    <p:sldId id="501" r:id="rId7"/>
    <p:sldId id="509" r:id="rId8"/>
    <p:sldId id="506" r:id="rId9"/>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1" d="100"/>
          <a:sy n="91" d="100"/>
        </p:scale>
        <p:origin x="37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87A317-5F47-4E4D-AA78-14954449EFA5}" type="datetimeFigureOut">
              <a:rPr lang="id-ID" smtClean="0"/>
              <a:t>02/04/2023</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742ED4-2750-45B0-B6D9-2B624A4663CE}" type="slidenum">
              <a:rPr lang="id-ID" smtClean="0"/>
              <a:t>‹#›</a:t>
            </a:fld>
            <a:endParaRPr lang="id-ID"/>
          </a:p>
        </p:txBody>
      </p:sp>
    </p:spTree>
    <p:extLst>
      <p:ext uri="{BB962C8B-B14F-4D97-AF65-F5344CB8AC3E}">
        <p14:creationId xmlns:p14="http://schemas.microsoft.com/office/powerpoint/2010/main" val="243330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lide 1">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6274190" y="0"/>
            <a:ext cx="5917809" cy="6858000"/>
          </a:xfrm>
        </p:spPr>
        <p:txBody>
          <a:bodyPr/>
          <a:lstStyle/>
          <a:p>
            <a:endParaRPr lang="id-ID"/>
          </a:p>
        </p:txBody>
      </p:sp>
    </p:spTree>
    <p:extLst>
      <p:ext uri="{BB962C8B-B14F-4D97-AF65-F5344CB8AC3E}">
        <p14:creationId xmlns:p14="http://schemas.microsoft.com/office/powerpoint/2010/main" val="492010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Slide 2">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8BA29837-19BC-4B2E-9DF8-D222239D9E79}"/>
              </a:ext>
            </a:extLst>
          </p:cNvPr>
          <p:cNvSpPr>
            <a:spLocks noGrp="1"/>
          </p:cNvSpPr>
          <p:nvPr>
            <p:ph type="pic" sz="quarter" idx="10"/>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txBody>
          <a:bodyPr wrap="square">
            <a:noAutofit/>
          </a:bodyPr>
          <a:lstStyle>
            <a:lvl1pPr marL="0" indent="0">
              <a:buNone/>
              <a:defRPr sz="2000">
                <a:solidFill>
                  <a:schemeClr val="tx1">
                    <a:lumMod val="50000"/>
                    <a:lumOff val="50000"/>
                  </a:schemeClr>
                </a:solidFill>
                <a:latin typeface="+mn-lt"/>
              </a:defRPr>
            </a:lvl1pPr>
          </a:lstStyle>
          <a:p>
            <a:endParaRPr lang="en-US" dirty="0"/>
          </a:p>
        </p:txBody>
      </p:sp>
    </p:spTree>
    <p:extLst>
      <p:ext uri="{BB962C8B-B14F-4D97-AF65-F5344CB8AC3E}">
        <p14:creationId xmlns:p14="http://schemas.microsoft.com/office/powerpoint/2010/main" val="987608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Slide 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F4772245-9FA4-4FF1-AA73-1E5F357DCFA8}"/>
              </a:ext>
            </a:extLst>
          </p:cNvPr>
          <p:cNvSpPr>
            <a:spLocks noGrp="1"/>
          </p:cNvSpPr>
          <p:nvPr>
            <p:ph type="pic" sz="quarter" idx="10"/>
          </p:nvPr>
        </p:nvSpPr>
        <p:spPr>
          <a:xfrm>
            <a:off x="8572500" y="0"/>
            <a:ext cx="3619500" cy="6858000"/>
          </a:xfrm>
          <a:custGeom>
            <a:avLst/>
            <a:gdLst>
              <a:gd name="connsiteX0" fmla="*/ 0 w 3619500"/>
              <a:gd name="connsiteY0" fmla="*/ 0 h 6858000"/>
              <a:gd name="connsiteX1" fmla="*/ 3619500 w 3619500"/>
              <a:gd name="connsiteY1" fmla="*/ 0 h 6858000"/>
              <a:gd name="connsiteX2" fmla="*/ 3619500 w 3619500"/>
              <a:gd name="connsiteY2" fmla="*/ 6858000 h 6858000"/>
              <a:gd name="connsiteX3" fmla="*/ 0 w 36195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619500" h="6858000">
                <a:moveTo>
                  <a:pt x="0" y="0"/>
                </a:moveTo>
                <a:lnTo>
                  <a:pt x="3619500" y="0"/>
                </a:lnTo>
                <a:lnTo>
                  <a:pt x="3619500" y="6858000"/>
                </a:lnTo>
                <a:lnTo>
                  <a:pt x="0" y="6858000"/>
                </a:ln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a:solidFill>
                  <a:schemeClr val="tx1">
                    <a:lumMod val="50000"/>
                    <a:lumOff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p:txBody>
      </p:sp>
    </p:spTree>
    <p:extLst>
      <p:ext uri="{BB962C8B-B14F-4D97-AF65-F5344CB8AC3E}">
        <p14:creationId xmlns:p14="http://schemas.microsoft.com/office/powerpoint/2010/main" val="3164597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Slide 4">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0484ECA3-6080-4DDA-A3EC-35887ED4CAA7}"/>
              </a:ext>
            </a:extLst>
          </p:cNvPr>
          <p:cNvSpPr>
            <a:spLocks noGrp="1"/>
          </p:cNvSpPr>
          <p:nvPr>
            <p:ph type="pic" sz="quarter" idx="10"/>
          </p:nvPr>
        </p:nvSpPr>
        <p:spPr>
          <a:xfrm>
            <a:off x="0" y="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a:solidFill>
                  <a:schemeClr val="tx1">
                    <a:lumMod val="50000"/>
                    <a:lumOff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p:txBody>
      </p:sp>
    </p:spTree>
    <p:extLst>
      <p:ext uri="{BB962C8B-B14F-4D97-AF65-F5344CB8AC3E}">
        <p14:creationId xmlns:p14="http://schemas.microsoft.com/office/powerpoint/2010/main" val="322025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nodePh="1">
                                  <p:stCondLst>
                                    <p:cond delay="0"/>
                                  </p:stCondLst>
                                  <p:endCondLst>
                                    <p:cond evt="begin" delay="0">
                                      <p:tn val="5"/>
                                    </p:cond>
                                  </p:end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lide 11">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81D0360F-E43B-49AF-819B-F5079485325A}"/>
              </a:ext>
            </a:extLst>
          </p:cNvPr>
          <p:cNvSpPr>
            <a:spLocks noGrp="1"/>
          </p:cNvSpPr>
          <p:nvPr>
            <p:ph type="pic" sz="quarter" idx="12"/>
          </p:nvPr>
        </p:nvSpPr>
        <p:spPr>
          <a:xfrm>
            <a:off x="0" y="500816"/>
            <a:ext cx="12191999" cy="2010603"/>
          </a:xfrm>
          <a:custGeom>
            <a:avLst/>
            <a:gdLst>
              <a:gd name="connsiteX0" fmla="*/ 0 w 12192000"/>
              <a:gd name="connsiteY0" fmla="*/ 0 h 2010603"/>
              <a:gd name="connsiteX1" fmla="*/ 12192000 w 12192000"/>
              <a:gd name="connsiteY1" fmla="*/ 0 h 2010603"/>
              <a:gd name="connsiteX2" fmla="*/ 12192000 w 12192000"/>
              <a:gd name="connsiteY2" fmla="*/ 2010603 h 2010603"/>
              <a:gd name="connsiteX3" fmla="*/ 0 w 12192000"/>
              <a:gd name="connsiteY3" fmla="*/ 2010603 h 2010603"/>
            </a:gdLst>
            <a:ahLst/>
            <a:cxnLst>
              <a:cxn ang="0">
                <a:pos x="connsiteX0" y="connsiteY0"/>
              </a:cxn>
              <a:cxn ang="0">
                <a:pos x="connsiteX1" y="connsiteY1"/>
              </a:cxn>
              <a:cxn ang="0">
                <a:pos x="connsiteX2" y="connsiteY2"/>
              </a:cxn>
              <a:cxn ang="0">
                <a:pos x="connsiteX3" y="connsiteY3"/>
              </a:cxn>
            </a:cxnLst>
            <a:rect l="l" t="t" r="r" b="b"/>
            <a:pathLst>
              <a:path w="12192000" h="2010603">
                <a:moveTo>
                  <a:pt x="0" y="0"/>
                </a:moveTo>
                <a:lnTo>
                  <a:pt x="12192000" y="0"/>
                </a:lnTo>
                <a:lnTo>
                  <a:pt x="12192000" y="2010603"/>
                </a:lnTo>
                <a:lnTo>
                  <a:pt x="0" y="2010603"/>
                </a:ln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a:solidFill>
                  <a:schemeClr val="tx1">
                    <a:lumMod val="50000"/>
                    <a:lumOff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p:txBody>
      </p:sp>
      <p:sp>
        <p:nvSpPr>
          <p:cNvPr id="4" name="Picture Placeholder 7">
            <a:extLst>
              <a:ext uri="{FF2B5EF4-FFF2-40B4-BE49-F238E27FC236}">
                <a16:creationId xmlns:a16="http://schemas.microsoft.com/office/drawing/2014/main" id="{81D0360F-E43B-49AF-819B-F5079485325A}"/>
              </a:ext>
            </a:extLst>
          </p:cNvPr>
          <p:cNvSpPr>
            <a:spLocks noGrp="1"/>
          </p:cNvSpPr>
          <p:nvPr>
            <p:ph type="pic" sz="quarter" idx="15"/>
          </p:nvPr>
        </p:nvSpPr>
        <p:spPr>
          <a:xfrm>
            <a:off x="1" y="2511419"/>
            <a:ext cx="12191999" cy="2808378"/>
          </a:xfrm>
          <a:custGeom>
            <a:avLst/>
            <a:gdLst>
              <a:gd name="connsiteX0" fmla="*/ 0 w 12192000"/>
              <a:gd name="connsiteY0" fmla="*/ 0 h 2010603"/>
              <a:gd name="connsiteX1" fmla="*/ 12192000 w 12192000"/>
              <a:gd name="connsiteY1" fmla="*/ 0 h 2010603"/>
              <a:gd name="connsiteX2" fmla="*/ 12192000 w 12192000"/>
              <a:gd name="connsiteY2" fmla="*/ 2010603 h 2010603"/>
              <a:gd name="connsiteX3" fmla="*/ 0 w 12192000"/>
              <a:gd name="connsiteY3" fmla="*/ 2010603 h 2010603"/>
            </a:gdLst>
            <a:ahLst/>
            <a:cxnLst>
              <a:cxn ang="0">
                <a:pos x="connsiteX0" y="connsiteY0"/>
              </a:cxn>
              <a:cxn ang="0">
                <a:pos x="connsiteX1" y="connsiteY1"/>
              </a:cxn>
              <a:cxn ang="0">
                <a:pos x="connsiteX2" y="connsiteY2"/>
              </a:cxn>
              <a:cxn ang="0">
                <a:pos x="connsiteX3" y="connsiteY3"/>
              </a:cxn>
            </a:cxnLst>
            <a:rect l="l" t="t" r="r" b="b"/>
            <a:pathLst>
              <a:path w="12192000" h="2010603">
                <a:moveTo>
                  <a:pt x="0" y="0"/>
                </a:moveTo>
                <a:lnTo>
                  <a:pt x="12192000" y="0"/>
                </a:lnTo>
                <a:lnTo>
                  <a:pt x="12192000" y="2010603"/>
                </a:lnTo>
                <a:lnTo>
                  <a:pt x="0" y="2010603"/>
                </a:ln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a:solidFill>
                  <a:schemeClr val="tx1">
                    <a:lumMod val="50000"/>
                    <a:lumOff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p:txBody>
      </p:sp>
    </p:spTree>
    <p:extLst>
      <p:ext uri="{BB962C8B-B14F-4D97-AF65-F5344CB8AC3E}">
        <p14:creationId xmlns:p14="http://schemas.microsoft.com/office/powerpoint/2010/main" val="489598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nodePh="1">
                                  <p:stCondLst>
                                    <p:cond delay="200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par>
                                <p:cTn id="8" presetID="22" presetClass="entr" presetSubtype="4" fill="hold" grpId="0" nodeType="withEffect" nodePh="1">
                                  <p:stCondLst>
                                    <p:cond delay="2000"/>
                                  </p:stCondLst>
                                  <p:endCondLst>
                                    <p:cond evt="begin" delay="0">
                                      <p:tn val="8"/>
                                    </p:cond>
                                  </p:end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45BAC7-7BC7-438B-BA71-57926B4080A5}" type="datetimeFigureOut">
              <a:rPr lang="id-ID" smtClean="0"/>
              <a:t>02/04/2023</a:t>
            </a:fld>
            <a:endParaRPr lang="id-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273213-E685-4931-83B0-1C18F97BCA8A}" type="slidenum">
              <a:rPr lang="id-ID" smtClean="0"/>
              <a:t>‹#›</a:t>
            </a:fld>
            <a:endParaRPr lang="id-ID"/>
          </a:p>
        </p:txBody>
      </p:sp>
    </p:spTree>
    <p:extLst>
      <p:ext uri="{BB962C8B-B14F-4D97-AF65-F5344CB8AC3E}">
        <p14:creationId xmlns:p14="http://schemas.microsoft.com/office/powerpoint/2010/main" val="137430299"/>
      </p:ext>
    </p:extLst>
  </p:cSld>
  <p:clrMap bg1="lt1" tx1="dk1" bg2="lt2" tx2="dk2" accent1="accent1" accent2="accent2" accent3="accent3" accent4="accent4" accent5="accent5" accent6="accent6" hlink="hlink" folHlink="folHlink"/>
  <p:sldLayoutIdLst>
    <p:sldLayoutId id="2147483655" r:id="rId1"/>
    <p:sldLayoutId id="2147483660" r:id="rId2"/>
    <p:sldLayoutId id="2147483661" r:id="rId3"/>
    <p:sldLayoutId id="2147483662" r:id="rId4"/>
    <p:sldLayoutId id="2147483673"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06BA3EB-DEFC-4781-9A87-D11512A1A918}"/>
              </a:ext>
            </a:extLst>
          </p:cNvPr>
          <p:cNvSpPr/>
          <p:nvPr/>
        </p:nvSpPr>
        <p:spPr>
          <a:xfrm>
            <a:off x="9541" y="0"/>
            <a:ext cx="12192000" cy="6858000"/>
          </a:xfrm>
          <a:prstGeom prst="rect">
            <a:avLst/>
          </a:prstGeom>
          <a:solidFill>
            <a:schemeClr val="bg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Right Triangle 3">
            <a:extLst>
              <a:ext uri="{FF2B5EF4-FFF2-40B4-BE49-F238E27FC236}">
                <a16:creationId xmlns:a16="http://schemas.microsoft.com/office/drawing/2014/main" id="{6B4CF6F0-B9CD-4E4A-8743-9BB5F8924835}"/>
              </a:ext>
            </a:extLst>
          </p:cNvPr>
          <p:cNvSpPr/>
          <p:nvPr/>
        </p:nvSpPr>
        <p:spPr>
          <a:xfrm rot="16200000" flipH="1" flipV="1">
            <a:off x="-889537" y="899079"/>
            <a:ext cx="6858000" cy="5059842"/>
          </a:xfrm>
          <a:prstGeom prst="rtTriangle">
            <a:avLst/>
          </a:prstGeom>
          <a:gradFill>
            <a:gsLst>
              <a:gs pos="2000">
                <a:schemeClr val="accent2"/>
              </a:gs>
              <a:gs pos="100000">
                <a:schemeClr val="accent1">
                  <a:lumMod val="50000"/>
                </a:schemeClr>
              </a:gs>
            </a:gsLst>
            <a:path path="circle">
              <a:fillToRect l="100000" b="100000"/>
            </a:path>
          </a:gradFill>
          <a:ln>
            <a:noFill/>
          </a:ln>
          <a:effectLst>
            <a:outerShdw blurRad="889000" dist="254000" dir="8400000" sx="102000" sy="102000" algn="ctr" rotWithShape="0">
              <a:prstClr val="black">
                <a:alpha val="5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BD450FB3-E98D-4882-B4A4-1FED9E285F3F}"/>
              </a:ext>
            </a:extLst>
          </p:cNvPr>
          <p:cNvSpPr txBox="1"/>
          <p:nvPr/>
        </p:nvSpPr>
        <p:spPr>
          <a:xfrm>
            <a:off x="4667754" y="3786804"/>
            <a:ext cx="2856487" cy="523220"/>
          </a:xfrm>
          <a:prstGeom prst="rect">
            <a:avLst/>
          </a:prstGeom>
          <a:noFill/>
        </p:spPr>
        <p:txBody>
          <a:bodyPr wrap="none" rtlCol="0">
            <a:spAutoFit/>
          </a:bodyPr>
          <a:lstStyle/>
          <a:p>
            <a:pPr algn="ctr"/>
            <a:r>
              <a:rPr lang="en-US" sz="1400" spc="300" dirty="0">
                <a:solidFill>
                  <a:schemeClr val="tx1">
                    <a:lumMod val="65000"/>
                    <a:lumOff val="35000"/>
                  </a:schemeClr>
                </a:solidFill>
                <a:cs typeface="Segoe UI" panose="020B0502040204020203" pitchFamily="34" charset="0"/>
              </a:rPr>
              <a:t>Inspiring the generation</a:t>
            </a:r>
          </a:p>
          <a:p>
            <a:pPr algn="ctr"/>
            <a:endParaRPr lang="id-ID" sz="1400" spc="300" dirty="0">
              <a:solidFill>
                <a:schemeClr val="tx1">
                  <a:lumMod val="65000"/>
                  <a:lumOff val="35000"/>
                </a:schemeClr>
              </a:solidFill>
              <a:cs typeface="Segoe UI" panose="020B0502040204020203" pitchFamily="34" charset="0"/>
            </a:endParaRPr>
          </a:p>
        </p:txBody>
      </p:sp>
      <p:sp>
        <p:nvSpPr>
          <p:cNvPr id="7" name="Right Triangle 6">
            <a:extLst>
              <a:ext uri="{FF2B5EF4-FFF2-40B4-BE49-F238E27FC236}">
                <a16:creationId xmlns:a16="http://schemas.microsoft.com/office/drawing/2014/main" id="{6B4CF6F0-B9CD-4E4A-8743-9BB5F8924835}"/>
              </a:ext>
            </a:extLst>
          </p:cNvPr>
          <p:cNvSpPr/>
          <p:nvPr/>
        </p:nvSpPr>
        <p:spPr>
          <a:xfrm rot="5400000" flipH="1" flipV="1">
            <a:off x="6223538" y="899077"/>
            <a:ext cx="6858000" cy="5059842"/>
          </a:xfrm>
          <a:prstGeom prst="rtTriangle">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AC83A5C9-61C8-49C2-A0F3-EBC8C2A7F45A}"/>
              </a:ext>
            </a:extLst>
          </p:cNvPr>
          <p:cNvSpPr txBox="1"/>
          <p:nvPr/>
        </p:nvSpPr>
        <p:spPr>
          <a:xfrm>
            <a:off x="4165740" y="2852907"/>
            <a:ext cx="3860544" cy="1107996"/>
          </a:xfrm>
          <a:prstGeom prst="rect">
            <a:avLst/>
          </a:prstGeom>
          <a:noFill/>
          <a:effectLst/>
        </p:spPr>
        <p:txBody>
          <a:bodyPr wrap="none" rtlCol="0">
            <a:spAutoFit/>
          </a:bodyPr>
          <a:lstStyle/>
          <a:p>
            <a:pPr algn="ctr"/>
            <a:r>
              <a:rPr lang="en-US" sz="6600" b="1" dirty="0">
                <a:cs typeface="Segoe UI" panose="020B0502040204020203" pitchFamily="34" charset="0"/>
              </a:rPr>
              <a:t>edu</a:t>
            </a:r>
            <a:r>
              <a:rPr lang="en-US" sz="6600" b="1" dirty="0">
                <a:solidFill>
                  <a:srgbClr val="FF0000"/>
                </a:solidFill>
                <a:cs typeface="Segoe UI" panose="020B0502040204020203" pitchFamily="34" charset="0"/>
              </a:rPr>
              <a:t>Matrix</a:t>
            </a:r>
            <a:endParaRPr lang="id-ID" sz="6600" b="1" dirty="0">
              <a:solidFill>
                <a:srgbClr val="FF0000"/>
              </a:solidFill>
              <a:cs typeface="Segoe UI" panose="020B0502040204020203" pitchFamily="34" charset="0"/>
            </a:endParaRPr>
          </a:p>
        </p:txBody>
      </p:sp>
      <p:sp>
        <p:nvSpPr>
          <p:cNvPr id="9" name="TextBox 8">
            <a:extLst>
              <a:ext uri="{FF2B5EF4-FFF2-40B4-BE49-F238E27FC236}">
                <a16:creationId xmlns:a16="http://schemas.microsoft.com/office/drawing/2014/main" id="{0D7159B8-3879-CB54-0B89-ABD90A1C3F02}"/>
              </a:ext>
            </a:extLst>
          </p:cNvPr>
          <p:cNvSpPr txBox="1"/>
          <p:nvPr/>
        </p:nvSpPr>
        <p:spPr>
          <a:xfrm>
            <a:off x="8808440" y="5670958"/>
            <a:ext cx="2927758" cy="369332"/>
          </a:xfrm>
          <a:prstGeom prst="rect">
            <a:avLst/>
          </a:prstGeom>
          <a:noFill/>
        </p:spPr>
        <p:txBody>
          <a:bodyPr wrap="square" rtlCol="0">
            <a:spAutoFit/>
          </a:bodyPr>
          <a:lstStyle/>
          <a:p>
            <a:r>
              <a:rPr lang="en-US" b="1" i="1" dirty="0">
                <a:solidFill>
                  <a:schemeClr val="tx2">
                    <a:lumMod val="75000"/>
                  </a:schemeClr>
                </a:solidFill>
                <a:latin typeface="Bahnschrift SemiLight" panose="020B0502040204020203" pitchFamily="34" charset="0"/>
              </a:rPr>
              <a:t>www.eduMatrix.org.edu</a:t>
            </a:r>
            <a:endParaRPr lang="en-IN" b="1" i="1" dirty="0">
              <a:solidFill>
                <a:schemeClr val="tx2">
                  <a:lumMod val="75000"/>
                </a:schemeClr>
              </a:solidFill>
              <a:latin typeface="Bahnschrift SemiLight" panose="020B0502040204020203" pitchFamily="34" charset="0"/>
            </a:endParaRPr>
          </a:p>
        </p:txBody>
      </p:sp>
    </p:spTree>
    <p:extLst>
      <p:ext uri="{BB962C8B-B14F-4D97-AF65-F5344CB8AC3E}">
        <p14:creationId xmlns:p14="http://schemas.microsoft.com/office/powerpoint/2010/main" val="3469914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Horizontal)">
                                      <p:cBhvr>
                                        <p:cTn id="7" dur="500"/>
                                        <p:tgtEl>
                                          <p:spTgt spid="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up)">
                                      <p:cBhvr>
                                        <p:cTn id="13" dur="500"/>
                                        <p:tgtEl>
                                          <p:spTgt spid="7"/>
                                        </p:tgtEl>
                                      </p:cBhvr>
                                    </p:animEffect>
                                  </p:childTnLst>
                                </p:cTn>
                              </p:par>
                            </p:childTnLst>
                          </p:cTn>
                        </p:par>
                        <p:par>
                          <p:cTn id="14" fill="hold">
                            <p:stCondLst>
                              <p:cond delay="500"/>
                            </p:stCondLst>
                            <p:childTnLst>
                              <p:par>
                                <p:cTn id="15" presetID="42" presetClass="entr" presetSubtype="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250"/>
                                        <p:tgtEl>
                                          <p:spTgt spid="8"/>
                                        </p:tgtEl>
                                      </p:cBhvr>
                                    </p:animEffect>
                                    <p:anim calcmode="lin" valueType="num">
                                      <p:cBhvr>
                                        <p:cTn id="18" dur="1250" fill="hold"/>
                                        <p:tgtEl>
                                          <p:spTgt spid="8"/>
                                        </p:tgtEl>
                                        <p:attrNameLst>
                                          <p:attrName>ppt_x</p:attrName>
                                        </p:attrNameLst>
                                      </p:cBhvr>
                                      <p:tavLst>
                                        <p:tav tm="0">
                                          <p:val>
                                            <p:strVal val="#ppt_x"/>
                                          </p:val>
                                        </p:tav>
                                        <p:tav tm="100000">
                                          <p:val>
                                            <p:strVal val="#ppt_x"/>
                                          </p:val>
                                        </p:tav>
                                      </p:tavLst>
                                    </p:anim>
                                    <p:anim calcmode="lin" valueType="num">
                                      <p:cBhvr>
                                        <p:cTn id="19" dur="1250" fill="hold"/>
                                        <p:tgtEl>
                                          <p:spTgt spid="8"/>
                                        </p:tgtEl>
                                        <p:attrNameLst>
                                          <p:attrName>ppt_y</p:attrName>
                                        </p:attrNameLst>
                                      </p:cBhvr>
                                      <p:tavLst>
                                        <p:tav tm="0">
                                          <p:val>
                                            <p:strVal val="#ppt_y+.1"/>
                                          </p:val>
                                        </p:tav>
                                        <p:tav tm="100000">
                                          <p:val>
                                            <p:strVal val="#ppt_y"/>
                                          </p:val>
                                        </p:tav>
                                      </p:tavLst>
                                    </p:anim>
                                  </p:childTnLst>
                                </p:cTn>
                              </p:par>
                            </p:childTnLst>
                          </p:cTn>
                        </p:par>
                        <p:par>
                          <p:cTn id="20" fill="hold">
                            <p:stCondLst>
                              <p:cond delay="1750"/>
                            </p:stCondLst>
                            <p:childTnLst>
                              <p:par>
                                <p:cTn id="21" presetID="22" presetClass="entr" presetSubtype="4"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down)">
                                      <p:cBhvr>
                                        <p:cTn id="23"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6" grpId="0"/>
      <p:bldP spid="7" grpId="0" animBg="1"/>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26FFEB9F-296D-5F9D-5D59-566B78177608}"/>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7560" r="7560"/>
          <a:stretch>
            <a:fillRect/>
          </a:stretch>
        </p:blipFill>
        <p:spPr/>
      </p:pic>
      <p:grpSp>
        <p:nvGrpSpPr>
          <p:cNvPr id="5" name="Группа 84">
            <a:extLst>
              <a:ext uri="{FF2B5EF4-FFF2-40B4-BE49-F238E27FC236}">
                <a16:creationId xmlns:a16="http://schemas.microsoft.com/office/drawing/2014/main" id="{8904810D-E115-76F1-23F2-23D8E1D042F5}"/>
              </a:ext>
            </a:extLst>
          </p:cNvPr>
          <p:cNvGrpSpPr/>
          <p:nvPr/>
        </p:nvGrpSpPr>
        <p:grpSpPr>
          <a:xfrm rot="16200000">
            <a:off x="6936578" y="622860"/>
            <a:ext cx="3234818" cy="6265838"/>
            <a:chOff x="3421706" y="1143000"/>
            <a:chExt cx="2530932" cy="5052117"/>
          </a:xfrm>
          <a:effectLst>
            <a:outerShdw blurRad="406400" dist="114300" dir="2700000" algn="tl" rotWithShape="0">
              <a:prstClr val="black">
                <a:alpha val="40000"/>
              </a:prstClr>
            </a:outerShdw>
          </a:effectLst>
        </p:grpSpPr>
        <p:sp>
          <p:nvSpPr>
            <p:cNvPr id="6" name="Скругленный прямоугольник 85">
              <a:extLst>
                <a:ext uri="{FF2B5EF4-FFF2-40B4-BE49-F238E27FC236}">
                  <a16:creationId xmlns:a16="http://schemas.microsoft.com/office/drawing/2014/main" id="{C053BF51-044F-9DF5-8E46-EE63D77B7500}"/>
                </a:ext>
              </a:extLst>
            </p:cNvPr>
            <p:cNvSpPr/>
            <p:nvPr userDrawn="1"/>
          </p:nvSpPr>
          <p:spPr>
            <a:xfrm>
              <a:off x="5772337" y="2057401"/>
              <a:ext cx="180301" cy="487680"/>
            </a:xfrm>
            <a:prstGeom prst="round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dirty="0"/>
            </a:p>
          </p:txBody>
        </p:sp>
        <p:sp>
          <p:nvSpPr>
            <p:cNvPr id="7" name="Скругленный прямоугольник 86">
              <a:extLst>
                <a:ext uri="{FF2B5EF4-FFF2-40B4-BE49-F238E27FC236}">
                  <a16:creationId xmlns:a16="http://schemas.microsoft.com/office/drawing/2014/main" id="{02F2D676-3BCF-4525-0821-511FA4BCE5F9}"/>
                </a:ext>
              </a:extLst>
            </p:cNvPr>
            <p:cNvSpPr/>
            <p:nvPr userDrawn="1"/>
          </p:nvSpPr>
          <p:spPr>
            <a:xfrm>
              <a:off x="3421706" y="1971500"/>
              <a:ext cx="180301" cy="276137"/>
            </a:xfrm>
            <a:prstGeom prst="round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dirty="0"/>
            </a:p>
          </p:txBody>
        </p:sp>
        <p:sp>
          <p:nvSpPr>
            <p:cNvPr id="8" name="Скругленный прямоугольник 87">
              <a:extLst>
                <a:ext uri="{FF2B5EF4-FFF2-40B4-BE49-F238E27FC236}">
                  <a16:creationId xmlns:a16="http://schemas.microsoft.com/office/drawing/2014/main" id="{67558E25-77F9-A876-D3F2-60147954CE76}"/>
                </a:ext>
              </a:extLst>
            </p:cNvPr>
            <p:cNvSpPr/>
            <p:nvPr userDrawn="1"/>
          </p:nvSpPr>
          <p:spPr>
            <a:xfrm>
              <a:off x="3421706" y="2530199"/>
              <a:ext cx="180301" cy="276137"/>
            </a:xfrm>
            <a:prstGeom prst="round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dirty="0"/>
            </a:p>
          </p:txBody>
        </p:sp>
        <p:sp>
          <p:nvSpPr>
            <p:cNvPr id="9" name="Скругленный прямоугольник 88">
              <a:extLst>
                <a:ext uri="{FF2B5EF4-FFF2-40B4-BE49-F238E27FC236}">
                  <a16:creationId xmlns:a16="http://schemas.microsoft.com/office/drawing/2014/main" id="{320E8E31-3406-E23A-FBCA-D70EF0106DB2}"/>
                </a:ext>
              </a:extLst>
            </p:cNvPr>
            <p:cNvSpPr/>
            <p:nvPr userDrawn="1"/>
          </p:nvSpPr>
          <p:spPr>
            <a:xfrm>
              <a:off x="3421706" y="3041744"/>
              <a:ext cx="180301" cy="276137"/>
            </a:xfrm>
            <a:prstGeom prst="round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dirty="0"/>
            </a:p>
          </p:txBody>
        </p:sp>
        <p:sp>
          <p:nvSpPr>
            <p:cNvPr id="10" name="Скругленный прямоугольник 89">
              <a:extLst>
                <a:ext uri="{FF2B5EF4-FFF2-40B4-BE49-F238E27FC236}">
                  <a16:creationId xmlns:a16="http://schemas.microsoft.com/office/drawing/2014/main" id="{9114EC66-E41A-8FC6-CEC1-FA260AC31AE4}"/>
                </a:ext>
              </a:extLst>
            </p:cNvPr>
            <p:cNvSpPr/>
            <p:nvPr userDrawn="1"/>
          </p:nvSpPr>
          <p:spPr>
            <a:xfrm>
              <a:off x="3453659" y="1143000"/>
              <a:ext cx="2465281" cy="5052117"/>
            </a:xfrm>
            <a:prstGeom prst="roundRect">
              <a:avLst/>
            </a:prstGeom>
            <a:solidFill>
              <a:srgbClr val="FFFFFF"/>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dirty="0"/>
            </a:p>
          </p:txBody>
        </p:sp>
        <p:sp>
          <p:nvSpPr>
            <p:cNvPr id="11" name="Овал 90">
              <a:extLst>
                <a:ext uri="{FF2B5EF4-FFF2-40B4-BE49-F238E27FC236}">
                  <a16:creationId xmlns:a16="http://schemas.microsoft.com/office/drawing/2014/main" id="{FD53F3A4-B18C-1E3A-BB6A-BEC507C5214F}"/>
                </a:ext>
              </a:extLst>
            </p:cNvPr>
            <p:cNvSpPr/>
            <p:nvPr userDrawn="1"/>
          </p:nvSpPr>
          <p:spPr>
            <a:xfrm>
              <a:off x="4481234" y="5699769"/>
              <a:ext cx="410131" cy="406782"/>
            </a:xfrm>
            <a:prstGeom prst="ellipse">
              <a:avLst/>
            </a:prstGeom>
            <a:noFill/>
            <a:ln w="15875">
              <a:gradFill flip="none" rotWithShape="1">
                <a:gsLst>
                  <a:gs pos="32000">
                    <a:schemeClr val="tx1">
                      <a:lumMod val="65000"/>
                      <a:lumOff val="35000"/>
                    </a:schemeClr>
                  </a:gs>
                  <a:gs pos="71000">
                    <a:schemeClr val="bg1">
                      <a:lumMod val="95000"/>
                    </a:schemeClr>
                  </a:gs>
                  <a:gs pos="0">
                    <a:schemeClr val="bg1">
                      <a:lumMod val="65000"/>
                    </a:schemeClr>
                  </a:gs>
                  <a:gs pos="100000">
                    <a:schemeClr val="tx1">
                      <a:lumMod val="95000"/>
                      <a:lumOff val="5000"/>
                    </a:schemeClr>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dirty="0"/>
            </a:p>
          </p:txBody>
        </p:sp>
        <p:sp>
          <p:nvSpPr>
            <p:cNvPr id="12" name="Скругленный прямоугольник 91">
              <a:extLst>
                <a:ext uri="{FF2B5EF4-FFF2-40B4-BE49-F238E27FC236}">
                  <a16:creationId xmlns:a16="http://schemas.microsoft.com/office/drawing/2014/main" id="{513453AF-EB46-40D2-C299-3E7E3652B0F8}"/>
                </a:ext>
              </a:extLst>
            </p:cNvPr>
            <p:cNvSpPr/>
            <p:nvPr userDrawn="1"/>
          </p:nvSpPr>
          <p:spPr>
            <a:xfrm>
              <a:off x="4372270" y="1457767"/>
              <a:ext cx="628058" cy="45719"/>
            </a:xfrm>
            <a:prstGeom prst="round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dirty="0"/>
            </a:p>
          </p:txBody>
        </p:sp>
        <p:sp>
          <p:nvSpPr>
            <p:cNvPr id="13" name="Овал 92">
              <a:extLst>
                <a:ext uri="{FF2B5EF4-FFF2-40B4-BE49-F238E27FC236}">
                  <a16:creationId xmlns:a16="http://schemas.microsoft.com/office/drawing/2014/main" id="{5CE32A22-9AAC-09E6-F629-8896C93E00A1}"/>
                </a:ext>
              </a:extLst>
            </p:cNvPr>
            <p:cNvSpPr/>
            <p:nvPr userDrawn="1"/>
          </p:nvSpPr>
          <p:spPr>
            <a:xfrm flipH="1">
              <a:off x="4159907" y="1451578"/>
              <a:ext cx="59518" cy="58098"/>
            </a:xfrm>
            <a:prstGeom prst="ellipse">
              <a:avLst/>
            </a:prstGeom>
            <a:solidFill>
              <a:schemeClr val="tx1">
                <a:alpha val="2000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dirty="0"/>
            </a:p>
          </p:txBody>
        </p:sp>
        <p:sp>
          <p:nvSpPr>
            <p:cNvPr id="14" name="Овал 93">
              <a:extLst>
                <a:ext uri="{FF2B5EF4-FFF2-40B4-BE49-F238E27FC236}">
                  <a16:creationId xmlns:a16="http://schemas.microsoft.com/office/drawing/2014/main" id="{C9402728-1CE1-1B71-5F12-D1F622667E8E}"/>
                </a:ext>
              </a:extLst>
            </p:cNvPr>
            <p:cNvSpPr/>
            <p:nvPr userDrawn="1"/>
          </p:nvSpPr>
          <p:spPr>
            <a:xfrm flipH="1">
              <a:off x="4656540" y="1271335"/>
              <a:ext cx="59518" cy="58098"/>
            </a:xfrm>
            <a:prstGeom prst="ellipse">
              <a:avLst/>
            </a:prstGeom>
            <a:solidFill>
              <a:schemeClr val="tx1">
                <a:alpha val="2000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dirty="0"/>
            </a:p>
          </p:txBody>
        </p:sp>
      </p:grpSp>
      <p:pic>
        <p:nvPicPr>
          <p:cNvPr id="17" name="Picture 16">
            <a:extLst>
              <a:ext uri="{FF2B5EF4-FFF2-40B4-BE49-F238E27FC236}">
                <a16:creationId xmlns:a16="http://schemas.microsoft.com/office/drawing/2014/main" id="{6C68C32C-5BDD-87B5-9EBE-26331B049CD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27320" y="2505861"/>
            <a:ext cx="4952583" cy="2499835"/>
          </a:xfrm>
          <a:prstGeom prst="rect">
            <a:avLst/>
          </a:prstGeom>
        </p:spPr>
      </p:pic>
      <p:pic>
        <p:nvPicPr>
          <p:cNvPr id="18" name="Picture 17">
            <a:extLst>
              <a:ext uri="{FF2B5EF4-FFF2-40B4-BE49-F238E27FC236}">
                <a16:creationId xmlns:a16="http://schemas.microsoft.com/office/drawing/2014/main" id="{4698B34E-1AE4-0DAE-DCFF-D74F5918833E}"/>
              </a:ext>
            </a:extLst>
          </p:cNvPr>
          <p:cNvPicPr>
            <a:picLocks noChangeAspect="1"/>
          </p:cNvPicPr>
          <p:nvPr/>
        </p:nvPicPr>
        <p:blipFill>
          <a:blip r:embed="rId4"/>
          <a:stretch>
            <a:fillRect/>
          </a:stretch>
        </p:blipFill>
        <p:spPr>
          <a:xfrm>
            <a:off x="6551754" y="3794930"/>
            <a:ext cx="7102456" cy="4048095"/>
          </a:xfrm>
          <a:prstGeom prst="rect">
            <a:avLst/>
          </a:prstGeom>
        </p:spPr>
      </p:pic>
      <p:pic>
        <p:nvPicPr>
          <p:cNvPr id="21" name="Picture 20">
            <a:extLst>
              <a:ext uri="{FF2B5EF4-FFF2-40B4-BE49-F238E27FC236}">
                <a16:creationId xmlns:a16="http://schemas.microsoft.com/office/drawing/2014/main" id="{1D87C014-5B2E-597E-25B7-45E75390BB8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96995" y="4505645"/>
            <a:ext cx="4955292" cy="2489401"/>
          </a:xfrm>
          <a:prstGeom prst="rect">
            <a:avLst/>
          </a:prstGeom>
        </p:spPr>
      </p:pic>
    </p:spTree>
    <p:extLst>
      <p:ext uri="{BB962C8B-B14F-4D97-AF65-F5344CB8AC3E}">
        <p14:creationId xmlns:p14="http://schemas.microsoft.com/office/powerpoint/2010/main" val="1948554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FF4E983-9C0D-4882-80E2-50F8C6533F4B}"/>
              </a:ext>
            </a:extLst>
          </p:cNvPr>
          <p:cNvSpPr/>
          <p:nvPr/>
        </p:nvSpPr>
        <p:spPr>
          <a:xfrm>
            <a:off x="8600516" y="57667"/>
            <a:ext cx="3619500" cy="6858000"/>
          </a:xfrm>
          <a:prstGeom prst="rect">
            <a:avLst/>
          </a:prstGeom>
          <a:gradFill flip="none" rotWithShape="1">
            <a:gsLst>
              <a:gs pos="2000">
                <a:schemeClr val="accent2">
                  <a:alpha val="80000"/>
                </a:schemeClr>
              </a:gs>
              <a:gs pos="100000">
                <a:schemeClr val="accent1">
                  <a:lumMod val="50000"/>
                  <a:alpha val="8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reeform 3"/>
          <p:cNvSpPr/>
          <p:nvPr/>
        </p:nvSpPr>
        <p:spPr>
          <a:xfrm>
            <a:off x="0" y="4153166"/>
            <a:ext cx="3003814" cy="2704834"/>
          </a:xfrm>
          <a:custGeom>
            <a:avLst/>
            <a:gdLst>
              <a:gd name="connsiteX0" fmla="*/ 1216295 w 3003814"/>
              <a:gd name="connsiteY0" fmla="*/ 0 h 2704834"/>
              <a:gd name="connsiteX1" fmla="*/ 3003814 w 3003814"/>
              <a:gd name="connsiteY1" fmla="*/ 1787519 h 2704834"/>
              <a:gd name="connsiteX2" fmla="*/ 2788070 w 3003814"/>
              <a:gd name="connsiteY2" fmla="*/ 2639557 h 2704834"/>
              <a:gd name="connsiteX3" fmla="*/ 2748413 w 3003814"/>
              <a:gd name="connsiteY3" fmla="*/ 2704834 h 2704834"/>
              <a:gd name="connsiteX4" fmla="*/ 1996884 w 3003814"/>
              <a:gd name="connsiteY4" fmla="*/ 2704834 h 2704834"/>
              <a:gd name="connsiteX5" fmla="*/ 2068510 w 3003814"/>
              <a:gd name="connsiteY5" fmla="*/ 2639735 h 2704834"/>
              <a:gd name="connsiteX6" fmla="*/ 2421510 w 3003814"/>
              <a:gd name="connsiteY6" fmla="*/ 1787519 h 2704834"/>
              <a:gd name="connsiteX7" fmla="*/ 1216294 w 3003814"/>
              <a:gd name="connsiteY7" fmla="*/ 582303 h 2704834"/>
              <a:gd name="connsiteX8" fmla="*/ 11078 w 3003814"/>
              <a:gd name="connsiteY8" fmla="*/ 1787519 h 2704834"/>
              <a:gd name="connsiteX9" fmla="*/ 364078 w 3003814"/>
              <a:gd name="connsiteY9" fmla="*/ 2639735 h 2704834"/>
              <a:gd name="connsiteX10" fmla="*/ 435705 w 3003814"/>
              <a:gd name="connsiteY10" fmla="*/ 2704834 h 2704834"/>
              <a:gd name="connsiteX11" fmla="*/ 0 w 3003814"/>
              <a:gd name="connsiteY11" fmla="*/ 2704834 h 2704834"/>
              <a:gd name="connsiteX12" fmla="*/ 0 w 3003814"/>
              <a:gd name="connsiteY12" fmla="*/ 480226 h 2704834"/>
              <a:gd name="connsiteX13" fmla="*/ 79267 w 3003814"/>
              <a:gd name="connsiteY13" fmla="*/ 408183 h 2704834"/>
              <a:gd name="connsiteX14" fmla="*/ 1216295 w 3003814"/>
              <a:gd name="connsiteY14" fmla="*/ 0 h 2704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03814" h="2704834">
                <a:moveTo>
                  <a:pt x="1216295" y="0"/>
                </a:moveTo>
                <a:cubicBezTo>
                  <a:pt x="2203514" y="0"/>
                  <a:pt x="3003814" y="800300"/>
                  <a:pt x="3003814" y="1787519"/>
                </a:cubicBezTo>
                <a:cubicBezTo>
                  <a:pt x="3003814" y="2096025"/>
                  <a:pt x="2925660" y="2386277"/>
                  <a:pt x="2788070" y="2639557"/>
                </a:cubicBezTo>
                <a:lnTo>
                  <a:pt x="2748413" y="2704834"/>
                </a:lnTo>
                <a:lnTo>
                  <a:pt x="1996884" y="2704834"/>
                </a:lnTo>
                <a:lnTo>
                  <a:pt x="2068510" y="2639735"/>
                </a:lnTo>
                <a:cubicBezTo>
                  <a:pt x="2286612" y="2421634"/>
                  <a:pt x="2421510" y="2120330"/>
                  <a:pt x="2421510" y="1787519"/>
                </a:cubicBezTo>
                <a:cubicBezTo>
                  <a:pt x="2421510" y="1121897"/>
                  <a:pt x="1881916" y="582303"/>
                  <a:pt x="1216294" y="582303"/>
                </a:cubicBezTo>
                <a:cubicBezTo>
                  <a:pt x="550672" y="582303"/>
                  <a:pt x="11078" y="1121897"/>
                  <a:pt x="11078" y="1787519"/>
                </a:cubicBezTo>
                <a:cubicBezTo>
                  <a:pt x="11078" y="2120330"/>
                  <a:pt x="145977" y="2421634"/>
                  <a:pt x="364078" y="2639735"/>
                </a:cubicBezTo>
                <a:lnTo>
                  <a:pt x="435705" y="2704834"/>
                </a:lnTo>
                <a:lnTo>
                  <a:pt x="0" y="2704834"/>
                </a:lnTo>
                <a:lnTo>
                  <a:pt x="0" y="480226"/>
                </a:lnTo>
                <a:lnTo>
                  <a:pt x="79267" y="408183"/>
                </a:lnTo>
                <a:cubicBezTo>
                  <a:pt x="388256" y="153183"/>
                  <a:pt x="784387" y="0"/>
                  <a:pt x="1216295"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solidFill>
                <a:schemeClr val="tx1"/>
              </a:solidFill>
            </a:endParaRPr>
          </a:p>
        </p:txBody>
      </p:sp>
      <p:sp>
        <p:nvSpPr>
          <p:cNvPr id="5" name="Rectangle 4">
            <a:extLst>
              <a:ext uri="{FF2B5EF4-FFF2-40B4-BE49-F238E27FC236}">
                <a16:creationId xmlns:a16="http://schemas.microsoft.com/office/drawing/2014/main" id="{040F8206-31E8-49CD-A8C2-0EDA08AD426E}"/>
              </a:ext>
            </a:extLst>
          </p:cNvPr>
          <p:cNvSpPr/>
          <p:nvPr/>
        </p:nvSpPr>
        <p:spPr>
          <a:xfrm>
            <a:off x="4749879" y="2015826"/>
            <a:ext cx="1646797" cy="437043"/>
          </a:xfrm>
          <a:prstGeom prst="rect">
            <a:avLst/>
          </a:prstGeom>
          <a:noFill/>
          <a:ln>
            <a:noFill/>
          </a:ln>
        </p:spPr>
        <p:txBody>
          <a:bodyPr wrap="none">
            <a:spAutoFit/>
          </a:bodyPr>
          <a:lstStyle/>
          <a:p>
            <a:pPr>
              <a:lnSpc>
                <a:spcPct val="120000"/>
              </a:lnSpc>
            </a:pPr>
            <a:r>
              <a:rPr lang="en-US" sz="2000" b="1" i="1" dirty="0">
                <a:solidFill>
                  <a:srgbClr val="FF0000"/>
                </a:solidFill>
                <a:effectLst>
                  <a:outerShdw blurRad="38100" dist="38100" dir="2700000" algn="tl">
                    <a:srgbClr val="000000">
                      <a:alpha val="43137"/>
                    </a:srgbClr>
                  </a:outerShdw>
                </a:effectLst>
                <a:ea typeface="Lato" panose="020F0502020204030203" pitchFamily="34" charset="0"/>
                <a:cs typeface="Segoe UI Light" panose="020B0502040204020203" pitchFamily="34" charset="0"/>
              </a:rPr>
              <a:t>Our Company</a:t>
            </a:r>
            <a:endParaRPr lang="id-ID" sz="2000" b="1" i="1" dirty="0">
              <a:solidFill>
                <a:srgbClr val="FF0000"/>
              </a:solidFill>
              <a:effectLst>
                <a:outerShdw blurRad="38100" dist="38100" dir="2700000" algn="tl">
                  <a:srgbClr val="000000">
                    <a:alpha val="43137"/>
                  </a:srgbClr>
                </a:outerShdw>
              </a:effectLst>
              <a:ea typeface="Lato" panose="020F050202020403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99F51804-9CEC-45BC-B86C-83B5899BBEA1}"/>
              </a:ext>
            </a:extLst>
          </p:cNvPr>
          <p:cNvSpPr txBox="1"/>
          <p:nvPr/>
        </p:nvSpPr>
        <p:spPr>
          <a:xfrm flipH="1">
            <a:off x="857248" y="2090736"/>
            <a:ext cx="3037302" cy="333617"/>
          </a:xfrm>
          <a:prstGeom prst="rect">
            <a:avLst/>
          </a:prstGeom>
          <a:noFill/>
        </p:spPr>
        <p:txBody>
          <a:bodyPr wrap="square" rtlCol="0">
            <a:spAutoFit/>
          </a:bodyPr>
          <a:lstStyle/>
          <a:p>
            <a:pPr algn="r">
              <a:lnSpc>
                <a:spcPct val="120000"/>
              </a:lnSpc>
            </a:pPr>
            <a:r>
              <a:rPr lang="en-US" sz="1400" b="1" i="1" dirty="0">
                <a:solidFill>
                  <a:schemeClr val="bg2">
                    <a:lumMod val="50000"/>
                  </a:schemeClr>
                </a:solidFill>
                <a:cs typeface="Segoe UI Light" panose="020B0502040204020203" pitchFamily="34" charset="0"/>
              </a:rPr>
              <a:t>eduMatrix:- Inspiring the generation</a:t>
            </a:r>
          </a:p>
        </p:txBody>
      </p:sp>
      <p:sp>
        <p:nvSpPr>
          <p:cNvPr id="7" name="Rectangle 6">
            <a:extLst>
              <a:ext uri="{FF2B5EF4-FFF2-40B4-BE49-F238E27FC236}">
                <a16:creationId xmlns:a16="http://schemas.microsoft.com/office/drawing/2014/main" id="{C5A6A8FC-E477-472C-A7F3-CC47182FF422}"/>
              </a:ext>
            </a:extLst>
          </p:cNvPr>
          <p:cNvSpPr/>
          <p:nvPr/>
        </p:nvSpPr>
        <p:spPr>
          <a:xfrm>
            <a:off x="4749879" y="5048429"/>
            <a:ext cx="818173" cy="437043"/>
          </a:xfrm>
          <a:prstGeom prst="rect">
            <a:avLst/>
          </a:prstGeom>
          <a:noFill/>
          <a:ln>
            <a:noFill/>
          </a:ln>
        </p:spPr>
        <p:txBody>
          <a:bodyPr wrap="none">
            <a:spAutoFit/>
          </a:bodyPr>
          <a:lstStyle/>
          <a:p>
            <a:pPr>
              <a:lnSpc>
                <a:spcPct val="120000"/>
              </a:lnSpc>
            </a:pPr>
            <a:r>
              <a:rPr lang="en-US" sz="2000" b="1" i="1" dirty="0">
                <a:solidFill>
                  <a:srgbClr val="FF0000"/>
                </a:solidFill>
                <a:effectLst>
                  <a:outerShdw blurRad="38100" dist="38100" dir="2700000" algn="tl">
                    <a:srgbClr val="000000">
                      <a:alpha val="43137"/>
                    </a:srgbClr>
                  </a:outerShdw>
                </a:effectLst>
                <a:ea typeface="Lato" panose="020F0502020204030203" pitchFamily="34" charset="0"/>
                <a:cs typeface="Segoe UI Light" panose="020B0502040204020203" pitchFamily="34" charset="0"/>
              </a:rPr>
              <a:t>Scope</a:t>
            </a:r>
            <a:endParaRPr lang="id-ID" sz="2000" b="1" i="1" dirty="0">
              <a:solidFill>
                <a:srgbClr val="FF0000"/>
              </a:solidFill>
              <a:effectLst>
                <a:outerShdw blurRad="38100" dist="38100" dir="2700000" algn="tl">
                  <a:srgbClr val="000000">
                    <a:alpha val="43137"/>
                  </a:srgbClr>
                </a:outerShdw>
              </a:effectLst>
              <a:ea typeface="Lato" panose="020F0502020204030203" pitchFamily="34" charset="0"/>
              <a:cs typeface="Segoe UI Light" panose="020B0502040204020203" pitchFamily="34" charset="0"/>
            </a:endParaRPr>
          </a:p>
        </p:txBody>
      </p:sp>
      <p:sp>
        <p:nvSpPr>
          <p:cNvPr id="8" name="TextBox 7">
            <a:extLst>
              <a:ext uri="{FF2B5EF4-FFF2-40B4-BE49-F238E27FC236}">
                <a16:creationId xmlns:a16="http://schemas.microsoft.com/office/drawing/2014/main" id="{9B263F58-C11C-404A-9DBB-31BBDD8A6AC2}"/>
              </a:ext>
            </a:extLst>
          </p:cNvPr>
          <p:cNvSpPr txBox="1"/>
          <p:nvPr/>
        </p:nvSpPr>
        <p:spPr>
          <a:xfrm flipH="1">
            <a:off x="857249" y="5115318"/>
            <a:ext cx="3037302" cy="850682"/>
          </a:xfrm>
          <a:prstGeom prst="rect">
            <a:avLst/>
          </a:prstGeom>
          <a:noFill/>
        </p:spPr>
        <p:txBody>
          <a:bodyPr wrap="square" rtlCol="0">
            <a:spAutoFit/>
          </a:bodyPr>
          <a:lstStyle/>
          <a:p>
            <a:pPr algn="ctr">
              <a:lnSpc>
                <a:spcPct val="120000"/>
              </a:lnSpc>
            </a:pPr>
            <a:r>
              <a:rPr lang="en-US" sz="1400" b="1" i="1" dirty="0">
                <a:solidFill>
                  <a:schemeClr val="bg2">
                    <a:lumMod val="50000"/>
                  </a:schemeClr>
                </a:solidFill>
                <a:cs typeface="Segoe UI Light" panose="020B0502040204020203" pitchFamily="34" charset="0"/>
              </a:rPr>
              <a:t>Our moto is to provide this facility at every corner of our nation regardless of the race , cast , and financial status</a:t>
            </a:r>
          </a:p>
        </p:txBody>
      </p:sp>
      <p:sp>
        <p:nvSpPr>
          <p:cNvPr id="11" name="Rectangle 10">
            <a:extLst>
              <a:ext uri="{FF2B5EF4-FFF2-40B4-BE49-F238E27FC236}">
                <a16:creationId xmlns:a16="http://schemas.microsoft.com/office/drawing/2014/main" id="{6D8AAADB-3DE1-4AC1-B187-AF767B7FBC85}"/>
              </a:ext>
            </a:extLst>
          </p:cNvPr>
          <p:cNvSpPr/>
          <p:nvPr/>
        </p:nvSpPr>
        <p:spPr>
          <a:xfrm>
            <a:off x="4755136" y="3268146"/>
            <a:ext cx="1214050" cy="437043"/>
          </a:xfrm>
          <a:prstGeom prst="rect">
            <a:avLst/>
          </a:prstGeom>
          <a:noFill/>
          <a:ln>
            <a:noFill/>
          </a:ln>
        </p:spPr>
        <p:txBody>
          <a:bodyPr wrap="none">
            <a:spAutoFit/>
          </a:bodyPr>
          <a:lstStyle/>
          <a:p>
            <a:pPr>
              <a:lnSpc>
                <a:spcPct val="120000"/>
              </a:lnSpc>
            </a:pPr>
            <a:r>
              <a:rPr lang="en-US" sz="2000" b="1" i="1" dirty="0">
                <a:solidFill>
                  <a:srgbClr val="FF0000"/>
                </a:solidFill>
                <a:effectLst>
                  <a:outerShdw blurRad="38100" dist="38100" dir="2700000" algn="tl">
                    <a:srgbClr val="000000">
                      <a:alpha val="43137"/>
                    </a:srgbClr>
                  </a:outerShdw>
                </a:effectLst>
                <a:ea typeface="Lato" panose="020F0502020204030203" pitchFamily="34" charset="0"/>
                <a:cs typeface="Segoe UI Light" panose="020B0502040204020203" pitchFamily="34" charset="0"/>
              </a:rPr>
              <a:t>Our Team</a:t>
            </a:r>
            <a:endParaRPr lang="id-ID" sz="2000" b="1" i="1" dirty="0">
              <a:solidFill>
                <a:srgbClr val="FF0000"/>
              </a:solidFill>
              <a:effectLst>
                <a:outerShdw blurRad="38100" dist="38100" dir="2700000" algn="tl">
                  <a:srgbClr val="000000">
                    <a:alpha val="43137"/>
                  </a:srgbClr>
                </a:outerShdw>
              </a:effectLst>
              <a:ea typeface="Lato" panose="020F0502020204030203" pitchFamily="34" charset="0"/>
              <a:cs typeface="Segoe UI Light" panose="020B0502040204020203" pitchFamily="34" charset="0"/>
            </a:endParaRPr>
          </a:p>
        </p:txBody>
      </p:sp>
      <p:sp>
        <p:nvSpPr>
          <p:cNvPr id="12" name="TextBox 11">
            <a:extLst>
              <a:ext uri="{FF2B5EF4-FFF2-40B4-BE49-F238E27FC236}">
                <a16:creationId xmlns:a16="http://schemas.microsoft.com/office/drawing/2014/main" id="{962AA7F1-BCF0-49EB-9BD9-684DE018BA48}"/>
              </a:ext>
            </a:extLst>
          </p:cNvPr>
          <p:cNvSpPr txBox="1"/>
          <p:nvPr/>
        </p:nvSpPr>
        <p:spPr>
          <a:xfrm flipH="1">
            <a:off x="857249" y="3343667"/>
            <a:ext cx="3037302" cy="850682"/>
          </a:xfrm>
          <a:prstGeom prst="rect">
            <a:avLst/>
          </a:prstGeom>
          <a:noFill/>
        </p:spPr>
        <p:txBody>
          <a:bodyPr wrap="square" rtlCol="0">
            <a:spAutoFit/>
          </a:bodyPr>
          <a:lstStyle/>
          <a:p>
            <a:pPr algn="ctr">
              <a:lnSpc>
                <a:spcPct val="120000"/>
              </a:lnSpc>
            </a:pPr>
            <a:r>
              <a:rPr lang="en-US" sz="1400" b="1" i="1" dirty="0">
                <a:solidFill>
                  <a:schemeClr val="bg2">
                    <a:lumMod val="50000"/>
                  </a:schemeClr>
                </a:solidFill>
                <a:cs typeface="Segoe UI Light" panose="020B0502040204020203" pitchFamily="34" charset="0"/>
              </a:rPr>
              <a:t>Four founding members all establishing for the greater good of the society</a:t>
            </a:r>
          </a:p>
        </p:txBody>
      </p:sp>
      <p:sp>
        <p:nvSpPr>
          <p:cNvPr id="13" name="Rectangle 12">
            <a:extLst>
              <a:ext uri="{FF2B5EF4-FFF2-40B4-BE49-F238E27FC236}">
                <a16:creationId xmlns:a16="http://schemas.microsoft.com/office/drawing/2014/main" id="{66A242B8-249D-450B-853B-4A25E4F3D127}"/>
              </a:ext>
            </a:extLst>
          </p:cNvPr>
          <p:cNvSpPr/>
          <p:nvPr/>
        </p:nvSpPr>
        <p:spPr>
          <a:xfrm>
            <a:off x="4755136" y="4150705"/>
            <a:ext cx="1383969" cy="437043"/>
          </a:xfrm>
          <a:prstGeom prst="rect">
            <a:avLst/>
          </a:prstGeom>
          <a:noFill/>
          <a:ln>
            <a:noFill/>
          </a:ln>
        </p:spPr>
        <p:txBody>
          <a:bodyPr wrap="none">
            <a:spAutoFit/>
          </a:bodyPr>
          <a:lstStyle/>
          <a:p>
            <a:pPr>
              <a:lnSpc>
                <a:spcPct val="120000"/>
              </a:lnSpc>
            </a:pPr>
            <a:r>
              <a:rPr lang="en-US" sz="2000" b="1" i="1" dirty="0">
                <a:solidFill>
                  <a:srgbClr val="FF0000"/>
                </a:solidFill>
                <a:effectLst>
                  <a:outerShdw blurRad="38100" dist="38100" dir="2700000" algn="tl">
                    <a:srgbClr val="000000">
                      <a:alpha val="43137"/>
                    </a:srgbClr>
                  </a:outerShdw>
                </a:effectLst>
                <a:ea typeface="Lato" panose="020F0502020204030203" pitchFamily="34" charset="0"/>
                <a:cs typeface="Segoe UI Light" panose="020B0502040204020203" pitchFamily="34" charset="0"/>
              </a:rPr>
              <a:t>Technology</a:t>
            </a:r>
            <a:endParaRPr lang="id-ID" sz="2000" b="1" i="1" dirty="0">
              <a:solidFill>
                <a:srgbClr val="FF0000"/>
              </a:solidFill>
              <a:effectLst>
                <a:outerShdw blurRad="38100" dist="38100" dir="2700000" algn="tl">
                  <a:srgbClr val="000000">
                    <a:alpha val="43137"/>
                  </a:srgbClr>
                </a:outerShdw>
              </a:effectLst>
              <a:ea typeface="Lato" panose="020F0502020204030203" pitchFamily="34" charset="0"/>
              <a:cs typeface="Segoe UI Light" panose="020B0502040204020203" pitchFamily="34" charset="0"/>
            </a:endParaRPr>
          </a:p>
        </p:txBody>
      </p:sp>
      <p:sp>
        <p:nvSpPr>
          <p:cNvPr id="14" name="TextBox 13">
            <a:extLst>
              <a:ext uri="{FF2B5EF4-FFF2-40B4-BE49-F238E27FC236}">
                <a16:creationId xmlns:a16="http://schemas.microsoft.com/office/drawing/2014/main" id="{DA4185D1-47A4-4A12-8FB3-724ED77F199A}"/>
              </a:ext>
            </a:extLst>
          </p:cNvPr>
          <p:cNvSpPr txBox="1"/>
          <p:nvPr/>
        </p:nvSpPr>
        <p:spPr>
          <a:xfrm flipH="1">
            <a:off x="857248" y="4260039"/>
            <a:ext cx="3037302" cy="592150"/>
          </a:xfrm>
          <a:prstGeom prst="rect">
            <a:avLst/>
          </a:prstGeom>
          <a:noFill/>
        </p:spPr>
        <p:txBody>
          <a:bodyPr wrap="square" rtlCol="0">
            <a:spAutoFit/>
          </a:bodyPr>
          <a:lstStyle/>
          <a:p>
            <a:pPr algn="ctr">
              <a:lnSpc>
                <a:spcPct val="120000"/>
              </a:lnSpc>
            </a:pPr>
            <a:r>
              <a:rPr lang="en-US" sz="1400" b="1" i="1" dirty="0">
                <a:solidFill>
                  <a:schemeClr val="bg2">
                    <a:lumMod val="50000"/>
                  </a:schemeClr>
                </a:solidFill>
                <a:cs typeface="Segoe UI Light" panose="020B0502040204020203" pitchFamily="34" charset="0"/>
              </a:rPr>
              <a:t>A centralized web server that serves all the needs of the students 24X7</a:t>
            </a:r>
          </a:p>
        </p:txBody>
      </p:sp>
      <p:cxnSp>
        <p:nvCxnSpPr>
          <p:cNvPr id="15" name="Straight Connector 14">
            <a:extLst>
              <a:ext uri="{FF2B5EF4-FFF2-40B4-BE49-F238E27FC236}">
                <a16:creationId xmlns:a16="http://schemas.microsoft.com/office/drawing/2014/main" id="{403CCBA1-9B9C-41E4-8EF2-DE95B888305E}"/>
              </a:ext>
            </a:extLst>
          </p:cNvPr>
          <p:cNvCxnSpPr>
            <a:cxnSpLocks/>
          </p:cNvCxnSpPr>
          <p:nvPr/>
        </p:nvCxnSpPr>
        <p:spPr>
          <a:xfrm>
            <a:off x="4292631" y="4476958"/>
            <a:ext cx="0" cy="787829"/>
          </a:xfrm>
          <a:prstGeom prst="line">
            <a:avLst/>
          </a:prstGeom>
          <a:ln w="476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2C94264F-45BE-4A76-9F8D-174B1F2426FB}"/>
              </a:ext>
            </a:extLst>
          </p:cNvPr>
          <p:cNvGrpSpPr/>
          <p:nvPr/>
        </p:nvGrpSpPr>
        <p:grpSpPr>
          <a:xfrm>
            <a:off x="4089923" y="5038934"/>
            <a:ext cx="419100" cy="419100"/>
            <a:chOff x="4543425" y="5086351"/>
            <a:chExt cx="419100" cy="419100"/>
          </a:xfrm>
        </p:grpSpPr>
        <p:sp>
          <p:nvSpPr>
            <p:cNvPr id="17" name="Oval 16">
              <a:extLst>
                <a:ext uri="{FF2B5EF4-FFF2-40B4-BE49-F238E27FC236}">
                  <a16:creationId xmlns:a16="http://schemas.microsoft.com/office/drawing/2014/main" id="{94DEFBA9-A816-4AB4-A337-A9BDDB3204D2}"/>
                </a:ext>
              </a:extLst>
            </p:cNvPr>
            <p:cNvSpPr/>
            <p:nvPr/>
          </p:nvSpPr>
          <p:spPr>
            <a:xfrm>
              <a:off x="4543425" y="5086351"/>
              <a:ext cx="419100" cy="4191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dirty="0"/>
            </a:p>
          </p:txBody>
        </p:sp>
        <p:sp>
          <p:nvSpPr>
            <p:cNvPr id="18" name="Oval 17">
              <a:extLst>
                <a:ext uri="{FF2B5EF4-FFF2-40B4-BE49-F238E27FC236}">
                  <a16:creationId xmlns:a16="http://schemas.microsoft.com/office/drawing/2014/main" id="{324B96B9-C157-4BEC-A766-E15CF756172B}"/>
                </a:ext>
              </a:extLst>
            </p:cNvPr>
            <p:cNvSpPr/>
            <p:nvPr/>
          </p:nvSpPr>
          <p:spPr>
            <a:xfrm>
              <a:off x="4619625" y="5162551"/>
              <a:ext cx="266700" cy="2667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dirty="0"/>
            </a:p>
          </p:txBody>
        </p:sp>
      </p:grpSp>
      <p:cxnSp>
        <p:nvCxnSpPr>
          <p:cNvPr id="19" name="Straight Connector 18">
            <a:extLst>
              <a:ext uri="{FF2B5EF4-FFF2-40B4-BE49-F238E27FC236}">
                <a16:creationId xmlns:a16="http://schemas.microsoft.com/office/drawing/2014/main" id="{0AE5915A-6162-40C6-8419-E2F38CC9C357}"/>
              </a:ext>
            </a:extLst>
          </p:cNvPr>
          <p:cNvCxnSpPr>
            <a:cxnSpLocks/>
          </p:cNvCxnSpPr>
          <p:nvPr/>
        </p:nvCxnSpPr>
        <p:spPr>
          <a:xfrm>
            <a:off x="4292631" y="3572083"/>
            <a:ext cx="0" cy="787829"/>
          </a:xfrm>
          <a:prstGeom prst="line">
            <a:avLst/>
          </a:prstGeom>
          <a:ln w="476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7B068FC4-8166-4368-BD4E-3D55533D4049}"/>
              </a:ext>
            </a:extLst>
          </p:cNvPr>
          <p:cNvGrpSpPr/>
          <p:nvPr/>
        </p:nvGrpSpPr>
        <p:grpSpPr>
          <a:xfrm>
            <a:off x="4089923" y="4134058"/>
            <a:ext cx="419100" cy="419100"/>
            <a:chOff x="4543425" y="5086351"/>
            <a:chExt cx="419100" cy="419100"/>
          </a:xfrm>
        </p:grpSpPr>
        <p:sp>
          <p:nvSpPr>
            <p:cNvPr id="21" name="Oval 20">
              <a:extLst>
                <a:ext uri="{FF2B5EF4-FFF2-40B4-BE49-F238E27FC236}">
                  <a16:creationId xmlns:a16="http://schemas.microsoft.com/office/drawing/2014/main" id="{55DBAE29-FD2C-4867-BAC5-76CFAAD4170E}"/>
                </a:ext>
              </a:extLst>
            </p:cNvPr>
            <p:cNvSpPr/>
            <p:nvPr/>
          </p:nvSpPr>
          <p:spPr>
            <a:xfrm>
              <a:off x="4543425" y="5086351"/>
              <a:ext cx="419100" cy="4191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dirty="0"/>
            </a:p>
          </p:txBody>
        </p:sp>
        <p:sp>
          <p:nvSpPr>
            <p:cNvPr id="22" name="Oval 21">
              <a:extLst>
                <a:ext uri="{FF2B5EF4-FFF2-40B4-BE49-F238E27FC236}">
                  <a16:creationId xmlns:a16="http://schemas.microsoft.com/office/drawing/2014/main" id="{73615D90-C817-4DE2-B127-BDAC632DDB3D}"/>
                </a:ext>
              </a:extLst>
            </p:cNvPr>
            <p:cNvSpPr/>
            <p:nvPr/>
          </p:nvSpPr>
          <p:spPr>
            <a:xfrm>
              <a:off x="4619625" y="5162551"/>
              <a:ext cx="266700" cy="2667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dirty="0"/>
            </a:p>
          </p:txBody>
        </p:sp>
      </p:grpSp>
      <p:grpSp>
        <p:nvGrpSpPr>
          <p:cNvPr id="24" name="Group 23">
            <a:extLst>
              <a:ext uri="{FF2B5EF4-FFF2-40B4-BE49-F238E27FC236}">
                <a16:creationId xmlns:a16="http://schemas.microsoft.com/office/drawing/2014/main" id="{310A5D45-F43D-4393-9706-F51B83E6A196}"/>
              </a:ext>
            </a:extLst>
          </p:cNvPr>
          <p:cNvGrpSpPr/>
          <p:nvPr/>
        </p:nvGrpSpPr>
        <p:grpSpPr>
          <a:xfrm>
            <a:off x="4089923" y="3229183"/>
            <a:ext cx="419100" cy="419100"/>
            <a:chOff x="4543425" y="5086351"/>
            <a:chExt cx="419100" cy="419100"/>
          </a:xfrm>
        </p:grpSpPr>
        <p:sp>
          <p:nvSpPr>
            <p:cNvPr id="25" name="Oval 24">
              <a:extLst>
                <a:ext uri="{FF2B5EF4-FFF2-40B4-BE49-F238E27FC236}">
                  <a16:creationId xmlns:a16="http://schemas.microsoft.com/office/drawing/2014/main" id="{68CD844B-ACF3-480A-B27F-EDC650597BED}"/>
                </a:ext>
              </a:extLst>
            </p:cNvPr>
            <p:cNvSpPr/>
            <p:nvPr/>
          </p:nvSpPr>
          <p:spPr>
            <a:xfrm>
              <a:off x="4543425" y="5086351"/>
              <a:ext cx="419100" cy="4191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dirty="0"/>
            </a:p>
          </p:txBody>
        </p:sp>
        <p:sp>
          <p:nvSpPr>
            <p:cNvPr id="26" name="Oval 25">
              <a:extLst>
                <a:ext uri="{FF2B5EF4-FFF2-40B4-BE49-F238E27FC236}">
                  <a16:creationId xmlns:a16="http://schemas.microsoft.com/office/drawing/2014/main" id="{F4290F9D-07BE-4234-A783-167574C5EC8F}"/>
                </a:ext>
              </a:extLst>
            </p:cNvPr>
            <p:cNvSpPr/>
            <p:nvPr/>
          </p:nvSpPr>
          <p:spPr>
            <a:xfrm>
              <a:off x="4619625" y="5162551"/>
              <a:ext cx="266700" cy="2667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dirty="0"/>
            </a:p>
          </p:txBody>
        </p:sp>
      </p:grpSp>
      <p:cxnSp>
        <p:nvCxnSpPr>
          <p:cNvPr id="27" name="Straight Connector 26">
            <a:extLst>
              <a:ext uri="{FF2B5EF4-FFF2-40B4-BE49-F238E27FC236}">
                <a16:creationId xmlns:a16="http://schemas.microsoft.com/office/drawing/2014/main" id="{D1D2D194-32E3-45CD-822D-BCE71F0F2B39}"/>
              </a:ext>
            </a:extLst>
          </p:cNvPr>
          <p:cNvCxnSpPr>
            <a:cxnSpLocks/>
          </p:cNvCxnSpPr>
          <p:nvPr/>
        </p:nvCxnSpPr>
        <p:spPr>
          <a:xfrm>
            <a:off x="4292631" y="2441354"/>
            <a:ext cx="0" cy="787829"/>
          </a:xfrm>
          <a:prstGeom prst="line">
            <a:avLst/>
          </a:prstGeom>
          <a:ln w="476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5B205BBE-E086-4E45-A9C3-A11FD8F2BD7A}"/>
              </a:ext>
            </a:extLst>
          </p:cNvPr>
          <p:cNvGrpSpPr/>
          <p:nvPr/>
        </p:nvGrpSpPr>
        <p:grpSpPr>
          <a:xfrm>
            <a:off x="4098929" y="2005253"/>
            <a:ext cx="419100" cy="419100"/>
            <a:chOff x="4543425" y="5086351"/>
            <a:chExt cx="419100" cy="419100"/>
          </a:xfrm>
        </p:grpSpPr>
        <p:sp>
          <p:nvSpPr>
            <p:cNvPr id="32" name="Oval 31">
              <a:extLst>
                <a:ext uri="{FF2B5EF4-FFF2-40B4-BE49-F238E27FC236}">
                  <a16:creationId xmlns:a16="http://schemas.microsoft.com/office/drawing/2014/main" id="{A72AB1F4-3271-45C1-9F91-CD02BE7A96BC}"/>
                </a:ext>
              </a:extLst>
            </p:cNvPr>
            <p:cNvSpPr/>
            <p:nvPr/>
          </p:nvSpPr>
          <p:spPr>
            <a:xfrm>
              <a:off x="4543425" y="5086351"/>
              <a:ext cx="419100" cy="4191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dirty="0"/>
            </a:p>
          </p:txBody>
        </p:sp>
        <p:sp>
          <p:nvSpPr>
            <p:cNvPr id="33" name="Oval 32">
              <a:extLst>
                <a:ext uri="{FF2B5EF4-FFF2-40B4-BE49-F238E27FC236}">
                  <a16:creationId xmlns:a16="http://schemas.microsoft.com/office/drawing/2014/main" id="{BBEA655A-FEA5-442D-9DE1-1A0D0FD5552A}"/>
                </a:ext>
              </a:extLst>
            </p:cNvPr>
            <p:cNvSpPr/>
            <p:nvPr/>
          </p:nvSpPr>
          <p:spPr>
            <a:xfrm>
              <a:off x="4619625" y="5162551"/>
              <a:ext cx="266700" cy="2667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dirty="0"/>
            </a:p>
          </p:txBody>
        </p:sp>
      </p:grpSp>
      <p:sp>
        <p:nvSpPr>
          <p:cNvPr id="49" name="TextBox 48">
            <a:extLst>
              <a:ext uri="{FF2B5EF4-FFF2-40B4-BE49-F238E27FC236}">
                <a16:creationId xmlns:a16="http://schemas.microsoft.com/office/drawing/2014/main" id="{BE6A27E0-7885-D07F-91FC-8830E9125188}"/>
              </a:ext>
            </a:extLst>
          </p:cNvPr>
          <p:cNvSpPr txBox="1"/>
          <p:nvPr/>
        </p:nvSpPr>
        <p:spPr>
          <a:xfrm>
            <a:off x="448574" y="172528"/>
            <a:ext cx="7142671" cy="646331"/>
          </a:xfrm>
          <a:prstGeom prst="rect">
            <a:avLst/>
          </a:prstGeom>
          <a:noFill/>
        </p:spPr>
        <p:txBody>
          <a:bodyPr wrap="square" rtlCol="0">
            <a:spAutoFit/>
          </a:bodyPr>
          <a:lstStyle/>
          <a:p>
            <a:r>
              <a:rPr lang="en-US" sz="3600" b="1" i="1" u="sng" dirty="0">
                <a:solidFill>
                  <a:srgbClr val="FF0000"/>
                </a:solidFill>
                <a:effectLst>
                  <a:outerShdw blurRad="38100" dist="38100" dir="2700000" algn="tl">
                    <a:srgbClr val="000000">
                      <a:alpha val="43137"/>
                    </a:srgbClr>
                  </a:outerShdw>
                </a:effectLst>
                <a:latin typeface="Comic Sans MS" panose="030F0702030302020204" pitchFamily="66" charset="0"/>
              </a:rPr>
              <a:t>Our moto in one line:-</a:t>
            </a:r>
            <a:endParaRPr lang="en-IN" sz="3600" b="1" i="1" u="sng" dirty="0">
              <a:solidFill>
                <a:srgbClr val="FF0000"/>
              </a:solidFill>
              <a:effectLst>
                <a:outerShdw blurRad="38100" dist="38100" dir="2700000" algn="tl">
                  <a:srgbClr val="000000">
                    <a:alpha val="43137"/>
                  </a:srgbClr>
                </a:outerShdw>
              </a:effectLst>
              <a:latin typeface="Comic Sans MS" panose="030F0702030302020204" pitchFamily="66" charset="0"/>
            </a:endParaRPr>
          </a:p>
        </p:txBody>
      </p:sp>
    </p:spTree>
    <p:extLst>
      <p:ext uri="{BB962C8B-B14F-4D97-AF65-F5344CB8AC3E}">
        <p14:creationId xmlns:p14="http://schemas.microsoft.com/office/powerpoint/2010/main" val="946729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Horizontal)">
                                      <p:cBhvr>
                                        <p:cTn id="7" dur="750"/>
                                        <p:tgtEl>
                                          <p:spTgt spid="3"/>
                                        </p:tgtEl>
                                      </p:cBhvr>
                                    </p:animEffect>
                                  </p:childTnLst>
                                </p:cTn>
                              </p:par>
                            </p:childTnLst>
                          </p:cTn>
                        </p:par>
                        <p:par>
                          <p:cTn id="8" fill="hold">
                            <p:stCondLst>
                              <p:cond delay="750"/>
                            </p:stCondLst>
                            <p:childTnLst>
                              <p:par>
                                <p:cTn id="9" presetID="53" presetClass="entr" presetSubtype="16"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anim calcmode="lin" valueType="num">
                                      <p:cBhvr>
                                        <p:cTn id="11" dur="500" fill="hold"/>
                                        <p:tgtEl>
                                          <p:spTgt spid="31"/>
                                        </p:tgtEl>
                                        <p:attrNameLst>
                                          <p:attrName>ppt_w</p:attrName>
                                        </p:attrNameLst>
                                      </p:cBhvr>
                                      <p:tavLst>
                                        <p:tav tm="0">
                                          <p:val>
                                            <p:fltVal val="0"/>
                                          </p:val>
                                        </p:tav>
                                        <p:tav tm="100000">
                                          <p:val>
                                            <p:strVal val="#ppt_w"/>
                                          </p:val>
                                        </p:tav>
                                      </p:tavLst>
                                    </p:anim>
                                    <p:anim calcmode="lin" valueType="num">
                                      <p:cBhvr>
                                        <p:cTn id="12" dur="500" fill="hold"/>
                                        <p:tgtEl>
                                          <p:spTgt spid="31"/>
                                        </p:tgtEl>
                                        <p:attrNameLst>
                                          <p:attrName>ppt_h</p:attrName>
                                        </p:attrNameLst>
                                      </p:cBhvr>
                                      <p:tavLst>
                                        <p:tav tm="0">
                                          <p:val>
                                            <p:fltVal val="0"/>
                                          </p:val>
                                        </p:tav>
                                        <p:tav tm="100000">
                                          <p:val>
                                            <p:strVal val="#ppt_h"/>
                                          </p:val>
                                        </p:tav>
                                      </p:tavLst>
                                    </p:anim>
                                    <p:animEffect transition="in" filter="fade">
                                      <p:cBhvr>
                                        <p:cTn id="13" dur="500"/>
                                        <p:tgtEl>
                                          <p:spTgt spid="31"/>
                                        </p:tgtEl>
                                      </p:cBhvr>
                                    </p:animEffect>
                                  </p:childTnLst>
                                </p:cTn>
                              </p:par>
                            </p:childTnLst>
                          </p:cTn>
                        </p:par>
                        <p:par>
                          <p:cTn id="14" fill="hold">
                            <p:stCondLst>
                              <p:cond delay="1250"/>
                            </p:stCondLst>
                            <p:childTnLst>
                              <p:par>
                                <p:cTn id="15" presetID="22" presetClass="entr" presetSubtype="8"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par>
                                <p:cTn id="18" presetID="22" presetClass="entr" presetSubtype="2"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right)">
                                      <p:cBhvr>
                                        <p:cTn id="20" dur="500"/>
                                        <p:tgtEl>
                                          <p:spTgt spid="6"/>
                                        </p:tgtEl>
                                      </p:cBhvr>
                                    </p:animEffect>
                                  </p:childTnLst>
                                </p:cTn>
                              </p:par>
                            </p:childTnLst>
                          </p:cTn>
                        </p:par>
                        <p:par>
                          <p:cTn id="21" fill="hold">
                            <p:stCondLst>
                              <p:cond delay="1750"/>
                            </p:stCondLst>
                            <p:childTnLst>
                              <p:par>
                                <p:cTn id="22" presetID="22" presetClass="entr" presetSubtype="1" fill="hold"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wipe(up)">
                                      <p:cBhvr>
                                        <p:cTn id="24" dur="500"/>
                                        <p:tgtEl>
                                          <p:spTgt spid="27"/>
                                        </p:tgtEl>
                                      </p:cBhvr>
                                    </p:animEffect>
                                  </p:childTnLst>
                                </p:cTn>
                              </p:par>
                            </p:childTnLst>
                          </p:cTn>
                        </p:par>
                        <p:par>
                          <p:cTn id="25" fill="hold">
                            <p:stCondLst>
                              <p:cond delay="2250"/>
                            </p:stCondLst>
                            <p:childTnLst>
                              <p:par>
                                <p:cTn id="26" presetID="53" presetClass="entr" presetSubtype="16" fill="hold" nodeType="after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500" fill="hold"/>
                                        <p:tgtEl>
                                          <p:spTgt spid="24"/>
                                        </p:tgtEl>
                                        <p:attrNameLst>
                                          <p:attrName>ppt_w</p:attrName>
                                        </p:attrNameLst>
                                      </p:cBhvr>
                                      <p:tavLst>
                                        <p:tav tm="0">
                                          <p:val>
                                            <p:fltVal val="0"/>
                                          </p:val>
                                        </p:tav>
                                        <p:tav tm="100000">
                                          <p:val>
                                            <p:strVal val="#ppt_w"/>
                                          </p:val>
                                        </p:tav>
                                      </p:tavLst>
                                    </p:anim>
                                    <p:anim calcmode="lin" valueType="num">
                                      <p:cBhvr>
                                        <p:cTn id="29" dur="500" fill="hold"/>
                                        <p:tgtEl>
                                          <p:spTgt spid="24"/>
                                        </p:tgtEl>
                                        <p:attrNameLst>
                                          <p:attrName>ppt_h</p:attrName>
                                        </p:attrNameLst>
                                      </p:cBhvr>
                                      <p:tavLst>
                                        <p:tav tm="0">
                                          <p:val>
                                            <p:fltVal val="0"/>
                                          </p:val>
                                        </p:tav>
                                        <p:tav tm="100000">
                                          <p:val>
                                            <p:strVal val="#ppt_h"/>
                                          </p:val>
                                        </p:tav>
                                      </p:tavLst>
                                    </p:anim>
                                    <p:animEffect transition="in" filter="fade">
                                      <p:cBhvr>
                                        <p:cTn id="30" dur="500"/>
                                        <p:tgtEl>
                                          <p:spTgt spid="24"/>
                                        </p:tgtEl>
                                      </p:cBhvr>
                                    </p:animEffect>
                                  </p:childTnLst>
                                </p:cTn>
                              </p:par>
                            </p:childTnLst>
                          </p:cTn>
                        </p:par>
                        <p:par>
                          <p:cTn id="31" fill="hold">
                            <p:stCondLst>
                              <p:cond delay="2750"/>
                            </p:stCondLst>
                            <p:childTnLst>
                              <p:par>
                                <p:cTn id="32" presetID="22" presetClass="entr" presetSubtype="8"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left)">
                                      <p:cBhvr>
                                        <p:cTn id="34" dur="500"/>
                                        <p:tgtEl>
                                          <p:spTgt spid="11"/>
                                        </p:tgtEl>
                                      </p:cBhvr>
                                    </p:animEffect>
                                  </p:childTnLst>
                                </p:cTn>
                              </p:par>
                              <p:par>
                                <p:cTn id="35" presetID="22" presetClass="entr" presetSubtype="2"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right)">
                                      <p:cBhvr>
                                        <p:cTn id="37" dur="500"/>
                                        <p:tgtEl>
                                          <p:spTgt spid="12"/>
                                        </p:tgtEl>
                                      </p:cBhvr>
                                    </p:animEffect>
                                  </p:childTnLst>
                                </p:cTn>
                              </p:par>
                            </p:childTnLst>
                          </p:cTn>
                        </p:par>
                        <p:par>
                          <p:cTn id="38" fill="hold">
                            <p:stCondLst>
                              <p:cond delay="3250"/>
                            </p:stCondLst>
                            <p:childTnLst>
                              <p:par>
                                <p:cTn id="39" presetID="22" presetClass="entr" presetSubtype="1" fill="hold" nodeType="after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wipe(up)">
                                      <p:cBhvr>
                                        <p:cTn id="41" dur="500"/>
                                        <p:tgtEl>
                                          <p:spTgt spid="19"/>
                                        </p:tgtEl>
                                      </p:cBhvr>
                                    </p:animEffect>
                                  </p:childTnLst>
                                </p:cTn>
                              </p:par>
                            </p:childTnLst>
                          </p:cTn>
                        </p:par>
                        <p:par>
                          <p:cTn id="42" fill="hold">
                            <p:stCondLst>
                              <p:cond delay="3750"/>
                            </p:stCondLst>
                            <p:childTnLst>
                              <p:par>
                                <p:cTn id="43" presetID="53" presetClass="entr" presetSubtype="16" fill="hold" nodeType="afterEffect">
                                  <p:stCondLst>
                                    <p:cond delay="0"/>
                                  </p:stCondLst>
                                  <p:childTnLst>
                                    <p:set>
                                      <p:cBhvr>
                                        <p:cTn id="44" dur="1" fill="hold">
                                          <p:stCondLst>
                                            <p:cond delay="0"/>
                                          </p:stCondLst>
                                        </p:cTn>
                                        <p:tgtEl>
                                          <p:spTgt spid="20"/>
                                        </p:tgtEl>
                                        <p:attrNameLst>
                                          <p:attrName>style.visibility</p:attrName>
                                        </p:attrNameLst>
                                      </p:cBhvr>
                                      <p:to>
                                        <p:strVal val="visible"/>
                                      </p:to>
                                    </p:set>
                                    <p:anim calcmode="lin" valueType="num">
                                      <p:cBhvr>
                                        <p:cTn id="45" dur="500" fill="hold"/>
                                        <p:tgtEl>
                                          <p:spTgt spid="20"/>
                                        </p:tgtEl>
                                        <p:attrNameLst>
                                          <p:attrName>ppt_w</p:attrName>
                                        </p:attrNameLst>
                                      </p:cBhvr>
                                      <p:tavLst>
                                        <p:tav tm="0">
                                          <p:val>
                                            <p:fltVal val="0"/>
                                          </p:val>
                                        </p:tav>
                                        <p:tav tm="100000">
                                          <p:val>
                                            <p:strVal val="#ppt_w"/>
                                          </p:val>
                                        </p:tav>
                                      </p:tavLst>
                                    </p:anim>
                                    <p:anim calcmode="lin" valueType="num">
                                      <p:cBhvr>
                                        <p:cTn id="46" dur="500" fill="hold"/>
                                        <p:tgtEl>
                                          <p:spTgt spid="20"/>
                                        </p:tgtEl>
                                        <p:attrNameLst>
                                          <p:attrName>ppt_h</p:attrName>
                                        </p:attrNameLst>
                                      </p:cBhvr>
                                      <p:tavLst>
                                        <p:tav tm="0">
                                          <p:val>
                                            <p:fltVal val="0"/>
                                          </p:val>
                                        </p:tav>
                                        <p:tav tm="100000">
                                          <p:val>
                                            <p:strVal val="#ppt_h"/>
                                          </p:val>
                                        </p:tav>
                                      </p:tavLst>
                                    </p:anim>
                                    <p:animEffect transition="in" filter="fade">
                                      <p:cBhvr>
                                        <p:cTn id="47" dur="500"/>
                                        <p:tgtEl>
                                          <p:spTgt spid="20"/>
                                        </p:tgtEl>
                                      </p:cBhvr>
                                    </p:animEffect>
                                  </p:childTnLst>
                                </p:cTn>
                              </p:par>
                            </p:childTnLst>
                          </p:cTn>
                        </p:par>
                        <p:par>
                          <p:cTn id="48" fill="hold">
                            <p:stCondLst>
                              <p:cond delay="4250"/>
                            </p:stCondLst>
                            <p:childTnLst>
                              <p:par>
                                <p:cTn id="49" presetID="22" presetClass="entr" presetSubtype="8"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wipe(left)">
                                      <p:cBhvr>
                                        <p:cTn id="51" dur="500"/>
                                        <p:tgtEl>
                                          <p:spTgt spid="13"/>
                                        </p:tgtEl>
                                      </p:cBhvr>
                                    </p:animEffect>
                                  </p:childTnLst>
                                </p:cTn>
                              </p:par>
                              <p:par>
                                <p:cTn id="52" presetID="22" presetClass="entr" presetSubtype="2" fill="hold" grpId="0" nodeType="with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wipe(right)">
                                      <p:cBhvr>
                                        <p:cTn id="54" dur="500"/>
                                        <p:tgtEl>
                                          <p:spTgt spid="14"/>
                                        </p:tgtEl>
                                      </p:cBhvr>
                                    </p:animEffect>
                                  </p:childTnLst>
                                </p:cTn>
                              </p:par>
                            </p:childTnLst>
                          </p:cTn>
                        </p:par>
                        <p:par>
                          <p:cTn id="55" fill="hold">
                            <p:stCondLst>
                              <p:cond delay="4750"/>
                            </p:stCondLst>
                            <p:childTnLst>
                              <p:par>
                                <p:cTn id="56" presetID="22" presetClass="entr" presetSubtype="1" fill="hold" nodeType="after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wipe(up)">
                                      <p:cBhvr>
                                        <p:cTn id="58" dur="500"/>
                                        <p:tgtEl>
                                          <p:spTgt spid="15"/>
                                        </p:tgtEl>
                                      </p:cBhvr>
                                    </p:animEffect>
                                  </p:childTnLst>
                                </p:cTn>
                              </p:par>
                            </p:childTnLst>
                          </p:cTn>
                        </p:par>
                        <p:par>
                          <p:cTn id="59" fill="hold">
                            <p:stCondLst>
                              <p:cond delay="5250"/>
                            </p:stCondLst>
                            <p:childTnLst>
                              <p:par>
                                <p:cTn id="60" presetID="53" presetClass="entr" presetSubtype="16" fill="hold" nodeType="afterEffect">
                                  <p:stCondLst>
                                    <p:cond delay="0"/>
                                  </p:stCondLst>
                                  <p:childTnLst>
                                    <p:set>
                                      <p:cBhvr>
                                        <p:cTn id="61" dur="1" fill="hold">
                                          <p:stCondLst>
                                            <p:cond delay="0"/>
                                          </p:stCondLst>
                                        </p:cTn>
                                        <p:tgtEl>
                                          <p:spTgt spid="16"/>
                                        </p:tgtEl>
                                        <p:attrNameLst>
                                          <p:attrName>style.visibility</p:attrName>
                                        </p:attrNameLst>
                                      </p:cBhvr>
                                      <p:to>
                                        <p:strVal val="visible"/>
                                      </p:to>
                                    </p:set>
                                    <p:anim calcmode="lin" valueType="num">
                                      <p:cBhvr>
                                        <p:cTn id="62" dur="500" fill="hold"/>
                                        <p:tgtEl>
                                          <p:spTgt spid="16"/>
                                        </p:tgtEl>
                                        <p:attrNameLst>
                                          <p:attrName>ppt_w</p:attrName>
                                        </p:attrNameLst>
                                      </p:cBhvr>
                                      <p:tavLst>
                                        <p:tav tm="0">
                                          <p:val>
                                            <p:fltVal val="0"/>
                                          </p:val>
                                        </p:tav>
                                        <p:tav tm="100000">
                                          <p:val>
                                            <p:strVal val="#ppt_w"/>
                                          </p:val>
                                        </p:tav>
                                      </p:tavLst>
                                    </p:anim>
                                    <p:anim calcmode="lin" valueType="num">
                                      <p:cBhvr>
                                        <p:cTn id="63" dur="500" fill="hold"/>
                                        <p:tgtEl>
                                          <p:spTgt spid="16"/>
                                        </p:tgtEl>
                                        <p:attrNameLst>
                                          <p:attrName>ppt_h</p:attrName>
                                        </p:attrNameLst>
                                      </p:cBhvr>
                                      <p:tavLst>
                                        <p:tav tm="0">
                                          <p:val>
                                            <p:fltVal val="0"/>
                                          </p:val>
                                        </p:tav>
                                        <p:tav tm="100000">
                                          <p:val>
                                            <p:strVal val="#ppt_h"/>
                                          </p:val>
                                        </p:tav>
                                      </p:tavLst>
                                    </p:anim>
                                    <p:animEffect transition="in" filter="fade">
                                      <p:cBhvr>
                                        <p:cTn id="64" dur="500"/>
                                        <p:tgtEl>
                                          <p:spTgt spid="16"/>
                                        </p:tgtEl>
                                      </p:cBhvr>
                                    </p:animEffect>
                                  </p:childTnLst>
                                </p:cTn>
                              </p:par>
                            </p:childTnLst>
                          </p:cTn>
                        </p:par>
                        <p:par>
                          <p:cTn id="65" fill="hold">
                            <p:stCondLst>
                              <p:cond delay="5750"/>
                            </p:stCondLst>
                            <p:childTnLst>
                              <p:par>
                                <p:cTn id="66" presetID="22" presetClass="entr" presetSubtype="8" fill="hold" grpId="0" nodeType="afterEffect">
                                  <p:stCondLst>
                                    <p:cond delay="0"/>
                                  </p:stCondLst>
                                  <p:childTnLst>
                                    <p:set>
                                      <p:cBhvr>
                                        <p:cTn id="67" dur="1" fill="hold">
                                          <p:stCondLst>
                                            <p:cond delay="0"/>
                                          </p:stCondLst>
                                        </p:cTn>
                                        <p:tgtEl>
                                          <p:spTgt spid="7"/>
                                        </p:tgtEl>
                                        <p:attrNameLst>
                                          <p:attrName>style.visibility</p:attrName>
                                        </p:attrNameLst>
                                      </p:cBhvr>
                                      <p:to>
                                        <p:strVal val="visible"/>
                                      </p:to>
                                    </p:set>
                                    <p:animEffect transition="in" filter="wipe(left)">
                                      <p:cBhvr>
                                        <p:cTn id="68" dur="500"/>
                                        <p:tgtEl>
                                          <p:spTgt spid="7"/>
                                        </p:tgtEl>
                                      </p:cBhvr>
                                    </p:animEffect>
                                  </p:childTnLst>
                                </p:cTn>
                              </p:par>
                              <p:par>
                                <p:cTn id="69" presetID="22" presetClass="entr" presetSubtype="2" fill="hold" grpId="0" nodeType="withEffect">
                                  <p:stCondLst>
                                    <p:cond delay="0"/>
                                  </p:stCondLst>
                                  <p:childTnLst>
                                    <p:set>
                                      <p:cBhvr>
                                        <p:cTn id="70" dur="1" fill="hold">
                                          <p:stCondLst>
                                            <p:cond delay="0"/>
                                          </p:stCondLst>
                                        </p:cTn>
                                        <p:tgtEl>
                                          <p:spTgt spid="8"/>
                                        </p:tgtEl>
                                        <p:attrNameLst>
                                          <p:attrName>style.visibility</p:attrName>
                                        </p:attrNameLst>
                                      </p:cBhvr>
                                      <p:to>
                                        <p:strVal val="visible"/>
                                      </p:to>
                                    </p:set>
                                    <p:animEffect transition="in" filter="wipe(right)">
                                      <p:cBhvr>
                                        <p:cTn id="7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6" grpId="0"/>
      <p:bldP spid="7" grpId="0"/>
      <p:bldP spid="8" grpId="0"/>
      <p:bldP spid="11" grpId="0"/>
      <p:bldP spid="12" grpId="0"/>
      <p:bldP spid="13"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2000">
              <a:schemeClr val="accent2">
                <a:alpha val="80000"/>
              </a:schemeClr>
            </a:gs>
            <a:gs pos="100000">
              <a:schemeClr val="accent1">
                <a:lumMod val="50000"/>
                <a:alpha val="80000"/>
              </a:schemeClr>
            </a:gs>
          </a:gsLst>
          <a:lin ang="2700000" scaled="1"/>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C307F70-EA0A-403D-A092-7514932B6F2E}"/>
              </a:ext>
            </a:extLst>
          </p:cNvPr>
          <p:cNvSpPr/>
          <p:nvPr/>
        </p:nvSpPr>
        <p:spPr>
          <a:xfrm>
            <a:off x="142716" y="87937"/>
            <a:ext cx="5421869" cy="584775"/>
          </a:xfrm>
          <a:prstGeom prst="rect">
            <a:avLst/>
          </a:prstGeom>
        </p:spPr>
        <p:txBody>
          <a:bodyPr wrap="none">
            <a:spAutoFit/>
          </a:bodyPr>
          <a:lstStyle/>
          <a:p>
            <a:pPr algn="ctr"/>
            <a:r>
              <a:rPr lang="en-US" sz="3200" b="1" i="1" dirty="0">
                <a:solidFill>
                  <a:schemeClr val="tx1">
                    <a:lumMod val="95000"/>
                    <a:lumOff val="5000"/>
                  </a:schemeClr>
                </a:solidFill>
                <a:effectLst>
                  <a:outerShdw blurRad="38100" dist="38100" dir="2700000" algn="tl">
                    <a:srgbClr val="000000">
                      <a:alpha val="43137"/>
                    </a:srgbClr>
                  </a:outerShdw>
                </a:effectLst>
                <a:ea typeface="Lato" panose="020F0502020204030203" pitchFamily="34" charset="0"/>
                <a:cs typeface="Segoe UI" panose="020B0502040204020203" pitchFamily="34" charset="0"/>
              </a:rPr>
              <a:t>What we are trying to resolve?</a:t>
            </a:r>
            <a:endParaRPr lang="id-ID" sz="3200" b="1" i="1" dirty="0">
              <a:solidFill>
                <a:schemeClr val="tx1">
                  <a:lumMod val="95000"/>
                  <a:lumOff val="5000"/>
                </a:schemeClr>
              </a:solidFill>
              <a:effectLst>
                <a:outerShdw blurRad="38100" dist="38100" dir="2700000" algn="tl">
                  <a:srgbClr val="000000">
                    <a:alpha val="43137"/>
                  </a:srgbClr>
                </a:outerShdw>
              </a:effectLst>
              <a:ea typeface="Lato" panose="020F0502020204030203" pitchFamily="34" charset="0"/>
              <a:cs typeface="Segoe UI" panose="020B0502040204020203" pitchFamily="34" charset="0"/>
            </a:endParaRPr>
          </a:p>
        </p:txBody>
      </p:sp>
      <p:sp>
        <p:nvSpPr>
          <p:cNvPr id="5" name="Text Placeholder 4">
            <a:extLst>
              <a:ext uri="{FF2B5EF4-FFF2-40B4-BE49-F238E27FC236}">
                <a16:creationId xmlns:a16="http://schemas.microsoft.com/office/drawing/2014/main" id="{1D4D2FA8-B93F-4A43-BEA9-AC7E6E6C2059}"/>
              </a:ext>
            </a:extLst>
          </p:cNvPr>
          <p:cNvSpPr txBox="1">
            <a:spLocks/>
          </p:cNvSpPr>
          <p:nvPr/>
        </p:nvSpPr>
        <p:spPr>
          <a:xfrm>
            <a:off x="6446445" y="3429000"/>
            <a:ext cx="3916898" cy="95974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defRPr/>
            </a:pPr>
            <a:endParaRPr lang="id-ID" sz="1200" dirty="0">
              <a:solidFill>
                <a:schemeClr val="bg1"/>
              </a:solidFill>
              <a:cs typeface="Segoe UI Light" panose="020B0502040204020203" pitchFamily="34" charset="0"/>
            </a:endParaRPr>
          </a:p>
        </p:txBody>
      </p:sp>
      <p:cxnSp>
        <p:nvCxnSpPr>
          <p:cNvPr id="6" name="Straight Connector 5">
            <a:extLst>
              <a:ext uri="{FF2B5EF4-FFF2-40B4-BE49-F238E27FC236}">
                <a16:creationId xmlns:a16="http://schemas.microsoft.com/office/drawing/2014/main" id="{744946AE-A92E-4E14-8EFF-180C982E5056}"/>
              </a:ext>
            </a:extLst>
          </p:cNvPr>
          <p:cNvCxnSpPr>
            <a:cxnSpLocks/>
          </p:cNvCxnSpPr>
          <p:nvPr/>
        </p:nvCxnSpPr>
        <p:spPr>
          <a:xfrm>
            <a:off x="142716" y="735495"/>
            <a:ext cx="5335398"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41B0360A-F532-B75C-C2E1-C173A5D6F054}"/>
              </a:ext>
            </a:extLst>
          </p:cNvPr>
          <p:cNvSpPr/>
          <p:nvPr/>
        </p:nvSpPr>
        <p:spPr>
          <a:xfrm>
            <a:off x="-18746" y="0"/>
            <a:ext cx="6114746" cy="6858000"/>
          </a:xfrm>
          <a:prstGeom prst="rect">
            <a:avLst/>
          </a:prstGeom>
          <a:solidFill>
            <a:schemeClr val="tx1">
              <a:lumMod val="75000"/>
              <a:lumOff val="2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472CF257-6B3B-EA27-F22A-98FECBE6F21B}"/>
              </a:ext>
            </a:extLst>
          </p:cNvPr>
          <p:cNvSpPr txBox="1"/>
          <p:nvPr/>
        </p:nvSpPr>
        <p:spPr>
          <a:xfrm>
            <a:off x="360727" y="1392572"/>
            <a:ext cx="10922466" cy="3785652"/>
          </a:xfrm>
          <a:prstGeom prst="rect">
            <a:avLst/>
          </a:prstGeom>
          <a:noFill/>
        </p:spPr>
        <p:txBody>
          <a:bodyPr wrap="square" rtlCol="0">
            <a:spAutoFit/>
          </a:bodyPr>
          <a:lstStyle/>
          <a:p>
            <a:pPr algn="just"/>
            <a:r>
              <a:rPr lang="en-US" dirty="0"/>
              <a:t> </a:t>
            </a:r>
            <a:r>
              <a:rPr lang="en-US" sz="2400" b="1" i="1" dirty="0">
                <a:solidFill>
                  <a:schemeClr val="bg1">
                    <a:lumMod val="95000"/>
                  </a:schemeClr>
                </a:solidFill>
              </a:rPr>
              <a:t>To enhance concentration among students for better performance in the given task . Concentration is the ability to focus on the task at hand while ignoring the object distractions in the environment. Sub themes 1. Identifying the reasons for lack of concentration 2. Steps to enhance concentration Ways to enhance concentration 1. Mindfulness 2. Cognitive training 3. Exercise 4. Following a daily routine 5. Short break between activities 6. Nothing your distractions Outcome It will help the students to develop concentrations which will in turn help them to learn better and realize their full potential. Target Group (stage wise) [3.] School level a. Foundational stage b. Preparatory stage c. Middle stage d. Secondary stage [4.] College / University level a. Youth</a:t>
            </a:r>
            <a:endParaRPr lang="en-IN" sz="2400" b="1" i="1" dirty="0">
              <a:solidFill>
                <a:schemeClr val="bg1">
                  <a:lumMod val="95000"/>
                </a:schemeClr>
              </a:solidFill>
            </a:endParaRPr>
          </a:p>
        </p:txBody>
      </p:sp>
    </p:spTree>
    <p:extLst>
      <p:ext uri="{BB962C8B-B14F-4D97-AF65-F5344CB8AC3E}">
        <p14:creationId xmlns:p14="http://schemas.microsoft.com/office/powerpoint/2010/main" val="1808750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par>
                          <p:cTn id="11" fill="hold">
                            <p:stCondLst>
                              <p:cond delay="500"/>
                            </p:stCondLst>
                            <p:childTnLst>
                              <p:par>
                                <p:cTn id="12" presetID="42" presetClass="entr" presetSubtype="0" fill="hold" grpId="0" nodeType="afterEffect" nodePh="1">
                                  <p:stCondLst>
                                    <p:cond delay="0"/>
                                  </p:stCondLst>
                                  <p:endCondLst>
                                    <p:cond evt="begin" delay="0">
                                      <p:tn val="12"/>
                                    </p:cond>
                                  </p:end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16" presetClass="entr" presetSubtype="37"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barn(outVertical)">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D9DC547-FC4E-40CF-8D3E-CB9DB319987D}"/>
              </a:ext>
            </a:extLst>
          </p:cNvPr>
          <p:cNvSpPr/>
          <p:nvPr/>
        </p:nvSpPr>
        <p:spPr>
          <a:xfrm>
            <a:off x="0" y="500815"/>
            <a:ext cx="12191999" cy="2010603"/>
          </a:xfrm>
          <a:prstGeom prst="rect">
            <a:avLst/>
          </a:prstGeom>
          <a:gradFill>
            <a:gsLst>
              <a:gs pos="0">
                <a:schemeClr val="accent2">
                  <a:alpha val="75000"/>
                </a:schemeClr>
              </a:gs>
              <a:gs pos="100000">
                <a:schemeClr val="accent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EB8B6F01-F3FB-4A55-BE17-9A7A9220A6CB}"/>
              </a:ext>
            </a:extLst>
          </p:cNvPr>
          <p:cNvSpPr/>
          <p:nvPr/>
        </p:nvSpPr>
        <p:spPr>
          <a:xfrm>
            <a:off x="4434" y="2502650"/>
            <a:ext cx="12192000" cy="2736662"/>
          </a:xfrm>
          <a:prstGeom prst="rect">
            <a:avLst/>
          </a:prstGeom>
          <a:solidFill>
            <a:schemeClr val="tx1">
              <a:lumMod val="85000"/>
              <a:lumOff val="1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endParaRPr>
          </a:p>
        </p:txBody>
      </p:sp>
      <p:sp>
        <p:nvSpPr>
          <p:cNvPr id="9" name="AutoShape 59">
            <a:extLst>
              <a:ext uri="{FF2B5EF4-FFF2-40B4-BE49-F238E27FC236}">
                <a16:creationId xmlns:a16="http://schemas.microsoft.com/office/drawing/2014/main" id="{81FB3A14-8BEC-4D5C-A469-494782A82283}"/>
              </a:ext>
            </a:extLst>
          </p:cNvPr>
          <p:cNvSpPr>
            <a:spLocks/>
          </p:cNvSpPr>
          <p:nvPr/>
        </p:nvSpPr>
        <p:spPr bwMode="auto">
          <a:xfrm>
            <a:off x="282817" y="3729447"/>
            <a:ext cx="531539" cy="530632"/>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0433" tIns="30433" rIns="30433" bIns="30433" anchor="ctr"/>
          <a:lstStyle/>
          <a:p>
            <a:pPr algn="ctr" defTabSz="365189" fontAlgn="base" hangingPunct="0">
              <a:spcBef>
                <a:spcPct val="0"/>
              </a:spcBef>
              <a:spcAft>
                <a:spcPct val="0"/>
              </a:spcAft>
            </a:pPr>
            <a:endParaRPr lang="en-US" sz="2396" dirty="0">
              <a:solidFill>
                <a:srgbClr val="FFFFFF"/>
              </a:solidFill>
              <a:effectLst>
                <a:outerShdw blurRad="38100" dist="38100" dir="2700000" algn="tl">
                  <a:srgbClr val="000000"/>
                </a:outerShdw>
              </a:effectLst>
              <a:sym typeface="Gill Sans" charset="0"/>
            </a:endParaRPr>
          </a:p>
        </p:txBody>
      </p:sp>
      <p:sp>
        <p:nvSpPr>
          <p:cNvPr id="25" name="TextBox 24">
            <a:extLst>
              <a:ext uri="{FF2B5EF4-FFF2-40B4-BE49-F238E27FC236}">
                <a16:creationId xmlns:a16="http://schemas.microsoft.com/office/drawing/2014/main" id="{4D9222F0-CEAB-223E-8917-05022E226EBF}"/>
              </a:ext>
            </a:extLst>
          </p:cNvPr>
          <p:cNvSpPr txBox="1"/>
          <p:nvPr/>
        </p:nvSpPr>
        <p:spPr>
          <a:xfrm>
            <a:off x="-67112" y="-83960"/>
            <a:ext cx="7768206" cy="584775"/>
          </a:xfrm>
          <a:prstGeom prst="rect">
            <a:avLst/>
          </a:prstGeom>
          <a:noFill/>
        </p:spPr>
        <p:txBody>
          <a:bodyPr wrap="square" rtlCol="0">
            <a:spAutoFit/>
          </a:bodyPr>
          <a:lstStyle/>
          <a:p>
            <a:r>
              <a:rPr lang="en-US" sz="3200" b="1" i="1" u="sng" dirty="0">
                <a:solidFill>
                  <a:schemeClr val="tx2">
                    <a:lumMod val="60000"/>
                    <a:lumOff val="40000"/>
                  </a:schemeClr>
                </a:solidFill>
                <a:effectLst>
                  <a:outerShdw blurRad="38100" dist="38100" dir="2700000" algn="tl">
                    <a:srgbClr val="000000">
                      <a:alpha val="43137"/>
                    </a:srgbClr>
                  </a:outerShdw>
                </a:effectLst>
              </a:rPr>
              <a:t>Scope and future technology</a:t>
            </a:r>
            <a:endParaRPr lang="en-IN" sz="3200" b="1" i="1" u="sng" dirty="0">
              <a:solidFill>
                <a:schemeClr val="tx2">
                  <a:lumMod val="60000"/>
                  <a:lumOff val="40000"/>
                </a:schemeClr>
              </a:solidFill>
              <a:effectLst>
                <a:outerShdw blurRad="38100" dist="38100" dir="2700000" algn="tl">
                  <a:srgbClr val="000000">
                    <a:alpha val="43137"/>
                  </a:srgbClr>
                </a:outerShdw>
              </a:effectLst>
            </a:endParaRPr>
          </a:p>
        </p:txBody>
      </p:sp>
      <p:sp>
        <p:nvSpPr>
          <p:cNvPr id="26" name="TextBox 25">
            <a:extLst>
              <a:ext uri="{FF2B5EF4-FFF2-40B4-BE49-F238E27FC236}">
                <a16:creationId xmlns:a16="http://schemas.microsoft.com/office/drawing/2014/main" id="{A729D758-41F0-368F-4229-1C2EDB3B9F49}"/>
              </a:ext>
            </a:extLst>
          </p:cNvPr>
          <p:cNvSpPr txBox="1"/>
          <p:nvPr/>
        </p:nvSpPr>
        <p:spPr>
          <a:xfrm>
            <a:off x="282817" y="679508"/>
            <a:ext cx="11361102" cy="1477328"/>
          </a:xfrm>
          <a:prstGeom prst="rect">
            <a:avLst/>
          </a:prstGeom>
          <a:noFill/>
        </p:spPr>
        <p:txBody>
          <a:bodyPr wrap="square" rtlCol="0">
            <a:spAutoFit/>
          </a:bodyPr>
          <a:lstStyle/>
          <a:p>
            <a:pPr marL="285750" indent="-285750">
              <a:buFont typeface="Wingdings" panose="05000000000000000000" pitchFamily="2" charset="2"/>
              <a:buChar char="v"/>
            </a:pPr>
            <a:r>
              <a:rPr lang="en-US" dirty="0"/>
              <a:t>eduMatrix is trying to give quality education to the student of are nation regardless of caste religion race and financial status.</a:t>
            </a:r>
          </a:p>
          <a:p>
            <a:endParaRPr lang="en-US" dirty="0"/>
          </a:p>
          <a:p>
            <a:pPr marL="285750" indent="-285750">
              <a:buFont typeface="Wingdings" panose="05000000000000000000" pitchFamily="2" charset="2"/>
              <a:buChar char="v"/>
            </a:pPr>
            <a:r>
              <a:rPr lang="en-US" dirty="0"/>
              <a:t>Soon eduMatrix will be available for every student whether they are rich or poor. The upcoming features of this platform where parents will have a tab on their wards will make this platform like no other.</a:t>
            </a:r>
          </a:p>
        </p:txBody>
      </p:sp>
      <p:sp>
        <p:nvSpPr>
          <p:cNvPr id="27" name="TextBox 26">
            <a:extLst>
              <a:ext uri="{FF2B5EF4-FFF2-40B4-BE49-F238E27FC236}">
                <a16:creationId xmlns:a16="http://schemas.microsoft.com/office/drawing/2014/main" id="{F128999E-62E7-E203-7811-2083782F17D1}"/>
              </a:ext>
            </a:extLst>
          </p:cNvPr>
          <p:cNvSpPr txBox="1"/>
          <p:nvPr/>
        </p:nvSpPr>
        <p:spPr>
          <a:xfrm>
            <a:off x="654341" y="2690111"/>
            <a:ext cx="10301680" cy="1477328"/>
          </a:xfrm>
          <a:prstGeom prst="rect">
            <a:avLst/>
          </a:prstGeom>
          <a:noFill/>
        </p:spPr>
        <p:txBody>
          <a:bodyPr wrap="square" rtlCol="0">
            <a:spAutoFit/>
          </a:bodyPr>
          <a:lstStyle/>
          <a:p>
            <a:pPr marL="285750" indent="-285750">
              <a:buFont typeface="Wingdings" panose="05000000000000000000" pitchFamily="2" charset="2"/>
              <a:buChar char="v"/>
            </a:pPr>
            <a:r>
              <a:rPr lang="en-US" dirty="0"/>
              <a:t>eduMatrix is hustling to make this platform more reliable and less complex where every student can access it</a:t>
            </a:r>
          </a:p>
          <a:p>
            <a:pPr marL="285750" indent="-285750">
              <a:buFont typeface="Wingdings" panose="05000000000000000000" pitchFamily="2" charset="2"/>
              <a:buChar char="v"/>
            </a:pPr>
            <a:r>
              <a:rPr lang="en-US" dirty="0"/>
              <a:t>In future this platform will be using WEB3 technology that will decentralize the data of individual student where no one other then parents teachers and the student himself will have the scores and progress over the time unlike schools where students get shy while asking questions and reveling their scores</a:t>
            </a:r>
            <a:endParaRPr lang="en-IN" dirty="0"/>
          </a:p>
        </p:txBody>
      </p:sp>
    </p:spTree>
    <p:extLst>
      <p:ext uri="{BB962C8B-B14F-4D97-AF65-F5344CB8AC3E}">
        <p14:creationId xmlns:p14="http://schemas.microsoft.com/office/powerpoint/2010/main" val="788693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C53E440-29E1-41C9-8B53-9AD972CBF5DB}"/>
              </a:ext>
            </a:extLst>
          </p:cNvPr>
          <p:cNvSpPr/>
          <p:nvPr/>
        </p:nvSpPr>
        <p:spPr>
          <a:xfrm>
            <a:off x="1240591" y="697832"/>
            <a:ext cx="9710818" cy="546233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95C5F471-8A1B-D311-918D-6F54EB302A84}"/>
              </a:ext>
            </a:extLst>
          </p:cNvPr>
          <p:cNvSpPr txBox="1"/>
          <p:nvPr/>
        </p:nvSpPr>
        <p:spPr>
          <a:xfrm>
            <a:off x="1140902" y="174612"/>
            <a:ext cx="7633982" cy="523220"/>
          </a:xfrm>
          <a:prstGeom prst="rect">
            <a:avLst/>
          </a:prstGeom>
          <a:noFill/>
        </p:spPr>
        <p:txBody>
          <a:bodyPr wrap="square" rtlCol="0">
            <a:spAutoFit/>
          </a:bodyPr>
          <a:lstStyle/>
          <a:p>
            <a:r>
              <a:rPr lang="en-US" sz="2800" b="1" i="1" u="sng" dirty="0">
                <a:solidFill>
                  <a:schemeClr val="bg2">
                    <a:lumMod val="75000"/>
                  </a:schemeClr>
                </a:solidFill>
                <a:latin typeface="Lucida Handwriting" panose="03010101010101010101" pitchFamily="66" charset="0"/>
              </a:rPr>
              <a:t>How are we trying to resolve</a:t>
            </a:r>
            <a:endParaRPr lang="en-IN" sz="2800" b="1" i="1" u="sng" dirty="0">
              <a:solidFill>
                <a:schemeClr val="bg2">
                  <a:lumMod val="75000"/>
                </a:schemeClr>
              </a:solidFill>
              <a:latin typeface="Lucida Handwriting" panose="03010101010101010101" pitchFamily="66" charset="0"/>
            </a:endParaRPr>
          </a:p>
        </p:txBody>
      </p:sp>
      <p:sp>
        <p:nvSpPr>
          <p:cNvPr id="9" name="TextBox 8">
            <a:extLst>
              <a:ext uri="{FF2B5EF4-FFF2-40B4-BE49-F238E27FC236}">
                <a16:creationId xmlns:a16="http://schemas.microsoft.com/office/drawing/2014/main" id="{B081F106-8042-043F-E81F-6B065F43FDF9}"/>
              </a:ext>
            </a:extLst>
          </p:cNvPr>
          <p:cNvSpPr txBox="1"/>
          <p:nvPr/>
        </p:nvSpPr>
        <p:spPr>
          <a:xfrm>
            <a:off x="1258349" y="780176"/>
            <a:ext cx="9622172" cy="5078313"/>
          </a:xfrm>
          <a:prstGeom prst="rect">
            <a:avLst/>
          </a:prstGeom>
          <a:noFill/>
        </p:spPr>
        <p:txBody>
          <a:bodyPr wrap="square" rtlCol="0">
            <a:spAutoFit/>
          </a:bodyPr>
          <a:lstStyle/>
          <a:p>
            <a:pPr marL="285750" indent="-285750">
              <a:buFont typeface="Wingdings" panose="05000000000000000000" pitchFamily="2" charset="2"/>
              <a:buChar char="q"/>
            </a:pPr>
            <a:r>
              <a:rPr lang="en-US" i="1" dirty="0">
                <a:latin typeface="Cascadia Code SemiBold" panose="020B0609020000020004" pitchFamily="49" charset="0"/>
                <a:ea typeface="Cascadia Code SemiBold" panose="020B0609020000020004" pitchFamily="49" charset="0"/>
                <a:cs typeface="Cascadia Code SemiBold" panose="020B0609020000020004" pitchFamily="49" charset="0"/>
              </a:rPr>
              <a:t>What we trying to do with the help of eduMatrix is emerge all the concentration of students which is lacking.</a:t>
            </a:r>
          </a:p>
          <a:p>
            <a:pPr marL="285750" indent="-285750">
              <a:buFont typeface="Wingdings" panose="05000000000000000000" pitchFamily="2" charset="2"/>
              <a:buChar char="q"/>
            </a:pPr>
            <a:r>
              <a:rPr lang="en-US" i="1" dirty="0">
                <a:latin typeface="Cascadia Code SemiBold" panose="020B0609020000020004" pitchFamily="49" charset="0"/>
                <a:ea typeface="Cascadia Code SemiBold" panose="020B0609020000020004" pitchFamily="49" charset="0"/>
                <a:cs typeface="Cascadia Code SemiBold" panose="020B0609020000020004" pitchFamily="49" charset="0"/>
              </a:rPr>
              <a:t>Our website is designed in a way that it keeps the track of student’s day to day routines .</a:t>
            </a:r>
          </a:p>
          <a:p>
            <a:pPr marL="285750" indent="-285750">
              <a:buFont typeface="Wingdings" panose="05000000000000000000" pitchFamily="2" charset="2"/>
              <a:buChar char="q"/>
            </a:pPr>
            <a:r>
              <a:rPr lang="en-US" i="1" dirty="0">
                <a:latin typeface="Cascadia Code SemiBold" panose="020B0609020000020004" pitchFamily="49" charset="0"/>
                <a:ea typeface="Cascadia Code SemiBold" panose="020B0609020000020004" pitchFamily="49" charset="0"/>
                <a:cs typeface="Cascadia Code SemiBold" panose="020B0609020000020004" pitchFamily="49" charset="0"/>
              </a:rPr>
              <a:t>Many features of our site helps student to eliminate distractions like:-</a:t>
            </a:r>
          </a:p>
          <a:p>
            <a:pPr marL="285750" indent="-285750">
              <a:buFont typeface="Arial" panose="020B0604020202020204" pitchFamily="34" charset="0"/>
              <a:buChar char="•"/>
            </a:pPr>
            <a:r>
              <a:rPr lang="en-US" i="1" dirty="0">
                <a:latin typeface="Cascadia Code SemiBold" panose="020B0609020000020004" pitchFamily="49" charset="0"/>
                <a:ea typeface="Cascadia Code SemiBold" panose="020B0609020000020004" pitchFamily="49" charset="0"/>
                <a:cs typeface="Cascadia Code SemiBold" panose="020B0609020000020004" pitchFamily="49" charset="0"/>
              </a:rPr>
              <a:t>A timer that is set and locked for a time being that restricts the background activities and let student focus.</a:t>
            </a:r>
          </a:p>
          <a:p>
            <a:pPr marL="285750" indent="-285750">
              <a:buFont typeface="Arial" panose="020B0604020202020204" pitchFamily="34" charset="0"/>
              <a:buChar char="•"/>
            </a:pPr>
            <a:r>
              <a:rPr lang="en-US" i="1" dirty="0">
                <a:latin typeface="Cascadia Code SemiBold" panose="020B0609020000020004" pitchFamily="49" charset="0"/>
                <a:ea typeface="Cascadia Code SemiBold" panose="020B0609020000020004" pitchFamily="49" charset="0"/>
                <a:cs typeface="Cascadia Code SemiBold" panose="020B0609020000020004" pitchFamily="49" charset="0"/>
              </a:rPr>
              <a:t>Our elite courses are like super factual and built to boost interest.</a:t>
            </a:r>
          </a:p>
          <a:p>
            <a:pPr marL="285750" indent="-285750">
              <a:buFont typeface="Arial" panose="020B0604020202020204" pitchFamily="34" charset="0"/>
              <a:buChar char="•"/>
            </a:pPr>
            <a:r>
              <a:rPr lang="en-US" i="1" dirty="0">
                <a:latin typeface="Cascadia Code SemiBold" panose="020B0609020000020004" pitchFamily="49" charset="0"/>
                <a:ea typeface="Cascadia Code SemiBold" panose="020B0609020000020004" pitchFamily="49" charset="0"/>
                <a:cs typeface="Cascadia Code SemiBold" panose="020B0609020000020004" pitchFamily="49" charset="0"/>
              </a:rPr>
              <a:t>We have implemented some games that will increase concentration and improve motor skills.</a:t>
            </a:r>
          </a:p>
          <a:p>
            <a:pPr marL="285750" indent="-285750">
              <a:buFont typeface="Wingdings" panose="05000000000000000000" pitchFamily="2" charset="2"/>
              <a:buChar char="q"/>
            </a:pPr>
            <a:endParaRPr lang="en-US" i="1"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a:p>
            <a:pPr marL="285750" indent="-285750">
              <a:buFont typeface="Wingdings" panose="05000000000000000000" pitchFamily="2" charset="2"/>
              <a:buChar char="q"/>
            </a:pPr>
            <a:r>
              <a:rPr lang="en-US" i="1" dirty="0">
                <a:latin typeface="Cascadia Code SemiBold" panose="020B0609020000020004" pitchFamily="49" charset="0"/>
                <a:ea typeface="Cascadia Code SemiBold" panose="020B0609020000020004" pitchFamily="49" charset="0"/>
                <a:cs typeface="Cascadia Code SemiBold" panose="020B0609020000020004" pitchFamily="49" charset="0"/>
              </a:rPr>
              <a:t>At eduMatrix students can have a track on their progress and statistics that provides with the information to where put efforts next time</a:t>
            </a:r>
          </a:p>
          <a:p>
            <a:pPr marL="285750" indent="-285750">
              <a:buFont typeface="Wingdings" panose="05000000000000000000" pitchFamily="2" charset="2"/>
              <a:buChar char="q"/>
            </a:pPr>
            <a:r>
              <a:rPr lang="en-US" i="1" dirty="0">
                <a:latin typeface="Cascadia Code SemiBold" panose="020B0609020000020004" pitchFamily="49" charset="0"/>
                <a:ea typeface="Cascadia Code SemiBold" panose="020B0609020000020004" pitchFamily="49" charset="0"/>
                <a:cs typeface="Cascadia Code SemiBold" panose="020B0609020000020004" pitchFamily="49" charset="0"/>
              </a:rPr>
              <a:t>The more progress students achieve at eduMatrix the more resources and goodies they can unlock.</a:t>
            </a:r>
            <a:endParaRPr lang="en-IN" i="1"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p:txBody>
      </p:sp>
    </p:spTree>
    <p:extLst>
      <p:ext uri="{BB962C8B-B14F-4D97-AF65-F5344CB8AC3E}">
        <p14:creationId xmlns:p14="http://schemas.microsoft.com/office/powerpoint/2010/main" val="2464694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afterEffect">
                                  <p:stCondLst>
                                    <p:cond delay="0"/>
                                  </p:stCondLst>
                                  <p:childTnLst>
                                    <p:animRot by="120000">
                                      <p:cBhvr>
                                        <p:cTn id="6" dur="100" fill="hold">
                                          <p:stCondLst>
                                            <p:cond delay="0"/>
                                          </p:stCondLst>
                                        </p:cTn>
                                        <p:tgtEl>
                                          <p:spTgt spid="3"/>
                                        </p:tgtEl>
                                        <p:attrNameLst>
                                          <p:attrName>r</p:attrName>
                                        </p:attrNameLst>
                                      </p:cBhvr>
                                    </p:animRot>
                                    <p:animRot by="-240000">
                                      <p:cBhvr>
                                        <p:cTn id="7" dur="200" fill="hold">
                                          <p:stCondLst>
                                            <p:cond delay="200"/>
                                          </p:stCondLst>
                                        </p:cTn>
                                        <p:tgtEl>
                                          <p:spTgt spid="3"/>
                                        </p:tgtEl>
                                        <p:attrNameLst>
                                          <p:attrName>r</p:attrName>
                                        </p:attrNameLst>
                                      </p:cBhvr>
                                    </p:animRot>
                                    <p:animRot by="240000">
                                      <p:cBhvr>
                                        <p:cTn id="8" dur="200" fill="hold">
                                          <p:stCondLst>
                                            <p:cond delay="400"/>
                                          </p:stCondLst>
                                        </p:cTn>
                                        <p:tgtEl>
                                          <p:spTgt spid="3"/>
                                        </p:tgtEl>
                                        <p:attrNameLst>
                                          <p:attrName>r</p:attrName>
                                        </p:attrNameLst>
                                      </p:cBhvr>
                                    </p:animRot>
                                    <p:animRot by="-240000">
                                      <p:cBhvr>
                                        <p:cTn id="9" dur="200" fill="hold">
                                          <p:stCondLst>
                                            <p:cond delay="600"/>
                                          </p:stCondLst>
                                        </p:cTn>
                                        <p:tgtEl>
                                          <p:spTgt spid="3"/>
                                        </p:tgtEl>
                                        <p:attrNameLst>
                                          <p:attrName>r</p:attrName>
                                        </p:attrNameLst>
                                      </p:cBhvr>
                                    </p:animRot>
                                    <p:animRot by="120000">
                                      <p:cBhvr>
                                        <p:cTn id="10" dur="200" fill="hold">
                                          <p:stCondLst>
                                            <p:cond delay="800"/>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tx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Rectangle: Rounded Corners 6">
            <a:extLst>
              <a:ext uri="{FF2B5EF4-FFF2-40B4-BE49-F238E27FC236}">
                <a16:creationId xmlns:a16="http://schemas.microsoft.com/office/drawing/2014/main" id="{A6D5D2A9-AE4B-4F0E-80C6-E6B47CFFF5A5}"/>
              </a:ext>
            </a:extLst>
          </p:cNvPr>
          <p:cNvSpPr/>
          <p:nvPr/>
        </p:nvSpPr>
        <p:spPr>
          <a:xfrm>
            <a:off x="543313" y="2706473"/>
            <a:ext cx="2552345" cy="2409627"/>
          </a:xfrm>
          <a:prstGeom prst="roundRect">
            <a:avLst/>
          </a:prstGeom>
          <a:solidFill>
            <a:schemeClr val="bg1"/>
          </a:solidFill>
          <a:ln>
            <a:noFill/>
          </a:ln>
          <a:effectLst>
            <a:outerShdw blurRad="1651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Segoe UI Light" panose="020B0502040204020203" pitchFamily="34" charset="0"/>
            </a:endParaRPr>
          </a:p>
        </p:txBody>
      </p:sp>
      <p:sp>
        <p:nvSpPr>
          <p:cNvPr id="71" name="Rectangle: Rounded Corners 70">
            <a:extLst>
              <a:ext uri="{FF2B5EF4-FFF2-40B4-BE49-F238E27FC236}">
                <a16:creationId xmlns:a16="http://schemas.microsoft.com/office/drawing/2014/main" id="{31D01A40-9816-4209-A621-838AC9F65617}"/>
              </a:ext>
            </a:extLst>
          </p:cNvPr>
          <p:cNvSpPr/>
          <p:nvPr/>
        </p:nvSpPr>
        <p:spPr>
          <a:xfrm>
            <a:off x="3487884" y="2679505"/>
            <a:ext cx="2515859" cy="2409627"/>
          </a:xfrm>
          <a:prstGeom prst="roundRect">
            <a:avLst/>
          </a:prstGeom>
          <a:solidFill>
            <a:schemeClr val="bg1"/>
          </a:solidFill>
          <a:ln>
            <a:noFill/>
          </a:ln>
          <a:effectLst>
            <a:outerShdw blurRad="1651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Segoe UI Light" panose="020B0502040204020203" pitchFamily="34" charset="0"/>
            </a:endParaRPr>
          </a:p>
        </p:txBody>
      </p:sp>
      <p:sp>
        <p:nvSpPr>
          <p:cNvPr id="74" name="Rectangle: Rounded Corners 73">
            <a:extLst>
              <a:ext uri="{FF2B5EF4-FFF2-40B4-BE49-F238E27FC236}">
                <a16:creationId xmlns:a16="http://schemas.microsoft.com/office/drawing/2014/main" id="{749C01EA-388D-4646-B788-CED0B4F31DDA}"/>
              </a:ext>
            </a:extLst>
          </p:cNvPr>
          <p:cNvSpPr/>
          <p:nvPr/>
        </p:nvSpPr>
        <p:spPr>
          <a:xfrm>
            <a:off x="6527446" y="2625571"/>
            <a:ext cx="2515859" cy="2463561"/>
          </a:xfrm>
          <a:prstGeom prst="roundRect">
            <a:avLst/>
          </a:prstGeom>
          <a:solidFill>
            <a:schemeClr val="bg1"/>
          </a:solidFill>
          <a:ln>
            <a:noFill/>
          </a:ln>
          <a:effectLst>
            <a:outerShdw blurRad="1651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Segoe UI Light" panose="020B0502040204020203" pitchFamily="34" charset="0"/>
            </a:endParaRPr>
          </a:p>
        </p:txBody>
      </p:sp>
      <p:sp>
        <p:nvSpPr>
          <p:cNvPr id="77" name="Rectangle: Rounded Corners 76">
            <a:extLst>
              <a:ext uri="{FF2B5EF4-FFF2-40B4-BE49-F238E27FC236}">
                <a16:creationId xmlns:a16="http://schemas.microsoft.com/office/drawing/2014/main" id="{265986BE-26A3-42CB-A83B-A36C738678D3}"/>
              </a:ext>
            </a:extLst>
          </p:cNvPr>
          <p:cNvSpPr/>
          <p:nvPr/>
        </p:nvSpPr>
        <p:spPr>
          <a:xfrm>
            <a:off x="9446159" y="2596420"/>
            <a:ext cx="2449844" cy="2519680"/>
          </a:xfrm>
          <a:prstGeom prst="roundRect">
            <a:avLst/>
          </a:prstGeom>
          <a:solidFill>
            <a:schemeClr val="bg1"/>
          </a:solidFill>
          <a:ln>
            <a:noFill/>
          </a:ln>
          <a:effectLst>
            <a:outerShdw blurRad="1651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Segoe UI Light" panose="020B0502040204020203" pitchFamily="34" charset="0"/>
            </a:endParaRPr>
          </a:p>
        </p:txBody>
      </p:sp>
      <p:sp>
        <p:nvSpPr>
          <p:cNvPr id="2" name="Rectangle 1">
            <a:extLst>
              <a:ext uri="{FF2B5EF4-FFF2-40B4-BE49-F238E27FC236}">
                <a16:creationId xmlns:a16="http://schemas.microsoft.com/office/drawing/2014/main" id="{02B010CB-B58E-48EE-B9CC-988FA0C8F6FF}"/>
              </a:ext>
            </a:extLst>
          </p:cNvPr>
          <p:cNvSpPr/>
          <p:nvPr/>
        </p:nvSpPr>
        <p:spPr>
          <a:xfrm>
            <a:off x="3474194" y="587732"/>
            <a:ext cx="5243615" cy="923330"/>
          </a:xfrm>
          <a:prstGeom prst="rect">
            <a:avLst/>
          </a:prstGeom>
        </p:spPr>
        <p:txBody>
          <a:bodyPr wrap="none">
            <a:spAutoFit/>
          </a:bodyPr>
          <a:lstStyle/>
          <a:p>
            <a:pPr algn="ctr"/>
            <a:r>
              <a:rPr lang="en-US" sz="5400" b="1" dirty="0">
                <a:gradFill flip="none" rotWithShape="1">
                  <a:gsLst>
                    <a:gs pos="2000">
                      <a:schemeClr val="accent2"/>
                    </a:gs>
                    <a:gs pos="100000">
                      <a:schemeClr val="accent1">
                        <a:lumMod val="50000"/>
                        <a:alpha val="80000"/>
                      </a:schemeClr>
                    </a:gs>
                  </a:gsLst>
                  <a:lin ang="2700000" scaled="1"/>
                  <a:tileRect/>
                </a:gradFill>
                <a:ea typeface="Lato" panose="020F0502020204030203" pitchFamily="34" charset="0"/>
                <a:cs typeface="Segoe UI" panose="020B0502040204020203" pitchFamily="34" charset="0"/>
              </a:rPr>
              <a:t>FOUNDING</a:t>
            </a:r>
            <a:r>
              <a:rPr lang="en-US" sz="3800" b="1" dirty="0">
                <a:gradFill flip="none" rotWithShape="1">
                  <a:gsLst>
                    <a:gs pos="2000">
                      <a:schemeClr val="accent2"/>
                    </a:gs>
                    <a:gs pos="100000">
                      <a:schemeClr val="accent1">
                        <a:lumMod val="50000"/>
                        <a:alpha val="80000"/>
                      </a:schemeClr>
                    </a:gs>
                  </a:gsLst>
                  <a:lin ang="2700000" scaled="1"/>
                  <a:tileRect/>
                </a:gradFill>
                <a:ea typeface="Lato" panose="020F0502020204030203" pitchFamily="34" charset="0"/>
                <a:cs typeface="Segoe UI" panose="020B0502040204020203" pitchFamily="34" charset="0"/>
              </a:rPr>
              <a:t> FATHERS</a:t>
            </a:r>
            <a:endParaRPr lang="id-ID" sz="3800" b="1" dirty="0">
              <a:gradFill flip="none" rotWithShape="1">
                <a:gsLst>
                  <a:gs pos="2000">
                    <a:schemeClr val="accent2"/>
                  </a:gs>
                  <a:gs pos="100000">
                    <a:schemeClr val="accent1">
                      <a:lumMod val="50000"/>
                      <a:alpha val="80000"/>
                    </a:schemeClr>
                  </a:gs>
                </a:gsLst>
                <a:lin ang="2700000" scaled="1"/>
                <a:tileRect/>
              </a:gradFill>
              <a:ea typeface="Lato" panose="020F0502020204030203" pitchFamily="34" charset="0"/>
              <a:cs typeface="Segoe UI" panose="020B0502040204020203" pitchFamily="34" charset="0"/>
            </a:endParaRPr>
          </a:p>
        </p:txBody>
      </p:sp>
      <p:sp>
        <p:nvSpPr>
          <p:cNvPr id="11" name="TextBox 10">
            <a:extLst>
              <a:ext uri="{FF2B5EF4-FFF2-40B4-BE49-F238E27FC236}">
                <a16:creationId xmlns:a16="http://schemas.microsoft.com/office/drawing/2014/main" id="{8787E395-B344-DF75-04C2-D10E02D11E49}"/>
              </a:ext>
            </a:extLst>
          </p:cNvPr>
          <p:cNvSpPr txBox="1"/>
          <p:nvPr/>
        </p:nvSpPr>
        <p:spPr>
          <a:xfrm>
            <a:off x="741680" y="5537200"/>
            <a:ext cx="2123440" cy="646331"/>
          </a:xfrm>
          <a:prstGeom prst="rect">
            <a:avLst/>
          </a:prstGeom>
          <a:noFill/>
        </p:spPr>
        <p:txBody>
          <a:bodyPr wrap="square" rtlCol="0">
            <a:spAutoFit/>
          </a:bodyPr>
          <a:lstStyle/>
          <a:p>
            <a:r>
              <a:rPr lang="en-IN" dirty="0">
                <a:solidFill>
                  <a:schemeClr val="accent1">
                    <a:lumMod val="75000"/>
                  </a:schemeClr>
                </a:solidFill>
              </a:rPr>
              <a:t>Ajay Singh</a:t>
            </a:r>
          </a:p>
          <a:p>
            <a:r>
              <a:rPr lang="en-IN" dirty="0">
                <a:solidFill>
                  <a:schemeClr val="accent1">
                    <a:lumMod val="75000"/>
                  </a:schemeClr>
                </a:solidFill>
              </a:rPr>
              <a:t>Designer, </a:t>
            </a:r>
            <a:r>
              <a:rPr lang="en-IN" dirty="0" err="1">
                <a:solidFill>
                  <a:schemeClr val="accent1">
                    <a:lumMod val="75000"/>
                  </a:schemeClr>
                </a:solidFill>
              </a:rPr>
              <a:t>eduMatrix</a:t>
            </a:r>
            <a:endParaRPr lang="en-IN" dirty="0">
              <a:solidFill>
                <a:schemeClr val="accent1">
                  <a:lumMod val="75000"/>
                </a:schemeClr>
              </a:solidFill>
            </a:endParaRPr>
          </a:p>
        </p:txBody>
      </p:sp>
      <p:sp>
        <p:nvSpPr>
          <p:cNvPr id="12" name="TextBox 11">
            <a:extLst>
              <a:ext uri="{FF2B5EF4-FFF2-40B4-BE49-F238E27FC236}">
                <a16:creationId xmlns:a16="http://schemas.microsoft.com/office/drawing/2014/main" id="{DF9AE0B5-0C80-ACB0-ECB8-64281DE7876E}"/>
              </a:ext>
            </a:extLst>
          </p:cNvPr>
          <p:cNvSpPr txBox="1"/>
          <p:nvPr/>
        </p:nvSpPr>
        <p:spPr>
          <a:xfrm>
            <a:off x="3597733" y="5511901"/>
            <a:ext cx="2296160" cy="923330"/>
          </a:xfrm>
          <a:prstGeom prst="rect">
            <a:avLst/>
          </a:prstGeom>
          <a:noFill/>
        </p:spPr>
        <p:txBody>
          <a:bodyPr wrap="square" rtlCol="0">
            <a:spAutoFit/>
          </a:bodyPr>
          <a:lstStyle/>
          <a:p>
            <a:r>
              <a:rPr lang="en-IN" dirty="0">
                <a:solidFill>
                  <a:schemeClr val="accent1">
                    <a:lumMod val="75000"/>
                  </a:schemeClr>
                </a:solidFill>
              </a:rPr>
              <a:t>Abhinav </a:t>
            </a:r>
            <a:r>
              <a:rPr lang="en-IN" dirty="0" err="1">
                <a:solidFill>
                  <a:schemeClr val="accent1">
                    <a:lumMod val="75000"/>
                  </a:schemeClr>
                </a:solidFill>
              </a:rPr>
              <a:t>kumar</a:t>
            </a:r>
            <a:r>
              <a:rPr lang="en-IN" dirty="0">
                <a:solidFill>
                  <a:schemeClr val="accent1">
                    <a:lumMod val="75000"/>
                  </a:schemeClr>
                </a:solidFill>
              </a:rPr>
              <a:t> Yadav</a:t>
            </a:r>
          </a:p>
          <a:p>
            <a:r>
              <a:rPr lang="en-IN" dirty="0">
                <a:solidFill>
                  <a:schemeClr val="accent1">
                    <a:lumMod val="75000"/>
                  </a:schemeClr>
                </a:solidFill>
              </a:rPr>
              <a:t>Developer, </a:t>
            </a:r>
            <a:r>
              <a:rPr lang="en-IN" dirty="0" err="1">
                <a:solidFill>
                  <a:schemeClr val="accent1">
                    <a:lumMod val="75000"/>
                  </a:schemeClr>
                </a:solidFill>
              </a:rPr>
              <a:t>eduMatrix</a:t>
            </a:r>
            <a:endParaRPr lang="en-IN" dirty="0">
              <a:solidFill>
                <a:schemeClr val="accent1">
                  <a:lumMod val="75000"/>
                </a:schemeClr>
              </a:solidFill>
            </a:endParaRPr>
          </a:p>
          <a:p>
            <a:endParaRPr lang="en-IN" dirty="0"/>
          </a:p>
        </p:txBody>
      </p:sp>
      <p:sp>
        <p:nvSpPr>
          <p:cNvPr id="13" name="TextBox 12">
            <a:extLst>
              <a:ext uri="{FF2B5EF4-FFF2-40B4-BE49-F238E27FC236}">
                <a16:creationId xmlns:a16="http://schemas.microsoft.com/office/drawing/2014/main" id="{EB88BD51-A774-5C73-397D-107BF896A09B}"/>
              </a:ext>
            </a:extLst>
          </p:cNvPr>
          <p:cNvSpPr txBox="1"/>
          <p:nvPr/>
        </p:nvSpPr>
        <p:spPr>
          <a:xfrm>
            <a:off x="6766560" y="5583366"/>
            <a:ext cx="2296160" cy="1200329"/>
          </a:xfrm>
          <a:prstGeom prst="rect">
            <a:avLst/>
          </a:prstGeom>
          <a:noFill/>
        </p:spPr>
        <p:txBody>
          <a:bodyPr wrap="square" rtlCol="0">
            <a:spAutoFit/>
          </a:bodyPr>
          <a:lstStyle/>
          <a:p>
            <a:r>
              <a:rPr lang="en-IN" dirty="0">
                <a:solidFill>
                  <a:schemeClr val="accent1">
                    <a:lumMod val="75000"/>
                  </a:schemeClr>
                </a:solidFill>
              </a:rPr>
              <a:t>Shubham Kumar</a:t>
            </a:r>
          </a:p>
          <a:p>
            <a:r>
              <a:rPr lang="en-IN" dirty="0">
                <a:solidFill>
                  <a:schemeClr val="accent1">
                    <a:lumMod val="75000"/>
                  </a:schemeClr>
                </a:solidFill>
              </a:rPr>
              <a:t>Developer, </a:t>
            </a:r>
            <a:r>
              <a:rPr lang="en-IN" dirty="0" err="1">
                <a:solidFill>
                  <a:schemeClr val="accent1">
                    <a:lumMod val="75000"/>
                  </a:schemeClr>
                </a:solidFill>
              </a:rPr>
              <a:t>eduMatrix</a:t>
            </a:r>
            <a:endParaRPr lang="en-IN" dirty="0">
              <a:solidFill>
                <a:schemeClr val="accent1">
                  <a:lumMod val="75000"/>
                </a:schemeClr>
              </a:solidFill>
            </a:endParaRPr>
          </a:p>
          <a:p>
            <a:endParaRPr lang="en-IN" dirty="0"/>
          </a:p>
          <a:p>
            <a:endParaRPr lang="en-IN" dirty="0"/>
          </a:p>
        </p:txBody>
      </p:sp>
      <p:sp>
        <p:nvSpPr>
          <p:cNvPr id="14" name="TextBox 13">
            <a:extLst>
              <a:ext uri="{FF2B5EF4-FFF2-40B4-BE49-F238E27FC236}">
                <a16:creationId xmlns:a16="http://schemas.microsoft.com/office/drawing/2014/main" id="{11213340-6A58-D6FE-D80C-C61E1CB45BD9}"/>
              </a:ext>
            </a:extLst>
          </p:cNvPr>
          <p:cNvSpPr txBox="1"/>
          <p:nvPr/>
        </p:nvSpPr>
        <p:spPr>
          <a:xfrm>
            <a:off x="9560559" y="5525385"/>
            <a:ext cx="2449844" cy="923330"/>
          </a:xfrm>
          <a:prstGeom prst="rect">
            <a:avLst/>
          </a:prstGeom>
          <a:noFill/>
        </p:spPr>
        <p:txBody>
          <a:bodyPr wrap="square" rtlCol="0">
            <a:spAutoFit/>
          </a:bodyPr>
          <a:lstStyle/>
          <a:p>
            <a:r>
              <a:rPr lang="en-IN" dirty="0" err="1">
                <a:solidFill>
                  <a:schemeClr val="accent1">
                    <a:lumMod val="75000"/>
                  </a:schemeClr>
                </a:solidFill>
              </a:rPr>
              <a:t>Shashwat</a:t>
            </a:r>
            <a:r>
              <a:rPr lang="en-IN" dirty="0">
                <a:solidFill>
                  <a:schemeClr val="accent1">
                    <a:lumMod val="75000"/>
                  </a:schemeClr>
                </a:solidFill>
              </a:rPr>
              <a:t> raj</a:t>
            </a:r>
          </a:p>
          <a:p>
            <a:r>
              <a:rPr lang="en-IN" dirty="0">
                <a:solidFill>
                  <a:schemeClr val="accent1">
                    <a:lumMod val="75000"/>
                  </a:schemeClr>
                </a:solidFill>
              </a:rPr>
              <a:t>Developer, </a:t>
            </a:r>
            <a:r>
              <a:rPr lang="en-IN" dirty="0" err="1">
                <a:solidFill>
                  <a:schemeClr val="accent1">
                    <a:lumMod val="75000"/>
                  </a:schemeClr>
                </a:solidFill>
              </a:rPr>
              <a:t>eduMatrix</a:t>
            </a:r>
            <a:endParaRPr lang="en-IN" dirty="0">
              <a:solidFill>
                <a:schemeClr val="accent1">
                  <a:lumMod val="75000"/>
                </a:schemeClr>
              </a:solidFill>
            </a:endParaRPr>
          </a:p>
          <a:p>
            <a:endParaRPr lang="en-IN" dirty="0"/>
          </a:p>
        </p:txBody>
      </p:sp>
      <p:pic>
        <p:nvPicPr>
          <p:cNvPr id="19" name="Picture 18">
            <a:extLst>
              <a:ext uri="{FF2B5EF4-FFF2-40B4-BE49-F238E27FC236}">
                <a16:creationId xmlns:a16="http://schemas.microsoft.com/office/drawing/2014/main" id="{BFE03C96-49B0-316F-7D5C-ECB4FCC147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189" y="2447075"/>
            <a:ext cx="2759611" cy="2759611"/>
          </a:xfrm>
          <a:prstGeom prst="rect">
            <a:avLst/>
          </a:prstGeom>
        </p:spPr>
      </p:pic>
      <p:pic>
        <p:nvPicPr>
          <p:cNvPr id="29" name="Picture 28">
            <a:extLst>
              <a:ext uri="{FF2B5EF4-FFF2-40B4-BE49-F238E27FC236}">
                <a16:creationId xmlns:a16="http://schemas.microsoft.com/office/drawing/2014/main" id="{DDD3FAA9-FCE8-AF81-B4F5-DE218E1E81B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38074" y="2432167"/>
            <a:ext cx="2505231" cy="2683933"/>
          </a:xfrm>
          <a:prstGeom prst="rect">
            <a:avLst/>
          </a:prstGeom>
        </p:spPr>
      </p:pic>
      <p:pic>
        <p:nvPicPr>
          <p:cNvPr id="31" name="Picture 30">
            <a:extLst>
              <a:ext uri="{FF2B5EF4-FFF2-40B4-BE49-F238E27FC236}">
                <a16:creationId xmlns:a16="http://schemas.microsoft.com/office/drawing/2014/main" id="{CCA69778-FF26-F51F-9B47-022DAD9C588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32389" y="2459134"/>
            <a:ext cx="2553331" cy="2683933"/>
          </a:xfrm>
          <a:prstGeom prst="rect">
            <a:avLst/>
          </a:prstGeom>
        </p:spPr>
      </p:pic>
      <p:pic>
        <p:nvPicPr>
          <p:cNvPr id="33" name="Picture 32">
            <a:extLst>
              <a:ext uri="{FF2B5EF4-FFF2-40B4-BE49-F238E27FC236}">
                <a16:creationId xmlns:a16="http://schemas.microsoft.com/office/drawing/2014/main" id="{DDF7B2B7-A360-C137-C5B7-162DF9505AA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50145" y="2510161"/>
            <a:ext cx="2839720" cy="2839720"/>
          </a:xfrm>
          <a:prstGeom prst="rect">
            <a:avLst/>
          </a:prstGeom>
        </p:spPr>
      </p:pic>
    </p:spTree>
    <p:extLst>
      <p:ext uri="{BB962C8B-B14F-4D97-AF65-F5344CB8AC3E}">
        <p14:creationId xmlns:p14="http://schemas.microsoft.com/office/powerpoint/2010/main" val="339338649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1000"/>
                            </p:stCondLst>
                            <p:childTnLst>
                              <p:par>
                                <p:cTn id="5" presetID="5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1500"/>
                            </p:stCondLst>
                            <p:childTnLst>
                              <p:par>
                                <p:cTn id="11" presetID="53" presetClass="entr" presetSubtype="16" fill="hold" grpId="0" nodeType="afterEffect">
                                  <p:stCondLst>
                                    <p:cond delay="0"/>
                                  </p:stCondLst>
                                  <p:childTnLst>
                                    <p:set>
                                      <p:cBhvr>
                                        <p:cTn id="12" dur="1" fill="hold">
                                          <p:stCondLst>
                                            <p:cond delay="0"/>
                                          </p:stCondLst>
                                        </p:cTn>
                                        <p:tgtEl>
                                          <p:spTgt spid="71"/>
                                        </p:tgtEl>
                                        <p:attrNameLst>
                                          <p:attrName>style.visibility</p:attrName>
                                        </p:attrNameLst>
                                      </p:cBhvr>
                                      <p:to>
                                        <p:strVal val="visible"/>
                                      </p:to>
                                    </p:set>
                                    <p:anim calcmode="lin" valueType="num">
                                      <p:cBhvr>
                                        <p:cTn id="13" dur="500" fill="hold"/>
                                        <p:tgtEl>
                                          <p:spTgt spid="71"/>
                                        </p:tgtEl>
                                        <p:attrNameLst>
                                          <p:attrName>ppt_w</p:attrName>
                                        </p:attrNameLst>
                                      </p:cBhvr>
                                      <p:tavLst>
                                        <p:tav tm="0">
                                          <p:val>
                                            <p:fltVal val="0"/>
                                          </p:val>
                                        </p:tav>
                                        <p:tav tm="100000">
                                          <p:val>
                                            <p:strVal val="#ppt_w"/>
                                          </p:val>
                                        </p:tav>
                                      </p:tavLst>
                                    </p:anim>
                                    <p:anim calcmode="lin" valueType="num">
                                      <p:cBhvr>
                                        <p:cTn id="14" dur="500" fill="hold"/>
                                        <p:tgtEl>
                                          <p:spTgt spid="71"/>
                                        </p:tgtEl>
                                        <p:attrNameLst>
                                          <p:attrName>ppt_h</p:attrName>
                                        </p:attrNameLst>
                                      </p:cBhvr>
                                      <p:tavLst>
                                        <p:tav tm="0">
                                          <p:val>
                                            <p:fltVal val="0"/>
                                          </p:val>
                                        </p:tav>
                                        <p:tav tm="100000">
                                          <p:val>
                                            <p:strVal val="#ppt_h"/>
                                          </p:val>
                                        </p:tav>
                                      </p:tavLst>
                                    </p:anim>
                                    <p:animEffect transition="in" filter="fade">
                                      <p:cBhvr>
                                        <p:cTn id="15" dur="500"/>
                                        <p:tgtEl>
                                          <p:spTgt spid="71"/>
                                        </p:tgtEl>
                                      </p:cBhvr>
                                    </p:animEffect>
                                  </p:childTnLst>
                                </p:cTn>
                              </p:par>
                            </p:childTnLst>
                          </p:cTn>
                        </p:par>
                        <p:par>
                          <p:cTn id="16" fill="hold">
                            <p:stCondLst>
                              <p:cond delay="2000"/>
                            </p:stCondLst>
                            <p:childTnLst>
                              <p:par>
                                <p:cTn id="17" presetID="53" presetClass="entr" presetSubtype="16" fill="hold" grpId="0" nodeType="afterEffect">
                                  <p:stCondLst>
                                    <p:cond delay="0"/>
                                  </p:stCondLst>
                                  <p:childTnLst>
                                    <p:set>
                                      <p:cBhvr>
                                        <p:cTn id="18" dur="1" fill="hold">
                                          <p:stCondLst>
                                            <p:cond delay="0"/>
                                          </p:stCondLst>
                                        </p:cTn>
                                        <p:tgtEl>
                                          <p:spTgt spid="74"/>
                                        </p:tgtEl>
                                        <p:attrNameLst>
                                          <p:attrName>style.visibility</p:attrName>
                                        </p:attrNameLst>
                                      </p:cBhvr>
                                      <p:to>
                                        <p:strVal val="visible"/>
                                      </p:to>
                                    </p:set>
                                    <p:anim calcmode="lin" valueType="num">
                                      <p:cBhvr>
                                        <p:cTn id="19" dur="500" fill="hold"/>
                                        <p:tgtEl>
                                          <p:spTgt spid="74"/>
                                        </p:tgtEl>
                                        <p:attrNameLst>
                                          <p:attrName>ppt_w</p:attrName>
                                        </p:attrNameLst>
                                      </p:cBhvr>
                                      <p:tavLst>
                                        <p:tav tm="0">
                                          <p:val>
                                            <p:fltVal val="0"/>
                                          </p:val>
                                        </p:tav>
                                        <p:tav tm="100000">
                                          <p:val>
                                            <p:strVal val="#ppt_w"/>
                                          </p:val>
                                        </p:tav>
                                      </p:tavLst>
                                    </p:anim>
                                    <p:anim calcmode="lin" valueType="num">
                                      <p:cBhvr>
                                        <p:cTn id="20" dur="500" fill="hold"/>
                                        <p:tgtEl>
                                          <p:spTgt spid="74"/>
                                        </p:tgtEl>
                                        <p:attrNameLst>
                                          <p:attrName>ppt_h</p:attrName>
                                        </p:attrNameLst>
                                      </p:cBhvr>
                                      <p:tavLst>
                                        <p:tav tm="0">
                                          <p:val>
                                            <p:fltVal val="0"/>
                                          </p:val>
                                        </p:tav>
                                        <p:tav tm="100000">
                                          <p:val>
                                            <p:strVal val="#ppt_h"/>
                                          </p:val>
                                        </p:tav>
                                      </p:tavLst>
                                    </p:anim>
                                    <p:animEffect transition="in" filter="fade">
                                      <p:cBhvr>
                                        <p:cTn id="21" dur="500"/>
                                        <p:tgtEl>
                                          <p:spTgt spid="74"/>
                                        </p:tgtEl>
                                      </p:cBhvr>
                                    </p:animEffect>
                                  </p:childTnLst>
                                </p:cTn>
                              </p:par>
                            </p:childTnLst>
                          </p:cTn>
                        </p:par>
                        <p:par>
                          <p:cTn id="22" fill="hold">
                            <p:stCondLst>
                              <p:cond delay="2500"/>
                            </p:stCondLst>
                            <p:childTnLst>
                              <p:par>
                                <p:cTn id="23" presetID="53" presetClass="entr" presetSubtype="16" fill="hold" grpId="0" nodeType="afterEffect">
                                  <p:stCondLst>
                                    <p:cond delay="0"/>
                                  </p:stCondLst>
                                  <p:childTnLst>
                                    <p:set>
                                      <p:cBhvr>
                                        <p:cTn id="24" dur="1" fill="hold">
                                          <p:stCondLst>
                                            <p:cond delay="0"/>
                                          </p:stCondLst>
                                        </p:cTn>
                                        <p:tgtEl>
                                          <p:spTgt spid="77"/>
                                        </p:tgtEl>
                                        <p:attrNameLst>
                                          <p:attrName>style.visibility</p:attrName>
                                        </p:attrNameLst>
                                      </p:cBhvr>
                                      <p:to>
                                        <p:strVal val="visible"/>
                                      </p:to>
                                    </p:set>
                                    <p:anim calcmode="lin" valueType="num">
                                      <p:cBhvr>
                                        <p:cTn id="25" dur="500" fill="hold"/>
                                        <p:tgtEl>
                                          <p:spTgt spid="77"/>
                                        </p:tgtEl>
                                        <p:attrNameLst>
                                          <p:attrName>ppt_w</p:attrName>
                                        </p:attrNameLst>
                                      </p:cBhvr>
                                      <p:tavLst>
                                        <p:tav tm="0">
                                          <p:val>
                                            <p:fltVal val="0"/>
                                          </p:val>
                                        </p:tav>
                                        <p:tav tm="100000">
                                          <p:val>
                                            <p:strVal val="#ppt_w"/>
                                          </p:val>
                                        </p:tav>
                                      </p:tavLst>
                                    </p:anim>
                                    <p:anim calcmode="lin" valueType="num">
                                      <p:cBhvr>
                                        <p:cTn id="26" dur="500" fill="hold"/>
                                        <p:tgtEl>
                                          <p:spTgt spid="77"/>
                                        </p:tgtEl>
                                        <p:attrNameLst>
                                          <p:attrName>ppt_h</p:attrName>
                                        </p:attrNameLst>
                                      </p:cBhvr>
                                      <p:tavLst>
                                        <p:tav tm="0">
                                          <p:val>
                                            <p:fltVal val="0"/>
                                          </p:val>
                                        </p:tav>
                                        <p:tav tm="100000">
                                          <p:val>
                                            <p:strVal val="#ppt_h"/>
                                          </p:val>
                                        </p:tav>
                                      </p:tavLst>
                                    </p:anim>
                                    <p:animEffect transition="in" filter="fade">
                                      <p:cBhvr>
                                        <p:cTn id="27"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1" grpId="0" animBg="1"/>
      <p:bldP spid="74" grpId="0" animBg="1"/>
      <p:bldP spid="7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5F8AD1-96E1-405D-846C-C87AA890546A}"/>
              </a:ext>
            </a:extLst>
          </p:cNvPr>
          <p:cNvSpPr/>
          <p:nvPr/>
        </p:nvSpPr>
        <p:spPr>
          <a:xfrm>
            <a:off x="0" y="-1"/>
            <a:ext cx="12192000" cy="6858001"/>
          </a:xfrm>
          <a:prstGeom prst="rect">
            <a:avLst/>
          </a:prstGeom>
          <a:solidFill>
            <a:schemeClr val="tx1">
              <a:lumMod val="85000"/>
              <a:lumOff val="15000"/>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89A726A9-8A89-43C8-B854-31CB6A8544E5}"/>
              </a:ext>
            </a:extLst>
          </p:cNvPr>
          <p:cNvSpPr/>
          <p:nvPr/>
        </p:nvSpPr>
        <p:spPr>
          <a:xfrm>
            <a:off x="3790950" y="1123950"/>
            <a:ext cx="4610100" cy="4610100"/>
          </a:xfrm>
          <a:prstGeom prst="ellipse">
            <a:avLst/>
          </a:prstGeom>
          <a:gradFill>
            <a:gsLst>
              <a:gs pos="0">
                <a:schemeClr val="accent2">
                  <a:alpha val="75000"/>
                </a:schemeClr>
              </a:gs>
              <a:gs pos="100000">
                <a:schemeClr val="accent1">
                  <a:lumMod val="50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DD62BB46-171F-42BE-AF58-24525C55DBC9}"/>
              </a:ext>
            </a:extLst>
          </p:cNvPr>
          <p:cNvSpPr txBox="1"/>
          <p:nvPr/>
        </p:nvSpPr>
        <p:spPr>
          <a:xfrm>
            <a:off x="4230488" y="2771340"/>
            <a:ext cx="3731021" cy="1015663"/>
          </a:xfrm>
          <a:prstGeom prst="rect">
            <a:avLst/>
          </a:prstGeom>
          <a:noFill/>
        </p:spPr>
        <p:txBody>
          <a:bodyPr wrap="none" rtlCol="0">
            <a:spAutoFit/>
          </a:bodyPr>
          <a:lstStyle/>
          <a:p>
            <a:r>
              <a:rPr lang="en-US" sz="6000" b="1" dirty="0">
                <a:solidFill>
                  <a:schemeClr val="bg1"/>
                </a:solidFill>
                <a:cs typeface="Segoe UI" panose="020B0502040204020203" pitchFamily="34" charset="0"/>
              </a:rPr>
              <a:t>Thank You!</a:t>
            </a:r>
          </a:p>
        </p:txBody>
      </p:sp>
      <p:cxnSp>
        <p:nvCxnSpPr>
          <p:cNvPr id="6" name="Straight Connector 5">
            <a:extLst>
              <a:ext uri="{FF2B5EF4-FFF2-40B4-BE49-F238E27FC236}">
                <a16:creationId xmlns:a16="http://schemas.microsoft.com/office/drawing/2014/main" id="{1D29333B-195D-4562-AD0B-ACDD97019661}"/>
              </a:ext>
            </a:extLst>
          </p:cNvPr>
          <p:cNvCxnSpPr/>
          <p:nvPr/>
        </p:nvCxnSpPr>
        <p:spPr>
          <a:xfrm>
            <a:off x="5895473" y="3990539"/>
            <a:ext cx="401052"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Donut 6"/>
          <p:cNvSpPr/>
          <p:nvPr/>
        </p:nvSpPr>
        <p:spPr>
          <a:xfrm>
            <a:off x="1489486" y="-1219201"/>
            <a:ext cx="9296400" cy="9296400"/>
          </a:xfrm>
          <a:prstGeom prst="donut">
            <a:avLst>
              <a:gd name="adj" fmla="val 14838"/>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Tree>
    <p:extLst>
      <p:ext uri="{BB962C8B-B14F-4D97-AF65-F5344CB8AC3E}">
        <p14:creationId xmlns:p14="http://schemas.microsoft.com/office/powerpoint/2010/main" val="351165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out)">
                                      <p:cBhvr>
                                        <p:cTn id="7" dur="1000"/>
                                        <p:tgtEl>
                                          <p:spTgt spid="4"/>
                                        </p:tgtEl>
                                      </p:cBhvr>
                                    </p:animEffect>
                                  </p:childTnLst>
                                </p:cTn>
                              </p:par>
                            </p:childTnLst>
                          </p:cTn>
                        </p:par>
                        <p:par>
                          <p:cTn id="8" fill="hold">
                            <p:stCondLst>
                              <p:cond delay="1000"/>
                            </p:stCondLst>
                            <p:childTnLst>
                              <p:par>
                                <p:cTn id="9" presetID="42"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childTnLst>
                          </p:cTn>
                        </p:par>
                        <p:par>
                          <p:cTn id="14" fill="hold">
                            <p:stCondLst>
                              <p:cond delay="2000"/>
                            </p:stCondLst>
                            <p:childTnLst>
                              <p:par>
                                <p:cTn id="15" presetID="22" presetClass="entr" presetSubtype="8"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theme/theme1.xml><?xml version="1.0" encoding="utf-8"?>
<a:theme xmlns:a="http://schemas.openxmlformats.org/drawingml/2006/main" name="Office Theme">
  <a:themeElements>
    <a:clrScheme name="Custom 15">
      <a:dk1>
        <a:sysClr val="windowText" lastClr="000000"/>
      </a:dk1>
      <a:lt1>
        <a:sysClr val="window" lastClr="FFFFFF"/>
      </a:lt1>
      <a:dk2>
        <a:srgbClr val="212745"/>
      </a:dk2>
      <a:lt2>
        <a:srgbClr val="B4DCFA"/>
      </a:lt2>
      <a:accent1>
        <a:srgbClr val="5ECCF3"/>
      </a:accent1>
      <a:accent2>
        <a:srgbClr val="5DCEAF"/>
      </a:accent2>
      <a:accent3>
        <a:srgbClr val="A7EA52"/>
      </a:accent3>
      <a:accent4>
        <a:srgbClr val="FF8021"/>
      </a:accent4>
      <a:accent5>
        <a:srgbClr val="F14124"/>
      </a:accent5>
      <a:accent6>
        <a:srgbClr val="7030A0"/>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1168</TotalTime>
  <Words>529</Words>
  <Application>Microsoft Office PowerPoint</Application>
  <PresentationFormat>Widescreen</PresentationFormat>
  <Paragraphs>40</Paragraphs>
  <Slides>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Arial</vt:lpstr>
      <vt:lpstr>Bahnschrift SemiLight</vt:lpstr>
      <vt:lpstr>Calibri</vt:lpstr>
      <vt:lpstr>Calibri Light</vt:lpstr>
      <vt:lpstr>Cascadia Code SemiBold</vt:lpstr>
      <vt:lpstr>Comic Sans MS</vt:lpstr>
      <vt:lpstr>Lucida Handwriting</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gani</dc:creator>
  <cp:lastModifiedBy>Abhinav Kumar Yadav</cp:lastModifiedBy>
  <cp:revision>119</cp:revision>
  <dcterms:created xsi:type="dcterms:W3CDTF">2018-07-13T06:03:35Z</dcterms:created>
  <dcterms:modified xsi:type="dcterms:W3CDTF">2023-04-02T07:18:27Z</dcterms:modified>
</cp:coreProperties>
</file>