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ad" initials="يونس" lastIdx="2" clrIdx="0">
    <p:extLst>
      <p:ext uri="{19B8F6BF-5375-455C-9EA6-DF929625EA0E}">
        <p15:presenceInfo xmlns:p15="http://schemas.microsoft.com/office/powerpoint/2012/main" userId="Mor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A930-D228-8CD1-EA3E-84B9C629B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Grocery case-study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01269-0335-4AD7-7470-319E5B7D2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Morad </a:t>
            </a:r>
            <a:r>
              <a:rPr lang="en-US" dirty="0" err="1"/>
              <a:t>Moqbel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7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1450-23B0-B11B-A362-50B738B3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79" y="499719"/>
            <a:ext cx="9291215" cy="1049235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C177-93AC-BB71-9F7F-A55F9033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291215" cy="246736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Good marketing, where people notice the amount of discount.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Focusing on products that are usually considered expensive, and on brands.(people feel good when they notice a discount on expensive products 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Focusing on products that people are interested in purchasing.</a:t>
            </a:r>
          </a:p>
        </p:txBody>
      </p:sp>
    </p:spTree>
    <p:extLst>
      <p:ext uri="{BB962C8B-B14F-4D97-AF65-F5344CB8AC3E}">
        <p14:creationId xmlns:p14="http://schemas.microsoft.com/office/powerpoint/2010/main" val="10615807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4BEF-0AF7-A21F-C28A-A7457E41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300" y="1498601"/>
            <a:ext cx="12306300" cy="1816099"/>
          </a:xfrm>
        </p:spPr>
        <p:txBody>
          <a:bodyPr>
            <a:normAutofit/>
          </a:bodyPr>
          <a:lstStyle/>
          <a:p>
            <a:r>
              <a:rPr lang="en-US" sz="4000" dirty="0"/>
              <a:t>End of our study,</a:t>
            </a:r>
            <a:br>
              <a:rPr lang="en-US" sz="4000" dirty="0"/>
            </a:br>
            <a:r>
              <a:rPr lang="en-US" sz="4000" dirty="0"/>
              <a:t>hope you enjoy it!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5AB9F-DDD4-23D5-7D17-BFD24A479689}"/>
              </a:ext>
            </a:extLst>
          </p:cNvPr>
          <p:cNvSpPr txBox="1"/>
          <p:nvPr/>
        </p:nvSpPr>
        <p:spPr>
          <a:xfrm flipH="1">
            <a:off x="2336800" y="3314700"/>
            <a:ext cx="740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any question, please email me at: mrdyumr@gmail.com </a:t>
            </a:r>
          </a:p>
        </p:txBody>
      </p:sp>
    </p:spTree>
    <p:extLst>
      <p:ext uri="{BB962C8B-B14F-4D97-AF65-F5344CB8AC3E}">
        <p14:creationId xmlns:p14="http://schemas.microsoft.com/office/powerpoint/2010/main" val="953357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4EB1-4B23-7B5A-A7EA-927919D8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27" y="466989"/>
            <a:ext cx="6307271" cy="1049235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Purpose of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E431-A58A-1CAB-7D76-09049E38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4" y="3763876"/>
            <a:ext cx="1853819" cy="669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 BI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036B68-E5A6-B13A-048B-CE99D24B3104}"/>
              </a:ext>
            </a:extLst>
          </p:cNvPr>
          <p:cNvSpPr txBox="1">
            <a:spLocks/>
          </p:cNvSpPr>
          <p:nvPr/>
        </p:nvSpPr>
        <p:spPr>
          <a:xfrm>
            <a:off x="141027" y="2450276"/>
            <a:ext cx="630727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Study’s tools: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A63AEF-0479-1643-4F75-3FDA9B267069}"/>
              </a:ext>
            </a:extLst>
          </p:cNvPr>
          <p:cNvSpPr txBox="1">
            <a:spLocks/>
          </p:cNvSpPr>
          <p:nvPr/>
        </p:nvSpPr>
        <p:spPr>
          <a:xfrm>
            <a:off x="698314" y="1648407"/>
            <a:ext cx="9960588" cy="847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Analyzing sub-categories and their relationship with sales and discounts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91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A4B5-2C6C-5F20-D399-AC86B720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DB87-BB36-EB08-6FBF-65F59CFA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comes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Coscto’s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online market.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contains only 4 fields related to our study, and they are respectively: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Sub-category (Snacks, Meat &amp; Seafood, Beverages, Candy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Discount (Ranges between 0-80% OFF)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Price (Ranges between $3.99 for the cheapest product and $1999.9 for the most expensive product)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 price (after the discount)</a:t>
            </a:r>
          </a:p>
        </p:txBody>
      </p:sp>
    </p:spTree>
    <p:extLst>
      <p:ext uri="{BB962C8B-B14F-4D97-AF65-F5344CB8AC3E}">
        <p14:creationId xmlns:p14="http://schemas.microsoft.com/office/powerpoint/2010/main" val="4007978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D750-8EAA-7F6E-0365-137B00D3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708400" cy="1346200"/>
          </a:xfrm>
        </p:spPr>
        <p:txBody>
          <a:bodyPr/>
          <a:lstStyle/>
          <a:p>
            <a:r>
              <a:rPr lang="en-US" dirty="0"/>
              <a:t>Sales </a:t>
            </a:r>
            <a:br>
              <a:rPr lang="en-US" dirty="0"/>
            </a:br>
            <a:r>
              <a:rPr lang="en-US" dirty="0"/>
              <a:t>per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32457-890A-4F9E-AD60-2CBEBE4C4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08400" y="0"/>
            <a:ext cx="8483600" cy="614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8D77B-A940-3B6C-FBCA-3D40506B11A0}"/>
              </a:ext>
            </a:extLst>
          </p:cNvPr>
          <p:cNvSpPr txBox="1"/>
          <p:nvPr/>
        </p:nvSpPr>
        <p:spPr>
          <a:xfrm>
            <a:off x="0" y="1484343"/>
            <a:ext cx="3619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photo depicts that Snacks category has sold more than all the other categories, while the Organic category has sold the fewest.</a:t>
            </a:r>
          </a:p>
        </p:txBody>
      </p:sp>
    </p:spTree>
    <p:extLst>
      <p:ext uri="{BB962C8B-B14F-4D97-AF65-F5344CB8AC3E}">
        <p14:creationId xmlns:p14="http://schemas.microsoft.com/office/powerpoint/2010/main" val="3329029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8257-2DB4-2505-AFC9-D6360A29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817219"/>
            <a:ext cx="5334000" cy="4732681"/>
          </a:xfrm>
        </p:spPr>
        <p:txBody>
          <a:bodyPr>
            <a:normAutofit/>
          </a:bodyPr>
          <a:lstStyle/>
          <a:p>
            <a:r>
              <a:rPr lang="en-US" sz="4000" dirty="0"/>
              <a:t>Q1:</a:t>
            </a:r>
            <a:br>
              <a:rPr lang="en-US" sz="4000" dirty="0"/>
            </a:br>
            <a:r>
              <a:rPr lang="en-US" sz="4000" dirty="0"/>
              <a:t>Does that mean the snacks category reached the highest revenue ?</a:t>
            </a:r>
          </a:p>
        </p:txBody>
      </p:sp>
    </p:spTree>
    <p:extLst>
      <p:ext uri="{BB962C8B-B14F-4D97-AF65-F5344CB8AC3E}">
        <p14:creationId xmlns:p14="http://schemas.microsoft.com/office/powerpoint/2010/main" val="2281279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6BEA-FF83-528F-D0DE-5ED6081B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582" y="0"/>
            <a:ext cx="5287564" cy="1659308"/>
          </a:xfrm>
        </p:spPr>
        <p:txBody>
          <a:bodyPr>
            <a:noAutofit/>
          </a:bodyPr>
          <a:lstStyle/>
          <a:p>
            <a:r>
              <a:rPr lang="en-US" sz="3600" dirty="0"/>
              <a:t>Do More sales mean higher revenue?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33F20-E5BD-3E63-6B5E-110EE9DCD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132" y="0"/>
            <a:ext cx="6994018" cy="61087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CBF4869-7E57-ED17-F784-7ACCE47A1930}"/>
              </a:ext>
            </a:extLst>
          </p:cNvPr>
          <p:cNvGrpSpPr/>
          <p:nvPr/>
        </p:nvGrpSpPr>
        <p:grpSpPr>
          <a:xfrm>
            <a:off x="5305932" y="367825"/>
            <a:ext cx="6784468" cy="1291483"/>
            <a:chOff x="5305932" y="367825"/>
            <a:chExt cx="6784468" cy="12914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860741-A264-46AF-719E-E71EA0069C68}"/>
                </a:ext>
              </a:extLst>
            </p:cNvPr>
            <p:cNvSpPr/>
            <p:nvPr/>
          </p:nvSpPr>
          <p:spPr>
            <a:xfrm>
              <a:off x="5312282" y="367825"/>
              <a:ext cx="6778118" cy="3135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68C9C6-FAEE-D6AF-FADA-51078FBFFDAD}"/>
                </a:ext>
              </a:extLst>
            </p:cNvPr>
            <p:cNvSpPr/>
            <p:nvPr/>
          </p:nvSpPr>
          <p:spPr>
            <a:xfrm>
              <a:off x="5305932" y="1345725"/>
              <a:ext cx="6784468" cy="3135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FECFA4-6EE7-901E-B0C0-EA1C65D507DE}"/>
              </a:ext>
            </a:extLst>
          </p:cNvPr>
          <p:cNvSpPr txBox="1"/>
          <p:nvPr/>
        </p:nvSpPr>
        <p:spPr>
          <a:xfrm>
            <a:off x="130175" y="1797615"/>
            <a:ext cx="5096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 shown in the image, Meat &amp; Seafood reached out the highest revenue, even though it sold nearly 50% of what Snacks category has sold!</a:t>
            </a:r>
          </a:p>
        </p:txBody>
      </p:sp>
    </p:spTree>
    <p:extLst>
      <p:ext uri="{BB962C8B-B14F-4D97-AF65-F5344CB8AC3E}">
        <p14:creationId xmlns:p14="http://schemas.microsoft.com/office/powerpoint/2010/main" val="3446531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3030-AC8C-67D2-0F0A-9E957BBB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46" y="1109319"/>
            <a:ext cx="5572708" cy="4173881"/>
          </a:xfrm>
        </p:spPr>
        <p:txBody>
          <a:bodyPr>
            <a:normAutofit/>
          </a:bodyPr>
          <a:lstStyle/>
          <a:p>
            <a:r>
              <a:rPr lang="en-US" sz="4000" dirty="0"/>
              <a:t>Q2:</a:t>
            </a:r>
            <a:br>
              <a:rPr lang="en-US" sz="4000" dirty="0"/>
            </a:br>
            <a:r>
              <a:rPr lang="en-US" sz="4000" dirty="0"/>
              <a:t>Do more offers and discounts mean more sales?</a:t>
            </a:r>
          </a:p>
        </p:txBody>
      </p:sp>
    </p:spTree>
    <p:extLst>
      <p:ext uri="{BB962C8B-B14F-4D97-AF65-F5344CB8AC3E}">
        <p14:creationId xmlns:p14="http://schemas.microsoft.com/office/powerpoint/2010/main" val="1209395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1A9D-821E-BFFB-2BA5-3A2DBC50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00"/>
            <a:ext cx="3962400" cy="1046745"/>
          </a:xfrm>
        </p:spPr>
        <p:txBody>
          <a:bodyPr>
            <a:noAutofit/>
          </a:bodyPr>
          <a:lstStyle/>
          <a:p>
            <a:r>
              <a:rPr lang="en-US" sz="2800" dirty="0"/>
              <a:t>Do more offers and discounts mean more sales?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9F8BB-4E66-3378-1F68-AEE02340D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0"/>
            <a:ext cx="8229600" cy="6146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160F37-A918-069A-1C1E-066DB011D6BA}"/>
              </a:ext>
            </a:extLst>
          </p:cNvPr>
          <p:cNvSpPr txBox="1"/>
          <p:nvPr/>
        </p:nvSpPr>
        <p:spPr>
          <a:xfrm>
            <a:off x="0" y="1752600"/>
            <a:ext cx="396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Despite the many offers and discounts,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people tend to buy products that do not have discounts.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(As its shown in the image)</a:t>
            </a:r>
          </a:p>
        </p:txBody>
      </p:sp>
    </p:spTree>
    <p:extLst>
      <p:ext uri="{BB962C8B-B14F-4D97-AF65-F5344CB8AC3E}">
        <p14:creationId xmlns:p14="http://schemas.microsoft.com/office/powerpoint/2010/main" val="713794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12F8-4C00-CD86-63D6-C63DA986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reasons behind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EA69-9E44-2029-8863-03ECD739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reasons include: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Poor marketing, as people may not know that there are discounts.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Discounts on items that people not interested in purchasing</a:t>
            </a:r>
          </a:p>
        </p:txBody>
      </p:sp>
    </p:spTree>
    <p:extLst>
      <p:ext uri="{BB962C8B-B14F-4D97-AF65-F5344CB8AC3E}">
        <p14:creationId xmlns:p14="http://schemas.microsoft.com/office/powerpoint/2010/main" val="4045769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180</TotalTime>
  <Words>328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Rockwell</vt:lpstr>
      <vt:lpstr>Gallery</vt:lpstr>
      <vt:lpstr>Grocery case-study</vt:lpstr>
      <vt:lpstr>Purpose of study:</vt:lpstr>
      <vt:lpstr>Data summary</vt:lpstr>
      <vt:lpstr>Sales  per category</vt:lpstr>
      <vt:lpstr>Q1: Does that mean the snacks category reached the highest revenue ?</vt:lpstr>
      <vt:lpstr>Do More sales mean higher revenue?</vt:lpstr>
      <vt:lpstr>Q2: Do more offers and discounts mean more sales?</vt:lpstr>
      <vt:lpstr>Do more offers and discounts mean more sales?</vt:lpstr>
      <vt:lpstr>What are the reasons behind that?</vt:lpstr>
      <vt:lpstr>Recommendations</vt:lpstr>
      <vt:lpstr>End of our study, hope you enjoy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Morad</dc:creator>
  <cp:lastModifiedBy>Morad</cp:lastModifiedBy>
  <cp:revision>7</cp:revision>
  <dcterms:created xsi:type="dcterms:W3CDTF">2024-12-11T07:40:29Z</dcterms:created>
  <dcterms:modified xsi:type="dcterms:W3CDTF">2024-12-17T06:53:12Z</dcterms:modified>
</cp:coreProperties>
</file>