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Markdown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Morad Kasmi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2022-08-24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Bullet 1</a:t>
            </a:r>
          </a:p>
          <a:p>
            <a:pPr lvl="0"/>
            <a:r>
              <a:rPr/>
              <a:t>Bullet 2</a:t>
            </a:r>
          </a:p>
          <a:p>
            <a:pPr lvl="0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Plot</a:t>
            </a:r>
          </a:p>
        </p:txBody>
      </p:sp>
      <p:pic>
        <p:nvPicPr>
          <p:cNvPr descr="ppppp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 Presentation</dc:title>
  <dc:creator>Morad Kasmi</dc:creator>
  <cp:keywords/>
  <dcterms:created xsi:type="dcterms:W3CDTF">2022-08-24T15:30:45Z</dcterms:created>
  <dcterms:modified xsi:type="dcterms:W3CDTF">2022-08-24T15:30:45Z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2022-08-24</vt:lpwstr>
  </property>
  <property fmtid="{D5CDD505-2E9C-101B-9397-08002B2CF9AE}" pid="3" name="output">
    <vt:lpwstr>powerpoint_presentation</vt:lpwstr>
  </property>
</Properties>
</file>