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1pPr>
    <a:lvl2pPr marL="0" marR="0" indent="2667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2pPr>
    <a:lvl3pPr marL="0" marR="0" indent="5334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3pPr>
    <a:lvl4pPr marL="0" marR="0" indent="8001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4pPr>
    <a:lvl5pPr marL="0" marR="0" indent="10668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5pPr>
    <a:lvl6pPr marL="0" marR="0" indent="13335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6pPr>
    <a:lvl7pPr marL="0" marR="0" indent="16129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7pPr>
    <a:lvl8pPr marL="0" marR="0" indent="18796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8pPr>
    <a:lvl9pPr marL="0" marR="0" indent="214630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Palatino"/>
          <a:ea typeface="Palatino"/>
          <a:cs typeface="Palatino"/>
        </a:font>
        <a:srgbClr val="515151"/>
      </a:tcTxStyle>
      <a:tcStyle>
        <a:tcBdr>
          <a:left>
            <a:ln w="25400" cap="flat">
              <a:solidFill>
                <a:srgbClr val="A9A9A4"/>
              </a:solidFill>
              <a:prstDash val="solid"/>
              <a:miter lim="400000"/>
            </a:ln>
          </a:left>
          <a:right>
            <a:ln w="25400" cap="flat">
              <a:solidFill>
                <a:srgbClr val="A9A9A4"/>
              </a:solidFill>
              <a:prstDash val="solid"/>
              <a:miter lim="400000"/>
            </a:ln>
          </a:right>
          <a:top>
            <a:ln w="25400" cap="flat">
              <a:solidFill>
                <a:srgbClr val="A9A9A4"/>
              </a:solidFill>
              <a:prstDash val="solid"/>
              <a:miter lim="400000"/>
            </a:ln>
          </a:top>
          <a:bottom>
            <a:ln w="25400" cap="flat">
              <a:solidFill>
                <a:srgbClr val="A9A9A4"/>
              </a:solidFill>
              <a:prstDash val="solid"/>
              <a:miter lim="400000"/>
            </a:ln>
          </a:bottom>
          <a:insideH>
            <a:ln w="25400" cap="flat">
              <a:solidFill>
                <a:srgbClr val="A9A9A4"/>
              </a:solidFill>
              <a:prstDash val="solid"/>
              <a:miter lim="400000"/>
            </a:ln>
          </a:insideH>
          <a:insideV>
            <a:ln w="25400" cap="flat">
              <a:solidFill>
                <a:srgbClr val="A9A9A4"/>
              </a:solidFill>
              <a:prstDash val="solid"/>
              <a:miter lim="400000"/>
            </a:ln>
          </a:insideV>
        </a:tcBdr>
        <a:fill>
          <a:noFill/>
        </a:fill>
      </a:tcStyle>
    </a:wholeTbl>
    <a:band2H>
      <a:tcTxStyle b="def" i="def"/>
      <a:tcStyle>
        <a:tcBdr/>
        <a:fill>
          <a:solidFill>
            <a:srgbClr val="81A5D4">
              <a:alpha val="15000"/>
            </a:srgbClr>
          </a:solidFill>
        </a:fill>
      </a:tcStyle>
    </a:band2H>
    <a:firstCol>
      <a:tcTxStyle b="off" i="off">
        <a:font>
          <a:latin typeface="Palatino"/>
          <a:ea typeface="Palatino"/>
          <a:cs typeface="Palatino"/>
        </a:font>
        <a:srgbClr val="F3F1D8"/>
      </a:tcTxStyle>
      <a:tcStyle>
        <a:tcBdr>
          <a:left>
            <a:ln w="25400" cap="flat">
              <a:solidFill>
                <a:srgbClr val="A9A9A4"/>
              </a:solidFill>
              <a:prstDash val="solid"/>
              <a:miter lim="400000"/>
            </a:ln>
          </a:left>
          <a:right>
            <a:ln w="25400" cap="flat">
              <a:solidFill>
                <a:srgbClr val="A9A9A4"/>
              </a:solidFill>
              <a:prstDash val="solid"/>
              <a:miter lim="400000"/>
            </a:ln>
          </a:right>
          <a:top>
            <a:ln w="25400" cap="flat">
              <a:solidFill>
                <a:srgbClr val="A9A9A4"/>
              </a:solidFill>
              <a:prstDash val="solid"/>
              <a:miter lim="400000"/>
            </a:ln>
          </a:top>
          <a:bottom>
            <a:ln w="25400" cap="flat">
              <a:solidFill>
                <a:srgbClr val="A9A9A4"/>
              </a:solidFill>
              <a:prstDash val="solid"/>
              <a:miter lim="400000"/>
            </a:ln>
          </a:bottom>
          <a:insideH>
            <a:ln w="25400" cap="flat">
              <a:solidFill>
                <a:srgbClr val="A9A9A4"/>
              </a:solidFill>
              <a:prstDash val="solid"/>
              <a:miter lim="400000"/>
            </a:ln>
          </a:insideH>
          <a:insideV>
            <a:ln w="25400" cap="flat">
              <a:solidFill>
                <a:srgbClr val="A9A9A4"/>
              </a:solidFill>
              <a:prstDash val="solid"/>
              <a:miter lim="400000"/>
            </a:ln>
          </a:insideV>
        </a:tcBdr>
        <a:fill>
          <a:noFill/>
        </a:fill>
      </a:tcStyle>
    </a:firstCol>
    <a:lastRow>
      <a:tcTxStyle b="off" i="off">
        <a:font>
          <a:latin typeface="Palatino"/>
          <a:ea typeface="Palatino"/>
          <a:cs typeface="Palatino"/>
        </a:font>
        <a:srgbClr val="F3F1D8"/>
      </a:tcTxStyle>
      <a:tcStyle>
        <a:tcBdr>
          <a:left>
            <a:ln w="25400" cap="flat">
              <a:solidFill>
                <a:srgbClr val="A9A9A4"/>
              </a:solidFill>
              <a:prstDash val="solid"/>
              <a:miter lim="400000"/>
            </a:ln>
          </a:left>
          <a:right>
            <a:ln w="25400" cap="flat">
              <a:solidFill>
                <a:srgbClr val="A9A9A4"/>
              </a:solidFill>
              <a:prstDash val="solid"/>
              <a:miter lim="400000"/>
            </a:ln>
          </a:right>
          <a:top>
            <a:ln w="25400" cap="flat">
              <a:solidFill>
                <a:srgbClr val="A9A9A4"/>
              </a:solidFill>
              <a:prstDash val="solid"/>
              <a:miter lim="400000"/>
            </a:ln>
          </a:top>
          <a:bottom>
            <a:ln w="25400" cap="flat">
              <a:solidFill>
                <a:srgbClr val="A9A9A4"/>
              </a:solidFill>
              <a:prstDash val="solid"/>
              <a:miter lim="400000"/>
            </a:ln>
          </a:bottom>
          <a:insideH>
            <a:ln w="25400" cap="flat">
              <a:solidFill>
                <a:srgbClr val="A9A9A4"/>
              </a:solidFill>
              <a:prstDash val="solid"/>
              <a:miter lim="400000"/>
            </a:ln>
          </a:insideH>
          <a:insideV>
            <a:ln w="25400" cap="flat">
              <a:solidFill>
                <a:srgbClr val="A9A9A4"/>
              </a:solidFill>
              <a:prstDash val="solid"/>
              <a:miter lim="400000"/>
            </a:ln>
          </a:insideV>
        </a:tcBdr>
        <a:fill>
          <a:noFill/>
        </a:fill>
      </a:tcStyle>
    </a:lastRow>
    <a:firstRow>
      <a:tcTxStyle b="off" i="off">
        <a:font>
          <a:latin typeface="Palatino"/>
          <a:ea typeface="Palatino"/>
          <a:cs typeface="Palatino"/>
        </a:font>
        <a:srgbClr val="F3F1D8"/>
      </a:tcTxStyle>
      <a:tcStyle>
        <a:tcBdr>
          <a:left>
            <a:ln w="25400" cap="flat">
              <a:solidFill>
                <a:srgbClr val="A9A9A4"/>
              </a:solidFill>
              <a:prstDash val="solid"/>
              <a:miter lim="400000"/>
            </a:ln>
          </a:left>
          <a:right>
            <a:ln w="25400" cap="flat">
              <a:solidFill>
                <a:srgbClr val="A9A9A4"/>
              </a:solidFill>
              <a:prstDash val="solid"/>
              <a:miter lim="400000"/>
            </a:ln>
          </a:right>
          <a:top>
            <a:ln w="25400" cap="flat">
              <a:solidFill>
                <a:srgbClr val="A9A9A4"/>
              </a:solidFill>
              <a:prstDash val="solid"/>
              <a:miter lim="400000"/>
            </a:ln>
          </a:top>
          <a:bottom>
            <a:ln w="25400" cap="flat">
              <a:solidFill>
                <a:srgbClr val="A9A9A4"/>
              </a:solidFill>
              <a:prstDash val="solid"/>
              <a:miter lim="400000"/>
            </a:ln>
          </a:bottom>
          <a:insideH>
            <a:ln w="25400" cap="flat">
              <a:solidFill>
                <a:srgbClr val="A9A9A4"/>
              </a:solidFill>
              <a:prstDash val="solid"/>
              <a:miter lim="400000"/>
            </a:ln>
          </a:insideH>
          <a:insideV>
            <a:ln w="25400" cap="flat">
              <a:solidFill>
                <a:srgbClr val="A9A9A4"/>
              </a:solidFill>
              <a:prstDash val="solid"/>
              <a:miter lim="400000"/>
            </a:ln>
          </a:insideV>
        </a:tcBdr>
        <a:fill>
          <a:no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600">
        <a:latin typeface="Lucida Grande"/>
        <a:ea typeface="Lucida Grande"/>
        <a:cs typeface="Lucida Grande"/>
        <a:sym typeface="Lucida Grande"/>
      </a:defRPr>
    </a:lvl1pPr>
    <a:lvl2pPr indent="228600" defTabSz="457200" latinLnBrk="0">
      <a:defRPr sz="1600">
        <a:latin typeface="Lucida Grande"/>
        <a:ea typeface="Lucida Grande"/>
        <a:cs typeface="Lucida Grande"/>
        <a:sym typeface="Lucida Grande"/>
      </a:defRPr>
    </a:lvl2pPr>
    <a:lvl3pPr indent="457200" defTabSz="457200" latinLnBrk="0">
      <a:defRPr sz="1600">
        <a:latin typeface="Lucida Grande"/>
        <a:ea typeface="Lucida Grande"/>
        <a:cs typeface="Lucida Grande"/>
        <a:sym typeface="Lucida Grande"/>
      </a:defRPr>
    </a:lvl3pPr>
    <a:lvl4pPr indent="685800" defTabSz="457200" latinLnBrk="0">
      <a:defRPr sz="1600">
        <a:latin typeface="Lucida Grande"/>
        <a:ea typeface="Lucida Grande"/>
        <a:cs typeface="Lucida Grande"/>
        <a:sym typeface="Lucida Grande"/>
      </a:defRPr>
    </a:lvl4pPr>
    <a:lvl5pPr indent="914400" defTabSz="457200" latinLnBrk="0">
      <a:defRPr sz="1600">
        <a:latin typeface="Lucida Grande"/>
        <a:ea typeface="Lucida Grande"/>
        <a:cs typeface="Lucida Grande"/>
        <a:sym typeface="Lucida Grande"/>
      </a:defRPr>
    </a:lvl5pPr>
    <a:lvl6pPr indent="1143000" defTabSz="457200" latinLnBrk="0">
      <a:defRPr sz="1600">
        <a:latin typeface="Lucida Grande"/>
        <a:ea typeface="Lucida Grande"/>
        <a:cs typeface="Lucida Grande"/>
        <a:sym typeface="Lucida Grande"/>
      </a:defRPr>
    </a:lvl6pPr>
    <a:lvl7pPr indent="1371600" defTabSz="457200" latinLnBrk="0">
      <a:defRPr sz="1600">
        <a:latin typeface="Lucida Grande"/>
        <a:ea typeface="Lucida Grande"/>
        <a:cs typeface="Lucida Grande"/>
        <a:sym typeface="Lucida Grande"/>
      </a:defRPr>
    </a:lvl7pPr>
    <a:lvl8pPr indent="1600200" defTabSz="457200" latinLnBrk="0">
      <a:defRPr sz="1600">
        <a:latin typeface="Lucida Grande"/>
        <a:ea typeface="Lucida Grande"/>
        <a:cs typeface="Lucida Grande"/>
        <a:sym typeface="Lucida Grande"/>
      </a:defRPr>
    </a:lvl8pPr>
    <a:lvl9pPr indent="1828800" defTabSz="457200" latinLnBrk="0">
      <a:defRPr sz="16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Quando iniciamos um desenvolvimento de software sozinhos, quando começamos montar aplicações, nós por instinto acabamos montando nossa própria framework, nossas primeiras classes para persistir nossos dados, nossos primeiros modelos de interface que iremos replicar para futuros aplicativos, isso é normal e é valido, porém quando surge um novo integrante na equipe é necessário que ele entenda o que eu fiz,  para um melhor aproveitamento seria legal utilizar uma framework que já está disponivel no mercado a algum tempo que todo mundo ja conhece, dai que surgiu o Codeigniter que ajuda até mesmo você entender seu próprio código, se você pegar seu codigo de hoje daqui um ano você com certeza não vai gostar já que a tecnologia sempre está evoluindo, agora se você está usando uma framework seu codigo está sempre evoluindo dentro de um padrão.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defRPr sz="4000"/>
            </a:pPr>
            <a:r>
              <a:t>ABSTRAÇÃO DE CODIGOS COMUNS</a:t>
            </a:r>
          </a:p>
          <a:p>
            <a:pPr>
              <a:defRPr sz="4000"/>
            </a:pPr>
          </a:p>
          <a:p>
            <a:pPr>
              <a:defRPr sz="4000"/>
            </a:pPr>
            <a:r>
              <a:t>PROVENDO FUNCIONALIDADE GENERICA</a:t>
            </a:r>
          </a:p>
          <a:p>
            <a:pPr/>
          </a:p>
          <a:p>
            <a:pPr/>
            <a:r>
              <a:t>A framework em desenvolvimento de software é uma abstração que une códigos comuns entre varias bibliotecas de projetos provendo uma funcionalidade Generica, como por exemplo: inserção, leitura, alteração exclusão de dados em um banco de dados, um framework pode atingir uma funcionalidade especifica, por configuração durante a programação de uma aplicação, por exemplo: gerar contas a pagar.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MODEL: é usado para gerenciar o domínio de informações e notificar observadores sobre mudança nos dados, ele é uma representação detalhada da informação que a aplicação opera, ou seja as classes model são as responsáveis por persistirem os dados recebidos pelos controladores, no banco de dados;</a:t>
            </a:r>
          </a:p>
          <a:p>
            <a:pPr/>
          </a:p>
          <a:p>
            <a:pPr/>
            <a:r>
              <a:t>VIEW: Apresenta o modelo num formato adequado ao utilizador, na saída de dados, e diferentes visões podem existir para o mesmo modelo, para diferentes propósitos, a view nunca vai executar metodos no model, somente se comunica com o controller.</a:t>
            </a:r>
          </a:p>
          <a:p>
            <a:pPr/>
          </a:p>
          <a:p>
            <a:pPr/>
            <a:r>
              <a:t>CONTROLLER: Recebe a entrada de dados e inicia a resposta ao utilizador quando invoca objetos do model e da view baseada na entrada(objetos/estimulos enviados pela view). também responsável por validação e entrada de dados.</a:t>
            </a:r>
          </a:p>
          <a:p>
            <a:pPr/>
          </a:p>
          <a:p>
            <a:pPr/>
            <a:r>
              <a:t>se você não enteu até agora fique muito tranquilo que todo esse conceito vai ficar estremamente visivel na pratica.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O Codeigniter então é uma framework que trabalha no padrão MVC, como vimos ele não é um programa é um conjunto de bibliotecas comuns entre projetos, que facilita tarefas repetitivas.</a:t>
            </a:r>
          </a:p>
          <a:p>
            <a:pPr/>
          </a:p>
          <a:p>
            <a:pP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lvl1pPr>
              <a:lnSpc>
                <a:spcPct val="107916"/>
              </a:lnSpc>
              <a:spcBef>
                <a:spcPts val="800"/>
              </a:spcBef>
              <a:defRPr sz="1100">
                <a:latin typeface="Helvetica"/>
                <a:ea typeface="Helvetica"/>
                <a:cs typeface="Helvetica"/>
                <a:sym typeface="Helvetica"/>
              </a:defRPr>
            </a:lvl1pPr>
          </a:lstStyle>
          <a:p>
            <a:pPr/>
            <a:r>
              <a:t>então vamos por a mão na massa.</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ítulo e Subtítul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exto do Título"/>
          <p:cNvSpPr txBox="1"/>
          <p:nvPr>
            <p:ph type="title"/>
          </p:nvPr>
        </p:nvSpPr>
        <p:spPr>
          <a:xfrm>
            <a:off x="990600" y="1600200"/>
            <a:ext cx="8178800" cy="2235200"/>
          </a:xfrm>
          <a:prstGeom prst="rect">
            <a:avLst/>
          </a:prstGeom>
          <a:effectLst>
            <a:outerShdw sx="100000" sy="100000" kx="0" ky="0" algn="b" rotWithShape="0" blurRad="12700" dist="12700" dir="5400000">
              <a:srgbClr val="424242"/>
            </a:outerShdw>
          </a:effectLst>
        </p:spPr>
        <p:txBody>
          <a:bodyPr/>
          <a:lstStyle>
            <a:lvl1pPr>
              <a:defRPr spc="-97" sz="7400">
                <a:solidFill>
                  <a:srgbClr val="E5E5E5"/>
                </a:solidFill>
              </a:defRPr>
            </a:lvl1pPr>
          </a:lstStyle>
          <a:p>
            <a:pPr/>
            <a:r>
              <a:t>Texto do Título</a:t>
            </a:r>
          </a:p>
        </p:txBody>
      </p:sp>
      <p:sp>
        <p:nvSpPr>
          <p:cNvPr id="13" name="Nível de Corpo Um…"/>
          <p:cNvSpPr txBox="1"/>
          <p:nvPr>
            <p:ph type="body" sz="quarter" idx="1"/>
          </p:nvPr>
        </p:nvSpPr>
        <p:spPr>
          <a:xfrm>
            <a:off x="990600" y="3924300"/>
            <a:ext cx="8178800" cy="850900"/>
          </a:xfrm>
          <a:prstGeom prst="rect">
            <a:avLst/>
          </a:prstGeom>
          <a:effectLst>
            <a:outerShdw sx="100000" sy="100000" kx="0" ky="0" algn="b" rotWithShape="0" blurRad="12700" dist="12700" dir="5400000">
              <a:srgbClr val="424242"/>
            </a:outerShdw>
          </a:effectLst>
        </p:spPr>
        <p:txBody>
          <a:bodyPr anchor="t"/>
          <a:lstStyle>
            <a:lvl1pPr marL="0" indent="0" algn="ctr">
              <a:spcBef>
                <a:spcPts val="0"/>
              </a:spcBef>
              <a:buSzTx/>
              <a:buNone/>
              <a:defRPr spc="-36" sz="2800">
                <a:solidFill>
                  <a:srgbClr val="CBCBCB"/>
                </a:solidFill>
                <a:latin typeface="+mn-lt"/>
                <a:ea typeface="+mn-ea"/>
                <a:cs typeface="+mn-cs"/>
                <a:sym typeface="Copperplate"/>
              </a:defRPr>
            </a:lvl1pPr>
            <a:lvl2pPr marL="0" indent="0" algn="ctr">
              <a:spcBef>
                <a:spcPts val="0"/>
              </a:spcBef>
              <a:buSzTx/>
              <a:buNone/>
              <a:defRPr spc="-36" sz="2800">
                <a:solidFill>
                  <a:srgbClr val="CBCBCB"/>
                </a:solidFill>
                <a:latin typeface="+mn-lt"/>
                <a:ea typeface="+mn-ea"/>
                <a:cs typeface="+mn-cs"/>
                <a:sym typeface="Copperplate"/>
              </a:defRPr>
            </a:lvl2pPr>
            <a:lvl3pPr marL="0" indent="0" algn="ctr">
              <a:spcBef>
                <a:spcPts val="0"/>
              </a:spcBef>
              <a:buSzTx/>
              <a:buNone/>
              <a:defRPr spc="-36" sz="2800">
                <a:solidFill>
                  <a:srgbClr val="CBCBCB"/>
                </a:solidFill>
                <a:latin typeface="+mn-lt"/>
                <a:ea typeface="+mn-ea"/>
                <a:cs typeface="+mn-cs"/>
                <a:sym typeface="Copperplate"/>
              </a:defRPr>
            </a:lvl3pPr>
            <a:lvl4pPr marL="0" indent="0" algn="ctr">
              <a:spcBef>
                <a:spcPts val="0"/>
              </a:spcBef>
              <a:buSzTx/>
              <a:buNone/>
              <a:defRPr spc="-36" sz="2800">
                <a:solidFill>
                  <a:srgbClr val="CBCBCB"/>
                </a:solidFill>
                <a:latin typeface="+mn-lt"/>
                <a:ea typeface="+mn-ea"/>
                <a:cs typeface="+mn-cs"/>
                <a:sym typeface="Copperplate"/>
              </a:defRPr>
            </a:lvl4pPr>
            <a:lvl5pPr marL="0" indent="0" algn="ctr">
              <a:spcBef>
                <a:spcPts val="0"/>
              </a:spcBef>
              <a:buSzTx/>
              <a:buNone/>
              <a:defRPr spc="-36" sz="2800">
                <a:solidFill>
                  <a:srgbClr val="CBCBCB"/>
                </a:solidFill>
                <a:latin typeface="+mn-lt"/>
                <a:ea typeface="+mn-ea"/>
                <a:cs typeface="+mn-cs"/>
                <a:sym typeface="Copperplate"/>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4" name="Número do Slide"/>
          <p:cNvSpPr txBox="1"/>
          <p:nvPr>
            <p:ph type="sldNum" sz="quarter" idx="2"/>
          </p:nvPr>
        </p:nvSpPr>
        <p:spPr>
          <a:xfrm>
            <a:off x="4929450" y="7200900"/>
            <a:ext cx="301478" cy="250623"/>
          </a:xfrm>
          <a:prstGeom prst="rect">
            <a:avLst/>
          </a:prstGeom>
          <a:effectLst>
            <a:outerShdw sx="100000" sy="100000" kx="0" ky="0" algn="b" rotWithShape="0" blurRad="12700" dist="12700" dir="5400000">
              <a:srgbClr val="424242"/>
            </a:outerShdw>
          </a:effectLst>
        </p:spPr>
        <p:txBody>
          <a:bodyPr anchor="t"/>
          <a:lstStyle>
            <a:lvl1pPr>
              <a:defRPr spc="-18">
                <a:solidFill>
                  <a:srgbClr val="CBCBCB"/>
                </a:solidFill>
                <a:latin typeface="+mn-lt"/>
                <a:ea typeface="+mn-ea"/>
                <a:cs typeface="+mn-cs"/>
                <a:sym typeface="Copperpl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Foto - Vertical Esquerda">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9" name="Imagem"/>
          <p:cNvSpPr/>
          <p:nvPr>
            <p:ph type="pic" sz="quarter" idx="13"/>
          </p:nvPr>
        </p:nvSpPr>
        <p:spPr>
          <a:xfrm>
            <a:off x="787400" y="1574800"/>
            <a:ext cx="3225800" cy="4305300"/>
          </a:xfrm>
          <a:prstGeom prst="rect">
            <a:avLst/>
          </a:prstGeom>
          <a:ln w="9525">
            <a:round/>
          </a:ln>
        </p:spPr>
        <p:txBody>
          <a:bodyPr lIns="91439" tIns="45719" rIns="91439" bIns="45719" anchor="t"/>
          <a:lstStyle/>
          <a:p>
            <a:pPr/>
          </a:p>
        </p:txBody>
      </p:sp>
      <p:sp>
        <p:nvSpPr>
          <p:cNvPr id="90" name="Texto do Título"/>
          <p:cNvSpPr txBox="1"/>
          <p:nvPr>
            <p:ph type="title"/>
          </p:nvPr>
        </p:nvSpPr>
        <p:spPr>
          <a:xfrm>
            <a:off x="4838700" y="1104900"/>
            <a:ext cx="4584700" cy="2578100"/>
          </a:xfrm>
          <a:prstGeom prst="rect">
            <a:avLst/>
          </a:prstGeom>
          <a:effectLst>
            <a:outerShdw sx="100000" sy="100000" kx="0" ky="0" algn="b" rotWithShape="0" blurRad="12700" dist="12700" dir="5400000">
              <a:srgbClr val="424242"/>
            </a:outerShdw>
          </a:effectLst>
        </p:spPr>
        <p:txBody>
          <a:bodyPr/>
          <a:lstStyle>
            <a:lvl1pPr>
              <a:defRPr spc="-71" sz="5400">
                <a:solidFill>
                  <a:srgbClr val="E5E5E5"/>
                </a:solidFill>
              </a:defRPr>
            </a:lvl1pPr>
          </a:lstStyle>
          <a:p>
            <a:pPr/>
            <a:r>
              <a:t>Texto do Título</a:t>
            </a:r>
          </a:p>
        </p:txBody>
      </p:sp>
      <p:sp>
        <p:nvSpPr>
          <p:cNvPr id="91" name="Nível de Corpo Um…"/>
          <p:cNvSpPr txBox="1"/>
          <p:nvPr>
            <p:ph type="body" sz="quarter" idx="1"/>
          </p:nvPr>
        </p:nvSpPr>
        <p:spPr>
          <a:xfrm>
            <a:off x="4838700" y="3746500"/>
            <a:ext cx="4584700" cy="2578100"/>
          </a:xfrm>
          <a:prstGeom prst="rect">
            <a:avLst/>
          </a:prstGeom>
          <a:effectLst>
            <a:outerShdw sx="100000" sy="100000" kx="0" ky="0" algn="b" rotWithShape="0" blurRad="12700" dist="12700" dir="5400000">
              <a:srgbClr val="424242"/>
            </a:outerShdw>
          </a:effectLst>
        </p:spPr>
        <p:txBody>
          <a:bodyPr anchor="t"/>
          <a:lstStyle>
            <a:lvl1pPr marL="0" indent="0" algn="ctr">
              <a:spcBef>
                <a:spcPts val="0"/>
              </a:spcBef>
              <a:buSzTx/>
              <a:buNone/>
              <a:defRPr spc="-36" sz="2800">
                <a:solidFill>
                  <a:srgbClr val="CBCBCB"/>
                </a:solidFill>
                <a:latin typeface="+mn-lt"/>
                <a:ea typeface="+mn-ea"/>
                <a:cs typeface="+mn-cs"/>
                <a:sym typeface="Copperplate"/>
              </a:defRPr>
            </a:lvl1pPr>
            <a:lvl2pPr marL="0" indent="0" algn="ctr">
              <a:spcBef>
                <a:spcPts val="0"/>
              </a:spcBef>
              <a:buSzTx/>
              <a:buNone/>
              <a:defRPr spc="-36" sz="2800">
                <a:solidFill>
                  <a:srgbClr val="CBCBCB"/>
                </a:solidFill>
                <a:latin typeface="+mn-lt"/>
                <a:ea typeface="+mn-ea"/>
                <a:cs typeface="+mn-cs"/>
                <a:sym typeface="Copperplate"/>
              </a:defRPr>
            </a:lvl2pPr>
            <a:lvl3pPr marL="0" indent="0" algn="ctr">
              <a:spcBef>
                <a:spcPts val="0"/>
              </a:spcBef>
              <a:buSzTx/>
              <a:buNone/>
              <a:defRPr spc="-36" sz="2800">
                <a:solidFill>
                  <a:srgbClr val="CBCBCB"/>
                </a:solidFill>
                <a:latin typeface="+mn-lt"/>
                <a:ea typeface="+mn-ea"/>
                <a:cs typeface="+mn-cs"/>
                <a:sym typeface="Copperplate"/>
              </a:defRPr>
            </a:lvl3pPr>
            <a:lvl4pPr marL="0" indent="0" algn="ctr">
              <a:spcBef>
                <a:spcPts val="0"/>
              </a:spcBef>
              <a:buSzTx/>
              <a:buNone/>
              <a:defRPr spc="-36" sz="2800">
                <a:solidFill>
                  <a:srgbClr val="CBCBCB"/>
                </a:solidFill>
                <a:latin typeface="+mn-lt"/>
                <a:ea typeface="+mn-ea"/>
                <a:cs typeface="+mn-cs"/>
                <a:sym typeface="Copperplate"/>
              </a:defRPr>
            </a:lvl4pPr>
            <a:lvl5pPr marL="0" indent="0" algn="ctr">
              <a:spcBef>
                <a:spcPts val="0"/>
              </a:spcBef>
              <a:buSzTx/>
              <a:buNone/>
              <a:defRPr spc="-36" sz="2800">
                <a:solidFill>
                  <a:srgbClr val="CBCBCB"/>
                </a:solidFill>
                <a:latin typeface="+mn-lt"/>
                <a:ea typeface="+mn-ea"/>
                <a:cs typeface="+mn-cs"/>
                <a:sym typeface="Copperplate"/>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92" name="Número do Slide"/>
          <p:cNvSpPr txBox="1"/>
          <p:nvPr>
            <p:ph type="sldNum" sz="quarter" idx="2"/>
          </p:nvPr>
        </p:nvSpPr>
        <p:spPr>
          <a:xfrm>
            <a:off x="4929450" y="7200900"/>
            <a:ext cx="301478" cy="250623"/>
          </a:xfrm>
          <a:prstGeom prst="rect">
            <a:avLst/>
          </a:prstGeom>
          <a:effectLst>
            <a:outerShdw sx="100000" sy="100000" kx="0" ky="0" algn="b" rotWithShape="0" blurRad="12700" dist="12700" dir="5400000">
              <a:srgbClr val="424242"/>
            </a:outerShdw>
          </a:effectLst>
        </p:spPr>
        <p:txBody>
          <a:bodyPr anchor="t"/>
          <a:lstStyle>
            <a:lvl1pPr>
              <a:defRPr spc="-18">
                <a:solidFill>
                  <a:srgbClr val="CBCBCB"/>
                </a:solidFill>
                <a:latin typeface="+mn-lt"/>
                <a:ea typeface="+mn-ea"/>
                <a:cs typeface="+mn-cs"/>
                <a:sym typeface="Copperpl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ítulo, Marcadores e Foto">
    <p:spTree>
      <p:nvGrpSpPr>
        <p:cNvPr id="1" name=""/>
        <p:cNvGrpSpPr/>
        <p:nvPr/>
      </p:nvGrpSpPr>
      <p:grpSpPr>
        <a:xfrm>
          <a:off x="0" y="0"/>
          <a:ext cx="0" cy="0"/>
          <a:chOff x="0" y="0"/>
          <a:chExt cx="0" cy="0"/>
        </a:xfrm>
      </p:grpSpPr>
      <p:sp>
        <p:nvSpPr>
          <p:cNvPr id="99" name="Imagem"/>
          <p:cNvSpPr/>
          <p:nvPr>
            <p:ph type="pic" sz="half" idx="13"/>
          </p:nvPr>
        </p:nvSpPr>
        <p:spPr>
          <a:xfrm>
            <a:off x="5626100" y="2044700"/>
            <a:ext cx="3683000" cy="4915500"/>
          </a:xfrm>
          <a:prstGeom prst="rect">
            <a:avLst/>
          </a:prstGeom>
          <a:ln w="9525">
            <a:round/>
          </a:ln>
        </p:spPr>
        <p:txBody>
          <a:bodyPr lIns="91439" tIns="45719" rIns="91439" bIns="45719" anchor="t"/>
          <a:lstStyle/>
          <a:p>
            <a:pPr/>
          </a:p>
        </p:txBody>
      </p:sp>
      <p:sp>
        <p:nvSpPr>
          <p:cNvPr id="100" name="Texto do Título"/>
          <p:cNvSpPr txBox="1"/>
          <p:nvPr>
            <p:ph type="title"/>
          </p:nvPr>
        </p:nvSpPr>
        <p:spPr>
          <a:prstGeom prst="rect">
            <a:avLst/>
          </a:prstGeom>
        </p:spPr>
        <p:txBody>
          <a:bodyPr/>
          <a:lstStyle/>
          <a:p>
            <a:pPr/>
            <a:r>
              <a:t>Texto do Título</a:t>
            </a:r>
          </a:p>
        </p:txBody>
      </p:sp>
      <p:sp>
        <p:nvSpPr>
          <p:cNvPr id="101" name="Nível de Corpo Um…"/>
          <p:cNvSpPr txBox="1"/>
          <p:nvPr>
            <p:ph type="body" sz="half" idx="1"/>
          </p:nvPr>
        </p:nvSpPr>
        <p:spPr>
          <a:xfrm>
            <a:off x="990600" y="2044700"/>
            <a:ext cx="3937000" cy="4914900"/>
          </a:xfrm>
          <a:prstGeom prst="rect">
            <a:avLst/>
          </a:prstGeom>
        </p:spPr>
        <p:txBody>
          <a:bodyPr/>
          <a:lstStyle>
            <a:lvl1pPr marL="664665" indent="-410665">
              <a:spcBef>
                <a:spcPts val="2300"/>
              </a:spcBef>
              <a:defRPr sz="2800"/>
            </a:lvl1pPr>
            <a:lvl2pPr marL="1007565" indent="-410665">
              <a:spcBef>
                <a:spcPts val="2300"/>
              </a:spcBef>
              <a:defRPr sz="2800"/>
            </a:lvl2pPr>
            <a:lvl3pPr marL="1350465" indent="-410665">
              <a:spcBef>
                <a:spcPts val="2300"/>
              </a:spcBef>
              <a:defRPr sz="2800"/>
            </a:lvl3pPr>
            <a:lvl4pPr marL="1706065" indent="-410665">
              <a:spcBef>
                <a:spcPts val="2300"/>
              </a:spcBef>
              <a:defRPr sz="2800"/>
            </a:lvl4pPr>
            <a:lvl5pPr marL="2048965" indent="-410665">
              <a:spcBef>
                <a:spcPts val="2300"/>
              </a:spcBef>
              <a:defRPr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0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Foto - Horizontal Alt">
    <p:spTree>
      <p:nvGrpSpPr>
        <p:cNvPr id="1" name=""/>
        <p:cNvGrpSpPr/>
        <p:nvPr/>
      </p:nvGrpSpPr>
      <p:grpSpPr>
        <a:xfrm>
          <a:off x="0" y="0"/>
          <a:ext cx="0" cy="0"/>
          <a:chOff x="0" y="0"/>
          <a:chExt cx="0" cy="0"/>
        </a:xfrm>
      </p:grpSpPr>
      <p:sp>
        <p:nvSpPr>
          <p:cNvPr id="109" name="Imagem"/>
          <p:cNvSpPr/>
          <p:nvPr>
            <p:ph type="pic" idx="13"/>
          </p:nvPr>
        </p:nvSpPr>
        <p:spPr>
          <a:xfrm>
            <a:off x="622300" y="533400"/>
            <a:ext cx="7137400" cy="5207000"/>
          </a:xfrm>
          <a:prstGeom prst="rect">
            <a:avLst/>
          </a:prstGeom>
          <a:ln w="9525">
            <a:round/>
          </a:ln>
        </p:spPr>
        <p:txBody>
          <a:bodyPr lIns="91439" tIns="45719" rIns="91439" bIns="45719" anchor="t"/>
          <a:lstStyle/>
          <a:p>
            <a:pPr/>
          </a:p>
        </p:txBody>
      </p:sp>
      <p:sp>
        <p:nvSpPr>
          <p:cNvPr id="110" name="Texto do Título"/>
          <p:cNvSpPr txBox="1"/>
          <p:nvPr>
            <p:ph type="title"/>
          </p:nvPr>
        </p:nvSpPr>
        <p:spPr>
          <a:xfrm>
            <a:off x="622300" y="6096000"/>
            <a:ext cx="4965700" cy="1282700"/>
          </a:xfrm>
          <a:prstGeom prst="rect">
            <a:avLst/>
          </a:prstGeom>
        </p:spPr>
        <p:txBody>
          <a:bodyPr anchor="t"/>
          <a:lstStyle>
            <a:lvl1pPr algn="l">
              <a:defRPr sz="3600"/>
            </a:lvl1pPr>
          </a:lstStyle>
          <a:p>
            <a:pPr/>
            <a:r>
              <a:t>Texto do Título</a:t>
            </a:r>
          </a:p>
        </p:txBody>
      </p:sp>
      <p:sp>
        <p:nvSpPr>
          <p:cNvPr id="111" name="Nível de Corpo Um…"/>
          <p:cNvSpPr txBox="1"/>
          <p:nvPr>
            <p:ph type="body" sz="quarter" idx="1"/>
          </p:nvPr>
        </p:nvSpPr>
        <p:spPr>
          <a:xfrm>
            <a:off x="6057900" y="6096000"/>
            <a:ext cx="3937000" cy="1282700"/>
          </a:xfrm>
          <a:prstGeom prst="rect">
            <a:avLst/>
          </a:prstGeom>
        </p:spPr>
        <p:txBody>
          <a:bodyPr anchor="t"/>
          <a:lstStyle>
            <a:lvl1pPr marL="0" indent="0" defTabSz="355600">
              <a:spcBef>
                <a:spcPts val="0"/>
              </a:spcBef>
              <a:buSzTx/>
              <a:buNone/>
              <a:tabLst>
                <a:tab pos="838200" algn="l"/>
              </a:tabLst>
              <a:defRPr sz="1400">
                <a:solidFill>
                  <a:srgbClr val="606060"/>
                </a:solidFill>
              </a:defRPr>
            </a:lvl1pPr>
            <a:lvl2pPr marL="0" indent="0" defTabSz="355600">
              <a:spcBef>
                <a:spcPts val="0"/>
              </a:spcBef>
              <a:buSzTx/>
              <a:buNone/>
              <a:tabLst>
                <a:tab pos="838200" algn="l"/>
              </a:tabLst>
              <a:defRPr sz="1400">
                <a:solidFill>
                  <a:srgbClr val="606060"/>
                </a:solidFill>
              </a:defRPr>
            </a:lvl2pPr>
            <a:lvl3pPr marL="0" indent="0" defTabSz="355600">
              <a:spcBef>
                <a:spcPts val="0"/>
              </a:spcBef>
              <a:buSzTx/>
              <a:buNone/>
              <a:tabLst>
                <a:tab pos="838200" algn="l"/>
              </a:tabLst>
              <a:defRPr sz="1400">
                <a:solidFill>
                  <a:srgbClr val="606060"/>
                </a:solidFill>
              </a:defRPr>
            </a:lvl3pPr>
            <a:lvl4pPr marL="0" indent="0" defTabSz="355600">
              <a:spcBef>
                <a:spcPts val="0"/>
              </a:spcBef>
              <a:buSzTx/>
              <a:buNone/>
              <a:tabLst>
                <a:tab pos="838200" algn="l"/>
              </a:tabLst>
              <a:defRPr sz="1400">
                <a:solidFill>
                  <a:srgbClr val="606060"/>
                </a:solidFill>
              </a:defRPr>
            </a:lvl4pPr>
            <a:lvl5pPr marL="0" indent="0" defTabSz="355600">
              <a:spcBef>
                <a:spcPts val="0"/>
              </a:spcBef>
              <a:buSzTx/>
              <a:buNone/>
              <a:tabLst>
                <a:tab pos="838200" algn="l"/>
              </a:tabLst>
              <a:defRPr sz="1400">
                <a:solidFill>
                  <a:srgbClr val="606060"/>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1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Foto - Vertical Alt">
    <p:spTree>
      <p:nvGrpSpPr>
        <p:cNvPr id="1" name=""/>
        <p:cNvGrpSpPr/>
        <p:nvPr/>
      </p:nvGrpSpPr>
      <p:grpSpPr>
        <a:xfrm>
          <a:off x="0" y="0"/>
          <a:ext cx="0" cy="0"/>
          <a:chOff x="0" y="0"/>
          <a:chExt cx="0" cy="0"/>
        </a:xfrm>
      </p:grpSpPr>
      <p:sp>
        <p:nvSpPr>
          <p:cNvPr id="119" name="Imagem"/>
          <p:cNvSpPr/>
          <p:nvPr>
            <p:ph type="pic" idx="13"/>
          </p:nvPr>
        </p:nvSpPr>
        <p:spPr>
          <a:xfrm>
            <a:off x="647700" y="546100"/>
            <a:ext cx="4838700" cy="6477000"/>
          </a:xfrm>
          <a:prstGeom prst="rect">
            <a:avLst/>
          </a:prstGeom>
          <a:ln w="9525">
            <a:round/>
          </a:ln>
        </p:spPr>
        <p:txBody>
          <a:bodyPr lIns="91439" tIns="45719" rIns="91439" bIns="45719" anchor="t"/>
          <a:lstStyle/>
          <a:p>
            <a:pPr/>
          </a:p>
        </p:txBody>
      </p:sp>
      <p:sp>
        <p:nvSpPr>
          <p:cNvPr id="120" name="Texto do Título"/>
          <p:cNvSpPr txBox="1"/>
          <p:nvPr>
            <p:ph type="title"/>
          </p:nvPr>
        </p:nvSpPr>
        <p:spPr>
          <a:xfrm>
            <a:off x="5626100" y="546100"/>
            <a:ext cx="4445000" cy="1282700"/>
          </a:xfrm>
          <a:prstGeom prst="rect">
            <a:avLst/>
          </a:prstGeom>
          <a:effectLst>
            <a:outerShdw sx="100000" sy="100000" kx="0" ky="0" algn="b" rotWithShape="0" blurRad="12700" dist="12700" dir="5400000">
              <a:srgbClr val="FFFFFF"/>
            </a:outerShdw>
          </a:effectLst>
        </p:spPr>
        <p:txBody>
          <a:bodyPr anchor="t"/>
          <a:lstStyle>
            <a:lvl1pPr algn="l" defTabSz="355600">
              <a:tabLst>
                <a:tab pos="838200" algn="l"/>
              </a:tabLst>
              <a:defRPr spc="169" sz="2800">
                <a:solidFill>
                  <a:srgbClr val="232323"/>
                </a:solidFill>
              </a:defRPr>
            </a:lvl1pPr>
          </a:lstStyle>
          <a:p>
            <a:pPr/>
            <a:r>
              <a:t>Texto do Título</a:t>
            </a:r>
          </a:p>
        </p:txBody>
      </p:sp>
      <p:sp>
        <p:nvSpPr>
          <p:cNvPr id="121" name="Nível de Corpo Um…"/>
          <p:cNvSpPr txBox="1"/>
          <p:nvPr>
            <p:ph type="body" sz="quarter" idx="1"/>
          </p:nvPr>
        </p:nvSpPr>
        <p:spPr>
          <a:xfrm>
            <a:off x="5626100" y="5829300"/>
            <a:ext cx="4445000" cy="1282700"/>
          </a:xfrm>
          <a:prstGeom prst="rect">
            <a:avLst/>
          </a:prstGeom>
        </p:spPr>
        <p:txBody>
          <a:bodyPr anchor="b"/>
          <a:lstStyle>
            <a:lvl1pPr marL="0" indent="0" defTabSz="355600">
              <a:spcBef>
                <a:spcPts val="0"/>
              </a:spcBef>
              <a:buSzTx/>
              <a:buNone/>
              <a:tabLst>
                <a:tab pos="838200" algn="l"/>
              </a:tabLst>
              <a:defRPr sz="1400">
                <a:solidFill>
                  <a:srgbClr val="606060"/>
                </a:solidFill>
              </a:defRPr>
            </a:lvl1pPr>
            <a:lvl2pPr marL="0" indent="0" defTabSz="355600">
              <a:spcBef>
                <a:spcPts val="0"/>
              </a:spcBef>
              <a:buSzTx/>
              <a:buNone/>
              <a:tabLst>
                <a:tab pos="838200" algn="l"/>
              </a:tabLst>
              <a:defRPr sz="1400">
                <a:solidFill>
                  <a:srgbClr val="606060"/>
                </a:solidFill>
              </a:defRPr>
            </a:lvl2pPr>
            <a:lvl3pPr marL="0" indent="0" defTabSz="355600">
              <a:spcBef>
                <a:spcPts val="0"/>
              </a:spcBef>
              <a:buSzTx/>
              <a:buNone/>
              <a:tabLst>
                <a:tab pos="838200" algn="l"/>
              </a:tabLst>
              <a:defRPr sz="1400">
                <a:solidFill>
                  <a:srgbClr val="606060"/>
                </a:solidFill>
              </a:defRPr>
            </a:lvl3pPr>
            <a:lvl4pPr marL="0" indent="0" defTabSz="355600">
              <a:spcBef>
                <a:spcPts val="0"/>
              </a:spcBef>
              <a:buSzTx/>
              <a:buNone/>
              <a:tabLst>
                <a:tab pos="838200" algn="l"/>
              </a:tabLst>
              <a:defRPr sz="1400">
                <a:solidFill>
                  <a:srgbClr val="606060"/>
                </a:solidFill>
              </a:defRPr>
            </a:lvl4pPr>
            <a:lvl5pPr marL="0" indent="0" defTabSz="355600">
              <a:spcBef>
                <a:spcPts val="0"/>
              </a:spcBef>
              <a:buSzTx/>
              <a:buNone/>
              <a:tabLst>
                <a:tab pos="838200" algn="l"/>
              </a:tabLst>
              <a:defRPr sz="1400">
                <a:solidFill>
                  <a:srgbClr val="606060"/>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2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Foto - Panorâmica">
    <p:spTree>
      <p:nvGrpSpPr>
        <p:cNvPr id="1" name=""/>
        <p:cNvGrpSpPr/>
        <p:nvPr/>
      </p:nvGrpSpPr>
      <p:grpSpPr>
        <a:xfrm>
          <a:off x="0" y="0"/>
          <a:ext cx="0" cy="0"/>
          <a:chOff x="0" y="0"/>
          <a:chExt cx="0" cy="0"/>
        </a:xfrm>
      </p:grpSpPr>
      <p:sp>
        <p:nvSpPr>
          <p:cNvPr id="129" name="Imagem"/>
          <p:cNvSpPr/>
          <p:nvPr>
            <p:ph type="pic" sz="half" idx="13"/>
          </p:nvPr>
        </p:nvSpPr>
        <p:spPr>
          <a:xfrm>
            <a:off x="622300" y="533400"/>
            <a:ext cx="8839200" cy="2895600"/>
          </a:xfrm>
          <a:prstGeom prst="rect">
            <a:avLst/>
          </a:prstGeom>
          <a:ln w="9525">
            <a:round/>
          </a:ln>
        </p:spPr>
        <p:txBody>
          <a:bodyPr lIns="91439" tIns="45719" rIns="91439" bIns="45719" anchor="t"/>
          <a:lstStyle/>
          <a:p>
            <a:pPr/>
          </a:p>
        </p:txBody>
      </p:sp>
      <p:sp>
        <p:nvSpPr>
          <p:cNvPr id="130" name="Texto do Título"/>
          <p:cNvSpPr txBox="1"/>
          <p:nvPr>
            <p:ph type="title"/>
          </p:nvPr>
        </p:nvSpPr>
        <p:spPr>
          <a:xfrm>
            <a:off x="622300" y="6096000"/>
            <a:ext cx="4965700" cy="1282700"/>
          </a:xfrm>
          <a:prstGeom prst="rect">
            <a:avLst/>
          </a:prstGeom>
        </p:spPr>
        <p:txBody>
          <a:bodyPr anchor="t"/>
          <a:lstStyle>
            <a:lvl1pPr algn="l">
              <a:defRPr sz="3600"/>
            </a:lvl1pPr>
          </a:lstStyle>
          <a:p>
            <a:pPr/>
            <a:r>
              <a:t>Texto do Título</a:t>
            </a:r>
          </a:p>
        </p:txBody>
      </p:sp>
      <p:sp>
        <p:nvSpPr>
          <p:cNvPr id="131" name="Nível de Corpo Um…"/>
          <p:cNvSpPr txBox="1"/>
          <p:nvPr>
            <p:ph type="body" sz="quarter" idx="1"/>
          </p:nvPr>
        </p:nvSpPr>
        <p:spPr>
          <a:xfrm>
            <a:off x="6057900" y="6096000"/>
            <a:ext cx="3937000" cy="1282700"/>
          </a:xfrm>
          <a:prstGeom prst="rect">
            <a:avLst/>
          </a:prstGeom>
        </p:spPr>
        <p:txBody>
          <a:bodyPr anchor="t"/>
          <a:lstStyle>
            <a:lvl1pPr marL="0" indent="0" defTabSz="355600">
              <a:spcBef>
                <a:spcPts val="0"/>
              </a:spcBef>
              <a:buSzTx/>
              <a:buNone/>
              <a:tabLst>
                <a:tab pos="838200" algn="l"/>
              </a:tabLst>
              <a:defRPr sz="1400">
                <a:solidFill>
                  <a:srgbClr val="606060"/>
                </a:solidFill>
              </a:defRPr>
            </a:lvl1pPr>
            <a:lvl2pPr marL="0" indent="0" defTabSz="355600">
              <a:spcBef>
                <a:spcPts val="0"/>
              </a:spcBef>
              <a:buSzTx/>
              <a:buNone/>
              <a:tabLst>
                <a:tab pos="838200" algn="l"/>
              </a:tabLst>
              <a:defRPr sz="1400">
                <a:solidFill>
                  <a:srgbClr val="606060"/>
                </a:solidFill>
              </a:defRPr>
            </a:lvl2pPr>
            <a:lvl3pPr marL="0" indent="0" defTabSz="355600">
              <a:spcBef>
                <a:spcPts val="0"/>
              </a:spcBef>
              <a:buSzTx/>
              <a:buNone/>
              <a:tabLst>
                <a:tab pos="838200" algn="l"/>
              </a:tabLst>
              <a:defRPr sz="1400">
                <a:solidFill>
                  <a:srgbClr val="606060"/>
                </a:solidFill>
              </a:defRPr>
            </a:lvl3pPr>
            <a:lvl4pPr marL="0" indent="0" defTabSz="355600">
              <a:spcBef>
                <a:spcPts val="0"/>
              </a:spcBef>
              <a:buSzTx/>
              <a:buNone/>
              <a:tabLst>
                <a:tab pos="838200" algn="l"/>
              </a:tabLst>
              <a:defRPr sz="1400">
                <a:solidFill>
                  <a:srgbClr val="606060"/>
                </a:solidFill>
              </a:defRPr>
            </a:lvl4pPr>
            <a:lvl5pPr marL="0" indent="0" defTabSz="355600">
              <a:spcBef>
                <a:spcPts val="0"/>
              </a:spcBef>
              <a:buSzTx/>
              <a:buNone/>
              <a:tabLst>
                <a:tab pos="838200" algn="l"/>
              </a:tabLst>
              <a:defRPr sz="1400">
                <a:solidFill>
                  <a:srgbClr val="606060"/>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3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Foto - Quadrangular">
    <p:spTree>
      <p:nvGrpSpPr>
        <p:cNvPr id="1" name=""/>
        <p:cNvGrpSpPr/>
        <p:nvPr/>
      </p:nvGrpSpPr>
      <p:grpSpPr>
        <a:xfrm>
          <a:off x="0" y="0"/>
          <a:ext cx="0" cy="0"/>
          <a:chOff x="0" y="0"/>
          <a:chExt cx="0" cy="0"/>
        </a:xfrm>
      </p:grpSpPr>
      <p:sp>
        <p:nvSpPr>
          <p:cNvPr id="139" name="Imagem"/>
          <p:cNvSpPr/>
          <p:nvPr>
            <p:ph type="pic" idx="13"/>
          </p:nvPr>
        </p:nvSpPr>
        <p:spPr>
          <a:xfrm>
            <a:off x="1816100" y="508000"/>
            <a:ext cx="6629400" cy="6616700"/>
          </a:xfrm>
          <a:prstGeom prst="rect">
            <a:avLst/>
          </a:prstGeom>
          <a:ln w="9525">
            <a:round/>
          </a:ln>
        </p:spPr>
        <p:txBody>
          <a:bodyPr lIns="91439" tIns="45719" rIns="91439" bIns="45719" anchor="t"/>
          <a:lstStyle/>
          <a:p>
            <a:pPr/>
          </a:p>
        </p:txBody>
      </p:sp>
      <p:sp>
        <p:nvSpPr>
          <p:cNvPr id="14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Foto - Grande">
    <p:spTree>
      <p:nvGrpSpPr>
        <p:cNvPr id="1" name=""/>
        <p:cNvGrpSpPr/>
        <p:nvPr/>
      </p:nvGrpSpPr>
      <p:grpSpPr>
        <a:xfrm>
          <a:off x="0" y="0"/>
          <a:ext cx="0" cy="0"/>
          <a:chOff x="0" y="0"/>
          <a:chExt cx="0" cy="0"/>
        </a:xfrm>
      </p:grpSpPr>
      <p:sp>
        <p:nvSpPr>
          <p:cNvPr id="147" name="Imagem"/>
          <p:cNvSpPr/>
          <p:nvPr>
            <p:ph type="pic" idx="13"/>
          </p:nvPr>
        </p:nvSpPr>
        <p:spPr>
          <a:xfrm>
            <a:off x="647700" y="495300"/>
            <a:ext cx="8864600" cy="6616700"/>
          </a:xfrm>
          <a:prstGeom prst="rect">
            <a:avLst/>
          </a:prstGeom>
          <a:ln w="9525">
            <a:round/>
          </a:ln>
        </p:spPr>
        <p:txBody>
          <a:bodyPr lIns="91439" tIns="45719" rIns="91439" bIns="45719" anchor="t"/>
          <a:lstStyle/>
          <a:p>
            <a:pPr/>
          </a:p>
        </p:txBody>
      </p:sp>
      <p:sp>
        <p:nvSpPr>
          <p:cNvPr id="14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ítulo e Marcadores - Esquerda">
    <p:spTree>
      <p:nvGrpSpPr>
        <p:cNvPr id="1" name=""/>
        <p:cNvGrpSpPr/>
        <p:nvPr/>
      </p:nvGrpSpPr>
      <p:grpSpPr>
        <a:xfrm>
          <a:off x="0" y="0"/>
          <a:ext cx="0" cy="0"/>
          <a:chOff x="0" y="0"/>
          <a:chExt cx="0" cy="0"/>
        </a:xfrm>
      </p:grpSpPr>
      <p:sp>
        <p:nvSpPr>
          <p:cNvPr id="155" name="Texto do Título"/>
          <p:cNvSpPr txBox="1"/>
          <p:nvPr>
            <p:ph type="title"/>
          </p:nvPr>
        </p:nvSpPr>
        <p:spPr>
          <a:prstGeom prst="rect">
            <a:avLst/>
          </a:prstGeom>
        </p:spPr>
        <p:txBody>
          <a:bodyPr/>
          <a:lstStyle/>
          <a:p>
            <a:pPr/>
            <a:r>
              <a:t>Texto do Título</a:t>
            </a:r>
          </a:p>
        </p:txBody>
      </p:sp>
      <p:sp>
        <p:nvSpPr>
          <p:cNvPr id="156" name="Nível de Corpo Um…"/>
          <p:cNvSpPr txBox="1"/>
          <p:nvPr>
            <p:ph type="body" sz="half" idx="1"/>
          </p:nvPr>
        </p:nvSpPr>
        <p:spPr>
          <a:xfrm>
            <a:off x="990600" y="2044700"/>
            <a:ext cx="3937000" cy="4914900"/>
          </a:xfrm>
          <a:prstGeom prst="rect">
            <a:avLst/>
          </a:prstGeom>
        </p:spPr>
        <p:txBody>
          <a:bodyPr/>
          <a:lstStyle>
            <a:lvl1pPr marL="664665" indent="-410665">
              <a:spcBef>
                <a:spcPts val="2300"/>
              </a:spcBef>
              <a:defRPr sz="2800"/>
            </a:lvl1pPr>
            <a:lvl2pPr marL="1007565" indent="-410665">
              <a:spcBef>
                <a:spcPts val="2300"/>
              </a:spcBef>
              <a:defRPr sz="2800"/>
            </a:lvl2pPr>
            <a:lvl3pPr marL="1350465" indent="-410665">
              <a:spcBef>
                <a:spcPts val="2300"/>
              </a:spcBef>
              <a:defRPr sz="2800"/>
            </a:lvl3pPr>
            <a:lvl4pPr marL="1706065" indent="-410665">
              <a:spcBef>
                <a:spcPts val="2300"/>
              </a:spcBef>
              <a:defRPr sz="2800"/>
            </a:lvl4pPr>
            <a:lvl5pPr marL="2048965" indent="-410665">
              <a:spcBef>
                <a:spcPts val="2300"/>
              </a:spcBef>
              <a:defRPr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5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ítulo e Marcadores - Direita">
    <p:spTree>
      <p:nvGrpSpPr>
        <p:cNvPr id="1" name=""/>
        <p:cNvGrpSpPr/>
        <p:nvPr/>
      </p:nvGrpSpPr>
      <p:grpSpPr>
        <a:xfrm>
          <a:off x="0" y="0"/>
          <a:ext cx="0" cy="0"/>
          <a:chOff x="0" y="0"/>
          <a:chExt cx="0" cy="0"/>
        </a:xfrm>
      </p:grpSpPr>
      <p:sp>
        <p:nvSpPr>
          <p:cNvPr id="164" name="Texto do Título"/>
          <p:cNvSpPr txBox="1"/>
          <p:nvPr>
            <p:ph type="title"/>
          </p:nvPr>
        </p:nvSpPr>
        <p:spPr>
          <a:prstGeom prst="rect">
            <a:avLst/>
          </a:prstGeom>
        </p:spPr>
        <p:txBody>
          <a:bodyPr/>
          <a:lstStyle/>
          <a:p>
            <a:pPr/>
            <a:r>
              <a:t>Texto do Título</a:t>
            </a:r>
          </a:p>
        </p:txBody>
      </p:sp>
      <p:sp>
        <p:nvSpPr>
          <p:cNvPr id="165" name="Nível de Corpo Um…"/>
          <p:cNvSpPr txBox="1"/>
          <p:nvPr>
            <p:ph type="body" sz="quarter" idx="1"/>
          </p:nvPr>
        </p:nvSpPr>
        <p:spPr>
          <a:xfrm>
            <a:off x="6070600" y="2044700"/>
            <a:ext cx="3098800" cy="4914900"/>
          </a:xfrm>
          <a:prstGeom prst="rect">
            <a:avLst/>
          </a:prstGeom>
        </p:spPr>
        <p:txBody>
          <a:bodyPr/>
          <a:lstStyle>
            <a:lvl1pPr marL="664665" indent="-410665">
              <a:spcBef>
                <a:spcPts val="2300"/>
              </a:spcBef>
              <a:defRPr sz="2800"/>
            </a:lvl1pPr>
            <a:lvl2pPr marL="1007565" indent="-410665">
              <a:spcBef>
                <a:spcPts val="2300"/>
              </a:spcBef>
              <a:defRPr sz="2800"/>
            </a:lvl2pPr>
            <a:lvl3pPr marL="1350465" indent="-410665">
              <a:spcBef>
                <a:spcPts val="2300"/>
              </a:spcBef>
              <a:defRPr sz="2800"/>
            </a:lvl3pPr>
            <a:lvl4pPr marL="1706065" indent="-410665">
              <a:spcBef>
                <a:spcPts val="2300"/>
              </a:spcBef>
              <a:defRPr sz="2800"/>
            </a:lvl4pPr>
            <a:lvl5pPr marL="2048965" indent="-410665">
              <a:spcBef>
                <a:spcPts val="2300"/>
              </a:spcBef>
              <a:defRPr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66"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ítulo e Marcadores">
    <p:spTree>
      <p:nvGrpSpPr>
        <p:cNvPr id="1" name=""/>
        <p:cNvGrpSpPr/>
        <p:nvPr/>
      </p:nvGrpSpPr>
      <p:grpSpPr>
        <a:xfrm>
          <a:off x="0" y="0"/>
          <a:ext cx="0" cy="0"/>
          <a:chOff x="0" y="0"/>
          <a:chExt cx="0" cy="0"/>
        </a:xfrm>
      </p:grpSpPr>
      <p:sp>
        <p:nvSpPr>
          <p:cNvPr id="21" name="Texto do Título"/>
          <p:cNvSpPr txBox="1"/>
          <p:nvPr>
            <p:ph type="title"/>
          </p:nvPr>
        </p:nvSpPr>
        <p:spPr>
          <a:prstGeom prst="rect">
            <a:avLst/>
          </a:prstGeom>
        </p:spPr>
        <p:txBody>
          <a:bodyPr/>
          <a:lstStyle/>
          <a:p>
            <a:pPr/>
            <a:r>
              <a:t>Texto do Título</a:t>
            </a:r>
          </a:p>
        </p:txBody>
      </p:sp>
      <p:sp>
        <p:nvSpPr>
          <p:cNvPr id="22"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2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e Marcadores - 2 Colunas">
    <p:spTree>
      <p:nvGrpSpPr>
        <p:cNvPr id="1" name=""/>
        <p:cNvGrpSpPr/>
        <p:nvPr/>
      </p:nvGrpSpPr>
      <p:grpSpPr>
        <a:xfrm>
          <a:off x="0" y="0"/>
          <a:ext cx="0" cy="0"/>
          <a:chOff x="0" y="0"/>
          <a:chExt cx="0" cy="0"/>
        </a:xfrm>
      </p:grpSpPr>
      <p:sp>
        <p:nvSpPr>
          <p:cNvPr id="30" name="Texto do Título"/>
          <p:cNvSpPr txBox="1"/>
          <p:nvPr>
            <p:ph type="title"/>
          </p:nvPr>
        </p:nvSpPr>
        <p:spPr>
          <a:prstGeom prst="rect">
            <a:avLst/>
          </a:prstGeom>
        </p:spPr>
        <p:txBody>
          <a:bodyPr/>
          <a:lstStyle/>
          <a:p>
            <a:pPr/>
            <a:r>
              <a:t>Texto do Título</a:t>
            </a:r>
          </a:p>
        </p:txBody>
      </p:sp>
      <p:sp>
        <p:nvSpPr>
          <p:cNvPr id="31" name="Nível de Corpo Um…"/>
          <p:cNvSpPr txBox="1"/>
          <p:nvPr>
            <p:ph type="body" idx="1"/>
          </p:nvPr>
        </p:nvSpPr>
        <p:spPr>
          <a:prstGeom prst="rect">
            <a:avLst/>
          </a:prstGeom>
        </p:spPr>
        <p:txBody>
          <a:bodyPr numCol="2" spcCol="408940" anchor="t"/>
          <a:lstStyle>
            <a:lvl1pPr marL="664665" indent="-410665">
              <a:spcBef>
                <a:spcPts val="2300"/>
              </a:spcBef>
              <a:defRPr sz="2800"/>
            </a:lvl1pPr>
            <a:lvl2pPr marL="1007565" indent="-410665">
              <a:spcBef>
                <a:spcPts val="2300"/>
              </a:spcBef>
              <a:defRPr sz="2800"/>
            </a:lvl2pPr>
            <a:lvl3pPr marL="1350465" indent="-410665">
              <a:spcBef>
                <a:spcPts val="2300"/>
              </a:spcBef>
              <a:defRPr sz="2800"/>
            </a:lvl3pPr>
            <a:lvl4pPr marL="1706065" indent="-410665">
              <a:spcBef>
                <a:spcPts val="2300"/>
              </a:spcBef>
              <a:defRPr sz="2800"/>
            </a:lvl4pPr>
            <a:lvl5pPr marL="2048965" indent="-410665">
              <a:spcBef>
                <a:spcPts val="2300"/>
              </a:spcBef>
              <a:defRPr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3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Marcadores">
    <p:spTree>
      <p:nvGrpSpPr>
        <p:cNvPr id="1" name=""/>
        <p:cNvGrpSpPr/>
        <p:nvPr/>
      </p:nvGrpSpPr>
      <p:grpSpPr>
        <a:xfrm>
          <a:off x="0" y="0"/>
          <a:ext cx="0" cy="0"/>
          <a:chOff x="0" y="0"/>
          <a:chExt cx="0" cy="0"/>
        </a:xfrm>
      </p:grpSpPr>
      <p:sp>
        <p:nvSpPr>
          <p:cNvPr id="39" name="Nível de Corpo Um…"/>
          <p:cNvSpPr txBox="1"/>
          <p:nvPr>
            <p:ph type="body" idx="1"/>
          </p:nvPr>
        </p:nvSpPr>
        <p:spPr>
          <a:xfrm>
            <a:off x="990600" y="609600"/>
            <a:ext cx="8178800" cy="6388100"/>
          </a:xfrm>
          <a:prstGeom prst="rect">
            <a:avLst/>
          </a:prstGeom>
        </p:spPr>
        <p:txBody>
          <a:bodyPr/>
          <a:lstStyle>
            <a:lvl1pPr>
              <a:spcBef>
                <a:spcPts val="3800"/>
              </a:spcBef>
            </a:lvl1pPr>
            <a:lvl2pPr>
              <a:spcBef>
                <a:spcPts val="3800"/>
              </a:spcBef>
            </a:lvl2pPr>
            <a:lvl3pPr>
              <a:spcBef>
                <a:spcPts val="3800"/>
              </a:spcBef>
            </a:lvl3pPr>
            <a:lvl4pPr>
              <a:spcBef>
                <a:spcPts val="3800"/>
              </a:spcBef>
            </a:lvl4pPr>
            <a:lvl5pPr>
              <a:spcBef>
                <a:spcPts val="3800"/>
              </a:spcBef>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Em branco">
    <p:spTree>
      <p:nvGrpSpPr>
        <p:cNvPr id="1" name=""/>
        <p:cNvGrpSpPr/>
        <p:nvPr/>
      </p:nvGrpSpPr>
      <p:grpSpPr>
        <a:xfrm>
          <a:off x="0" y="0"/>
          <a:ext cx="0" cy="0"/>
          <a:chOff x="0" y="0"/>
          <a:chExt cx="0" cy="0"/>
        </a:xfrm>
      </p:grpSpPr>
      <p:sp>
        <p:nvSpPr>
          <p:cNvPr id="4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 Acima">
    <p:spTree>
      <p:nvGrpSpPr>
        <p:cNvPr id="1" name=""/>
        <p:cNvGrpSpPr/>
        <p:nvPr/>
      </p:nvGrpSpPr>
      <p:grpSpPr>
        <a:xfrm>
          <a:off x="0" y="0"/>
          <a:ext cx="0" cy="0"/>
          <a:chOff x="0" y="0"/>
          <a:chExt cx="0" cy="0"/>
        </a:xfrm>
      </p:grpSpPr>
      <p:sp>
        <p:nvSpPr>
          <p:cNvPr id="54" name="Texto do Título"/>
          <p:cNvSpPr txBox="1"/>
          <p:nvPr>
            <p:ph type="title"/>
          </p:nvPr>
        </p:nvSpPr>
        <p:spPr>
          <a:prstGeom prst="rect">
            <a:avLst/>
          </a:prstGeom>
        </p:spPr>
        <p:txBody>
          <a:bodyPr/>
          <a:lstStyle/>
          <a:p>
            <a:pPr/>
            <a:r>
              <a:t>Texto do Título</a:t>
            </a:r>
          </a:p>
        </p:txBody>
      </p:sp>
      <p:sp>
        <p:nvSpPr>
          <p:cNvPr id="5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ítulo - Centr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2" name="Texto do Título"/>
          <p:cNvSpPr txBox="1"/>
          <p:nvPr>
            <p:ph type="title"/>
          </p:nvPr>
        </p:nvSpPr>
        <p:spPr>
          <a:xfrm>
            <a:off x="990600" y="2133600"/>
            <a:ext cx="8178800" cy="3340100"/>
          </a:xfrm>
          <a:prstGeom prst="rect">
            <a:avLst/>
          </a:prstGeom>
          <a:effectLst>
            <a:outerShdw sx="100000" sy="100000" kx="0" ky="0" algn="b" rotWithShape="0" blurRad="12700" dist="12700" dir="5400000">
              <a:srgbClr val="424242"/>
            </a:outerShdw>
          </a:effectLst>
        </p:spPr>
        <p:txBody>
          <a:bodyPr anchor="ctr"/>
          <a:lstStyle>
            <a:lvl1pPr>
              <a:defRPr spc="-81" sz="6200">
                <a:solidFill>
                  <a:srgbClr val="E5E5E5"/>
                </a:solidFill>
              </a:defRPr>
            </a:lvl1pPr>
          </a:lstStyle>
          <a:p>
            <a:pPr/>
            <a:r>
              <a:t>Texto do Título</a:t>
            </a:r>
          </a:p>
        </p:txBody>
      </p:sp>
      <p:sp>
        <p:nvSpPr>
          <p:cNvPr id="63" name="Número do Slide"/>
          <p:cNvSpPr txBox="1"/>
          <p:nvPr>
            <p:ph type="sldNum" sz="quarter" idx="2"/>
          </p:nvPr>
        </p:nvSpPr>
        <p:spPr>
          <a:xfrm>
            <a:off x="4929450" y="7200900"/>
            <a:ext cx="301478" cy="250623"/>
          </a:xfrm>
          <a:prstGeom prst="rect">
            <a:avLst/>
          </a:prstGeom>
          <a:effectLst>
            <a:outerShdw sx="100000" sy="100000" kx="0" ky="0" algn="b" rotWithShape="0" blurRad="12700" dist="12700" dir="5400000">
              <a:srgbClr val="424242"/>
            </a:outerShdw>
          </a:effectLst>
        </p:spPr>
        <p:txBody>
          <a:bodyPr anchor="t"/>
          <a:lstStyle>
            <a:lvl1pPr>
              <a:defRPr spc="-18">
                <a:solidFill>
                  <a:srgbClr val="CBCBCB"/>
                </a:solidFill>
                <a:latin typeface="+mn-lt"/>
                <a:ea typeface="+mn-ea"/>
                <a:cs typeface="+mn-cs"/>
                <a:sym typeface="Copperpl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F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0" name="Imagem"/>
          <p:cNvSpPr/>
          <p:nvPr>
            <p:ph type="pic" sz="quarter" idx="13"/>
          </p:nvPr>
        </p:nvSpPr>
        <p:spPr>
          <a:xfrm>
            <a:off x="2933700" y="1320800"/>
            <a:ext cx="4343400" cy="3187700"/>
          </a:xfrm>
          <a:prstGeom prst="rect">
            <a:avLst/>
          </a:prstGeom>
          <a:ln w="9525">
            <a:round/>
          </a:ln>
        </p:spPr>
        <p:txBody>
          <a:bodyPr lIns="91439" tIns="45719" rIns="91439" bIns="45719" anchor="t"/>
          <a:lstStyle/>
          <a:p>
            <a:pPr/>
          </a:p>
        </p:txBody>
      </p:sp>
      <p:sp>
        <p:nvSpPr>
          <p:cNvPr id="71" name="Texto do Título"/>
          <p:cNvSpPr txBox="1"/>
          <p:nvPr>
            <p:ph type="title"/>
          </p:nvPr>
        </p:nvSpPr>
        <p:spPr>
          <a:xfrm>
            <a:off x="990600" y="5181600"/>
            <a:ext cx="8178800" cy="1651000"/>
          </a:xfrm>
          <a:prstGeom prst="rect">
            <a:avLst/>
          </a:prstGeom>
          <a:effectLst>
            <a:outerShdw sx="100000" sy="100000" kx="0" ky="0" algn="b" rotWithShape="0" blurRad="12700" dist="12700" dir="5400000">
              <a:srgbClr val="424242"/>
            </a:outerShdw>
          </a:effectLst>
        </p:spPr>
        <p:txBody>
          <a:bodyPr anchor="ctr"/>
          <a:lstStyle>
            <a:lvl1pPr>
              <a:defRPr spc="-81" sz="6200">
                <a:solidFill>
                  <a:srgbClr val="E5E5E5"/>
                </a:solidFill>
              </a:defRPr>
            </a:lvl1pPr>
          </a:lstStyle>
          <a:p>
            <a:pPr/>
            <a:r>
              <a:t>Texto do Título</a:t>
            </a:r>
          </a:p>
        </p:txBody>
      </p:sp>
      <p:sp>
        <p:nvSpPr>
          <p:cNvPr id="72" name="Número do Slide"/>
          <p:cNvSpPr txBox="1"/>
          <p:nvPr>
            <p:ph type="sldNum" sz="quarter" idx="2"/>
          </p:nvPr>
        </p:nvSpPr>
        <p:spPr>
          <a:xfrm>
            <a:off x="4929450" y="7200900"/>
            <a:ext cx="301478" cy="250623"/>
          </a:xfrm>
          <a:prstGeom prst="rect">
            <a:avLst/>
          </a:prstGeom>
          <a:effectLst>
            <a:outerShdw sx="100000" sy="100000" kx="0" ky="0" algn="b" rotWithShape="0" blurRad="12700" dist="12700" dir="5400000">
              <a:srgbClr val="424242"/>
            </a:outerShdw>
          </a:effectLst>
        </p:spPr>
        <p:txBody>
          <a:bodyPr anchor="t"/>
          <a:lstStyle>
            <a:lvl1pPr>
              <a:defRPr spc="-18">
                <a:solidFill>
                  <a:srgbClr val="CBCBCB"/>
                </a:solidFill>
                <a:latin typeface="+mn-lt"/>
                <a:ea typeface="+mn-ea"/>
                <a:cs typeface="+mn-cs"/>
                <a:sym typeface="Copperplat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Foto -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9" name="Imagem"/>
          <p:cNvSpPr/>
          <p:nvPr>
            <p:ph type="pic" sz="quarter" idx="13"/>
          </p:nvPr>
        </p:nvSpPr>
        <p:spPr>
          <a:xfrm>
            <a:off x="6235700" y="1574800"/>
            <a:ext cx="3225800" cy="4305300"/>
          </a:xfrm>
          <a:prstGeom prst="rect">
            <a:avLst/>
          </a:prstGeom>
          <a:ln w="9525">
            <a:round/>
          </a:ln>
        </p:spPr>
        <p:txBody>
          <a:bodyPr lIns="91439" tIns="45719" rIns="91439" bIns="45719" anchor="t"/>
          <a:lstStyle/>
          <a:p>
            <a:pPr/>
          </a:p>
        </p:txBody>
      </p:sp>
      <p:sp>
        <p:nvSpPr>
          <p:cNvPr id="80" name="Texto do Título"/>
          <p:cNvSpPr txBox="1"/>
          <p:nvPr>
            <p:ph type="title"/>
          </p:nvPr>
        </p:nvSpPr>
        <p:spPr>
          <a:xfrm>
            <a:off x="495300" y="1104900"/>
            <a:ext cx="4584700" cy="2578100"/>
          </a:xfrm>
          <a:prstGeom prst="rect">
            <a:avLst/>
          </a:prstGeom>
          <a:effectLst>
            <a:outerShdw sx="100000" sy="100000" kx="0" ky="0" algn="b" rotWithShape="0" blurRad="12700" dist="12700" dir="5400000">
              <a:srgbClr val="424242"/>
            </a:outerShdw>
          </a:effectLst>
        </p:spPr>
        <p:txBody>
          <a:bodyPr/>
          <a:lstStyle>
            <a:lvl1pPr>
              <a:defRPr spc="-71" sz="5400">
                <a:solidFill>
                  <a:srgbClr val="E5E5E5"/>
                </a:solidFill>
              </a:defRPr>
            </a:lvl1pPr>
          </a:lstStyle>
          <a:p>
            <a:pPr/>
            <a:r>
              <a:t>Texto do Título</a:t>
            </a:r>
          </a:p>
        </p:txBody>
      </p:sp>
      <p:sp>
        <p:nvSpPr>
          <p:cNvPr id="81" name="Nível de Corpo Um…"/>
          <p:cNvSpPr txBox="1"/>
          <p:nvPr>
            <p:ph type="body" sz="quarter" idx="1"/>
          </p:nvPr>
        </p:nvSpPr>
        <p:spPr>
          <a:xfrm>
            <a:off x="495300" y="3746500"/>
            <a:ext cx="4584700" cy="2578100"/>
          </a:xfrm>
          <a:prstGeom prst="rect">
            <a:avLst/>
          </a:prstGeom>
          <a:effectLst>
            <a:outerShdw sx="100000" sy="100000" kx="0" ky="0" algn="b" rotWithShape="0" blurRad="12700" dist="12700" dir="5400000">
              <a:srgbClr val="424242"/>
            </a:outerShdw>
          </a:effectLst>
        </p:spPr>
        <p:txBody>
          <a:bodyPr anchor="t"/>
          <a:lstStyle>
            <a:lvl1pPr marL="0" indent="0" algn="ctr">
              <a:spcBef>
                <a:spcPts val="0"/>
              </a:spcBef>
              <a:buSzTx/>
              <a:buNone/>
              <a:defRPr spc="-36" sz="2800">
                <a:solidFill>
                  <a:srgbClr val="CBCBCB"/>
                </a:solidFill>
                <a:latin typeface="+mn-lt"/>
                <a:ea typeface="+mn-ea"/>
                <a:cs typeface="+mn-cs"/>
                <a:sym typeface="Copperplate"/>
              </a:defRPr>
            </a:lvl1pPr>
            <a:lvl2pPr marL="0" indent="0" algn="ctr">
              <a:spcBef>
                <a:spcPts val="0"/>
              </a:spcBef>
              <a:buSzTx/>
              <a:buNone/>
              <a:defRPr spc="-36" sz="2800">
                <a:solidFill>
                  <a:srgbClr val="CBCBCB"/>
                </a:solidFill>
                <a:latin typeface="+mn-lt"/>
                <a:ea typeface="+mn-ea"/>
                <a:cs typeface="+mn-cs"/>
                <a:sym typeface="Copperplate"/>
              </a:defRPr>
            </a:lvl2pPr>
            <a:lvl3pPr marL="0" indent="0" algn="ctr">
              <a:spcBef>
                <a:spcPts val="0"/>
              </a:spcBef>
              <a:buSzTx/>
              <a:buNone/>
              <a:defRPr spc="-36" sz="2800">
                <a:solidFill>
                  <a:srgbClr val="CBCBCB"/>
                </a:solidFill>
                <a:latin typeface="+mn-lt"/>
                <a:ea typeface="+mn-ea"/>
                <a:cs typeface="+mn-cs"/>
                <a:sym typeface="Copperplate"/>
              </a:defRPr>
            </a:lvl3pPr>
            <a:lvl4pPr marL="0" indent="0" algn="ctr">
              <a:spcBef>
                <a:spcPts val="0"/>
              </a:spcBef>
              <a:buSzTx/>
              <a:buNone/>
              <a:defRPr spc="-36" sz="2800">
                <a:solidFill>
                  <a:srgbClr val="CBCBCB"/>
                </a:solidFill>
                <a:latin typeface="+mn-lt"/>
                <a:ea typeface="+mn-ea"/>
                <a:cs typeface="+mn-cs"/>
                <a:sym typeface="Copperplate"/>
              </a:defRPr>
            </a:lvl4pPr>
            <a:lvl5pPr marL="0" indent="0" algn="ctr">
              <a:spcBef>
                <a:spcPts val="0"/>
              </a:spcBef>
              <a:buSzTx/>
              <a:buNone/>
              <a:defRPr spc="-36" sz="2800">
                <a:solidFill>
                  <a:srgbClr val="CBCBCB"/>
                </a:solidFill>
                <a:latin typeface="+mn-lt"/>
                <a:ea typeface="+mn-ea"/>
                <a:cs typeface="+mn-cs"/>
                <a:sym typeface="Copperplate"/>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82" name="Número do Slide"/>
          <p:cNvSpPr txBox="1"/>
          <p:nvPr>
            <p:ph type="sldNum" sz="quarter" idx="2"/>
          </p:nvPr>
        </p:nvSpPr>
        <p:spPr>
          <a:xfrm>
            <a:off x="4929450" y="7200900"/>
            <a:ext cx="301478" cy="250623"/>
          </a:xfrm>
          <a:prstGeom prst="rect">
            <a:avLst/>
          </a:prstGeom>
          <a:effectLst>
            <a:outerShdw sx="100000" sy="100000" kx="0" ky="0" algn="b" rotWithShape="0" blurRad="12700" dist="12700" dir="5400000">
              <a:srgbClr val="424242"/>
            </a:outerShdw>
          </a:effectLst>
        </p:spPr>
        <p:txBody>
          <a:bodyPr anchor="t"/>
          <a:lstStyle>
            <a:lvl1pPr>
              <a:defRPr spc="-18">
                <a:solidFill>
                  <a:srgbClr val="CBCBCB"/>
                </a:solidFill>
                <a:latin typeface="+mn-lt"/>
                <a:ea typeface="+mn-ea"/>
                <a:cs typeface="+mn-cs"/>
                <a:sym typeface="Copperplate"/>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ha"/>
          <p:cNvSpPr/>
          <p:nvPr/>
        </p:nvSpPr>
        <p:spPr>
          <a:xfrm>
            <a:off x="1117600" y="1574800"/>
            <a:ext cx="7942266" cy="127"/>
          </a:xfrm>
          <a:prstGeom prst="line">
            <a:avLst/>
          </a:prstGeom>
          <a:ln w="12700">
            <a:solidFill>
              <a:srgbClr val="B5B5AF"/>
            </a:solidFill>
            <a:miter lim="400000"/>
          </a:ln>
          <a:effectLst>
            <a:outerShdw sx="100000" sy="100000" kx="0" ky="0" algn="b" rotWithShape="0" blurRad="12700" dist="12700" dir="0">
              <a:srgbClr val="FFFFFF">
                <a:alpha val="82000"/>
              </a:srgbClr>
            </a:outerShdw>
          </a:effectLst>
        </p:spPr>
        <p:txBody>
          <a:bodyPr lIns="0" tIns="0" rIns="0" bIns="0"/>
          <a:lstStyle/>
          <a:p>
            <a:pPr algn="l">
              <a:defRPr sz="1200">
                <a:solidFill>
                  <a:srgbClr val="000000"/>
                </a:solidFill>
                <a:latin typeface="Helvetica"/>
                <a:ea typeface="Helvetica"/>
                <a:cs typeface="Helvetica"/>
                <a:sym typeface="Helvetica"/>
              </a:defRPr>
            </a:pPr>
          </a:p>
        </p:txBody>
      </p:sp>
      <p:sp>
        <p:nvSpPr>
          <p:cNvPr id="3" name="Texto do Título"/>
          <p:cNvSpPr txBox="1"/>
          <p:nvPr>
            <p:ph type="title"/>
          </p:nvPr>
        </p:nvSpPr>
        <p:spPr>
          <a:xfrm>
            <a:off x="990600" y="203200"/>
            <a:ext cx="8178800" cy="13335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b"/>
          <a:lstStyle/>
          <a:p>
            <a:pPr/>
            <a:r>
              <a:t>Texto do Título</a:t>
            </a:r>
          </a:p>
        </p:txBody>
      </p:sp>
      <p:sp>
        <p:nvSpPr>
          <p:cNvPr id="4" name="Nível de Corpo Um…"/>
          <p:cNvSpPr txBox="1"/>
          <p:nvPr>
            <p:ph type="body" idx="1"/>
          </p:nvPr>
        </p:nvSpPr>
        <p:spPr>
          <a:xfrm>
            <a:off x="990600" y="2044700"/>
            <a:ext cx="8178800" cy="49149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5" name="Número do Slide"/>
          <p:cNvSpPr txBox="1"/>
          <p:nvPr>
            <p:ph type="sldNum" sz="quarter" idx="2"/>
          </p:nvPr>
        </p:nvSpPr>
        <p:spPr>
          <a:xfrm>
            <a:off x="4940300" y="7200900"/>
            <a:ext cx="266700" cy="317500"/>
          </a:xfrm>
          <a:prstGeom prst="rect">
            <a:avLst/>
          </a:prstGeom>
          <a:ln w="12700">
            <a:miter lim="400000"/>
          </a:ln>
        </p:spPr>
        <p:txBody>
          <a:bodyPr wrap="none" lIns="38100" tIns="38100" rIns="38100" bIns="38100" anchor="b">
            <a:spAutoFit/>
          </a:bodyPr>
          <a:lstStyle>
            <a:lvl1pPr>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1pPr>
      <a:lvl2pPr marL="0" marR="0" indent="2286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2pPr>
      <a:lvl3pPr marL="0" marR="0" indent="4572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3pPr>
      <a:lvl4pPr marL="0" marR="0" indent="6858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4pPr>
      <a:lvl5pPr marL="0" marR="0" indent="9144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5pPr>
      <a:lvl6pPr marL="0" marR="0" indent="11430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6pPr>
      <a:lvl7pPr marL="0" marR="0" indent="13716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7pPr>
      <a:lvl8pPr marL="0" marR="0" indent="16002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8pPr>
      <a:lvl9pPr marL="0" marR="0" indent="1828800" algn="ctr" defTabSz="457200" rtl="0" latinLnBrk="0">
        <a:lnSpc>
          <a:spcPct val="100000"/>
        </a:lnSpc>
        <a:spcBef>
          <a:spcPts val="0"/>
        </a:spcBef>
        <a:spcAft>
          <a:spcPts val="0"/>
        </a:spcAft>
        <a:buClrTx/>
        <a:buSzTx/>
        <a:buFontTx/>
        <a:buNone/>
        <a:tabLst/>
        <a:defRPr b="0" baseline="0" cap="none" i="0" spc="0" strike="noStrike" sz="5000" u="none">
          <a:ln>
            <a:noFill/>
          </a:ln>
          <a:solidFill>
            <a:srgbClr val="000000"/>
          </a:solidFill>
          <a:uFillTx/>
          <a:latin typeface="+mn-lt"/>
          <a:ea typeface="+mn-ea"/>
          <a:cs typeface="+mn-cs"/>
          <a:sym typeface="Copperplate"/>
        </a:defRPr>
      </a:lvl9pPr>
    </p:titleStyle>
    <p:bodyStyle>
      <a:lvl1pPr marL="7007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1pPr>
      <a:lvl2pPr marL="10436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2pPr>
      <a:lvl3pPr marL="13865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3pPr>
      <a:lvl4pPr marL="17421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4pPr>
      <a:lvl5pPr marL="20850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5pPr>
      <a:lvl6pPr marL="24279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6pPr>
      <a:lvl7pPr marL="27708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7pPr>
      <a:lvl8pPr marL="31137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8pPr>
      <a:lvl9pPr marL="3456638" marR="0" indent="-446738" algn="l" defTabSz="457200" latinLnBrk="0">
        <a:lnSpc>
          <a:spcPct val="100000"/>
        </a:lnSpc>
        <a:spcBef>
          <a:spcPts val="1400"/>
        </a:spcBef>
        <a:spcAft>
          <a:spcPts val="0"/>
        </a:spcAft>
        <a:buClrTx/>
        <a:buSzPct val="100000"/>
        <a:buFontTx/>
        <a:buChar char="•"/>
        <a:tabLst/>
        <a:defRPr b="0" baseline="0" cap="none" i="0" spc="0" strike="noStrike" sz="3200" u="none">
          <a:ln>
            <a:noFill/>
          </a:ln>
          <a:solidFill>
            <a:srgbClr val="515151"/>
          </a:solidFill>
          <a:uFillTx/>
          <a:latin typeface="Palatino"/>
          <a:ea typeface="Palatino"/>
          <a:cs typeface="Palatino"/>
          <a:sym typeface="Palatino"/>
        </a:defRPr>
      </a:lvl9pPr>
    </p:bodyStyle>
    <p:otherStyle>
      <a:lvl1pPr marL="0" marR="0" indent="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1pPr>
      <a:lvl2pPr marL="0" marR="0" indent="2286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2pPr>
      <a:lvl3pPr marL="0" marR="0" indent="4572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3pPr>
      <a:lvl4pPr marL="0" marR="0" indent="6858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4pPr>
      <a:lvl5pPr marL="0" marR="0" indent="9144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5pPr>
      <a:lvl6pPr marL="0" marR="0" indent="11430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6pPr>
      <a:lvl7pPr marL="0" marR="0" indent="13716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7pPr>
      <a:lvl8pPr marL="0" marR="0" indent="16002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8pPr>
      <a:lvl9pPr marL="0" marR="0" indent="1828800" algn="ctr" defTabSz="457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http://GitHub.com/moraesgil/infolaravel"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atom.io" TargetMode="External"/><Relationship Id="rId4"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t.wikipedia.org/wiki/Engenharia_de_Software" TargetMode="External"/><Relationship Id="rId3" Type="http://schemas.openxmlformats.org/officeDocument/2006/relationships/hyperlink" Target="http://pt.wikipedia.org/wiki/MVC" TargetMode="External"/><Relationship Id="rId4"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Laravel Framework"/>
          <p:cNvSpPr txBox="1"/>
          <p:nvPr/>
        </p:nvSpPr>
        <p:spPr>
          <a:xfrm>
            <a:off x="1485701" y="4159250"/>
            <a:ext cx="7188598" cy="1155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6400"/>
            </a:lvl1pPr>
          </a:lstStyle>
          <a:p>
            <a:pPr/>
            <a:r>
              <a:t>Laravel Framework</a:t>
            </a:r>
          </a:p>
        </p:txBody>
      </p:sp>
      <p:pic>
        <p:nvPicPr>
          <p:cNvPr id="176" name="Imagem" descr="Imagem"/>
          <p:cNvPicPr>
            <a:picLocks noChangeAspect="1"/>
          </p:cNvPicPr>
          <p:nvPr/>
        </p:nvPicPr>
        <p:blipFill>
          <a:blip r:embed="rId2">
            <a:extLst/>
          </a:blip>
          <a:stretch>
            <a:fillRect/>
          </a:stretch>
        </p:blipFill>
        <p:spPr>
          <a:xfrm>
            <a:off x="2583096" y="661466"/>
            <a:ext cx="4993808" cy="3417255"/>
          </a:xfrm>
          <a:prstGeom prst="rect">
            <a:avLst/>
          </a:prstGeom>
          <a:ln w="12700">
            <a:miter lim="400000"/>
          </a:ln>
        </p:spPr>
      </p:pic>
      <p:sp>
        <p:nvSpPr>
          <p:cNvPr id="177" name="GitHub.com/moraesgil/infolaravel"/>
          <p:cNvSpPr txBox="1"/>
          <p:nvPr/>
        </p:nvSpPr>
        <p:spPr>
          <a:xfrm>
            <a:off x="1514927" y="5196100"/>
            <a:ext cx="7130146" cy="1155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3500" u="sng">
                <a:hlinkClick r:id="rId3" invalidUrl="" action="" tgtFrame="" tooltip="" history="1" highlightClick="0" endSnd="0"/>
              </a:defRPr>
            </a:lvl1pPr>
          </a:lstStyle>
          <a:p>
            <a:pPr>
              <a:defRPr u="none"/>
            </a:pPr>
            <a:r>
              <a:rPr u="sng">
                <a:hlinkClick r:id="rId3" invalidUrl="" action="" tgtFrame="" tooltip="" history="1" highlightClick="0" endSnd="0"/>
              </a:rPr>
              <a:t>GitHub.com/moraesgil/infolaravel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O que Precisamos?"/>
          <p:cNvSpPr txBox="1"/>
          <p:nvPr>
            <p:ph type="title"/>
          </p:nvPr>
        </p:nvSpPr>
        <p:spPr>
          <a:prstGeom prst="rect">
            <a:avLst/>
          </a:prstGeom>
        </p:spPr>
        <p:txBody>
          <a:bodyPr/>
          <a:lstStyle/>
          <a:p>
            <a:pPr/>
            <a:r>
              <a:t>O que Precisamos?</a:t>
            </a:r>
          </a:p>
        </p:txBody>
      </p:sp>
      <p:sp>
        <p:nvSpPr>
          <p:cNvPr id="244" name="Baixar o composer.…"/>
          <p:cNvSpPr txBox="1"/>
          <p:nvPr>
            <p:ph type="body" idx="1"/>
          </p:nvPr>
        </p:nvSpPr>
        <p:spPr>
          <a:prstGeom prst="rect">
            <a:avLst/>
          </a:prstGeom>
        </p:spPr>
        <p:txBody>
          <a:bodyPr/>
          <a:lstStyle/>
          <a:p>
            <a:pPr/>
            <a:r>
              <a:t>Baixar o composer.</a:t>
            </a:r>
          </a:p>
          <a:p>
            <a:pPr/>
            <a:r>
              <a:t>Conhecimentos de POO php.</a:t>
            </a:r>
          </a:p>
          <a:p>
            <a:pPr/>
            <a:r>
              <a:t>Um editor de texto </a:t>
            </a:r>
            <a:r>
              <a:rPr u="sng">
                <a:hlinkClick r:id="rId3" invalidUrl="" action="" tgtFrame="" tooltip="" history="1" highlightClick="0" endSnd="0"/>
              </a:rPr>
              <a:t>atom.io</a:t>
            </a:r>
            <a:r>
              <a:t> é muito bom.</a:t>
            </a:r>
          </a:p>
          <a:p>
            <a:pPr/>
            <a:r>
              <a:t>Interesse em aprender.</a:t>
            </a:r>
          </a:p>
        </p:txBody>
      </p:sp>
      <p:pic>
        <p:nvPicPr>
          <p:cNvPr id="245" name="Imagem" descr="Imagem"/>
          <p:cNvPicPr>
            <a:picLocks noChangeAspect="1"/>
          </p:cNvPicPr>
          <p:nvPr/>
        </p:nvPicPr>
        <p:blipFill>
          <a:blip r:embed="rId4">
            <a:extLst/>
          </a:blip>
          <a:stretch>
            <a:fillRect/>
          </a:stretch>
        </p:blipFill>
        <p:spPr>
          <a:xfrm>
            <a:off x="177800" y="177800"/>
            <a:ext cx="1036599" cy="7093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Objetivo"/>
          <p:cNvSpPr txBox="1"/>
          <p:nvPr>
            <p:ph type="title"/>
          </p:nvPr>
        </p:nvSpPr>
        <p:spPr>
          <a:prstGeom prst="rect">
            <a:avLst/>
          </a:prstGeom>
        </p:spPr>
        <p:txBody>
          <a:bodyPr/>
          <a:lstStyle/>
          <a:p>
            <a:pPr/>
            <a:r>
              <a:t>Objetivo</a:t>
            </a:r>
          </a:p>
        </p:txBody>
      </p:sp>
      <p:sp>
        <p:nvSpPr>
          <p:cNvPr id="180" name="Entender o que é Framework…"/>
          <p:cNvSpPr txBox="1"/>
          <p:nvPr>
            <p:ph type="body" sz="half" idx="1"/>
          </p:nvPr>
        </p:nvSpPr>
        <p:spPr>
          <a:xfrm>
            <a:off x="990600" y="1929738"/>
            <a:ext cx="8178801" cy="3116396"/>
          </a:xfrm>
          <a:prstGeom prst="rect">
            <a:avLst/>
          </a:prstGeom>
        </p:spPr>
        <p:txBody>
          <a:bodyPr/>
          <a:lstStyle/>
          <a:p>
            <a:pPr/>
            <a:r>
              <a:t>Entender o que é Framework</a:t>
            </a:r>
          </a:p>
          <a:p>
            <a:pPr/>
            <a:r>
              <a:t>Entender o que é MVC</a:t>
            </a:r>
          </a:p>
          <a:p>
            <a:pPr/>
            <a:r>
              <a:t>Criar um mini projeto pratico em PHP utilizando a Framework Laravel</a:t>
            </a:r>
          </a:p>
          <a:p>
            <a:pPr/>
          </a:p>
        </p:txBody>
      </p:sp>
      <p:pic>
        <p:nvPicPr>
          <p:cNvPr id="181" name="Imagem" descr="Imagem"/>
          <p:cNvPicPr>
            <a:picLocks noChangeAspect="1"/>
          </p:cNvPicPr>
          <p:nvPr/>
        </p:nvPicPr>
        <p:blipFill>
          <a:blip r:embed="rId2">
            <a:extLst/>
          </a:blip>
          <a:stretch>
            <a:fillRect/>
          </a:stretch>
        </p:blipFill>
        <p:spPr>
          <a:xfrm>
            <a:off x="177800" y="177800"/>
            <a:ext cx="1036599" cy="7093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Biblioteca ou framework?"/>
          <p:cNvSpPr txBox="1"/>
          <p:nvPr>
            <p:ph type="title"/>
          </p:nvPr>
        </p:nvSpPr>
        <p:spPr>
          <a:prstGeom prst="rect">
            <a:avLst/>
          </a:prstGeom>
        </p:spPr>
        <p:txBody>
          <a:bodyPr/>
          <a:lstStyle/>
          <a:p>
            <a:pPr/>
            <a:r>
              <a:t>Biblioteca ou framework?</a:t>
            </a:r>
          </a:p>
        </p:txBody>
      </p:sp>
      <p:pic>
        <p:nvPicPr>
          <p:cNvPr id="184" name="toolbox.png" descr="toolbox.png"/>
          <p:cNvPicPr>
            <a:picLocks noChangeAspect="1"/>
          </p:cNvPicPr>
          <p:nvPr/>
        </p:nvPicPr>
        <p:blipFill>
          <a:blip r:embed="rId3">
            <a:extLst/>
          </a:blip>
          <a:stretch>
            <a:fillRect/>
          </a:stretch>
        </p:blipFill>
        <p:spPr>
          <a:xfrm>
            <a:off x="685800" y="2120900"/>
            <a:ext cx="3378200" cy="3378200"/>
          </a:xfrm>
          <a:prstGeom prst="rect">
            <a:avLst/>
          </a:prstGeom>
          <a:ln w="12700">
            <a:miter lim="400000"/>
          </a:ln>
        </p:spPr>
      </p:pic>
      <p:sp>
        <p:nvSpPr>
          <p:cNvPr id="185" name="FrameWork"/>
          <p:cNvSpPr txBox="1"/>
          <p:nvPr/>
        </p:nvSpPr>
        <p:spPr>
          <a:xfrm>
            <a:off x="6585107" y="5715000"/>
            <a:ext cx="2717801" cy="5842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FrameWork</a:t>
            </a:r>
          </a:p>
        </p:txBody>
      </p:sp>
      <p:sp>
        <p:nvSpPr>
          <p:cNvPr id="186" name="Biblioteca"/>
          <p:cNvSpPr txBox="1"/>
          <p:nvPr/>
        </p:nvSpPr>
        <p:spPr>
          <a:xfrm>
            <a:off x="1155700" y="5715000"/>
            <a:ext cx="2717800" cy="584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Biblioteca</a:t>
            </a:r>
          </a:p>
        </p:txBody>
      </p:sp>
      <p:sp>
        <p:nvSpPr>
          <p:cNvPr id="187" name="X"/>
          <p:cNvSpPr txBox="1"/>
          <p:nvPr/>
        </p:nvSpPr>
        <p:spPr>
          <a:xfrm>
            <a:off x="3721100" y="4000499"/>
            <a:ext cx="2717801" cy="5842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X</a:t>
            </a:r>
          </a:p>
        </p:txBody>
      </p:sp>
      <p:pic>
        <p:nvPicPr>
          <p:cNvPr id="188" name="Imagem" descr="Imagem"/>
          <p:cNvPicPr>
            <a:picLocks noChangeAspect="1"/>
          </p:cNvPicPr>
          <p:nvPr/>
        </p:nvPicPr>
        <p:blipFill>
          <a:blip r:embed="rId4">
            <a:extLst/>
          </a:blip>
          <a:stretch>
            <a:fillRect/>
          </a:stretch>
        </p:blipFill>
        <p:spPr>
          <a:xfrm>
            <a:off x="177800" y="177800"/>
            <a:ext cx="1036599" cy="709343"/>
          </a:xfrm>
          <a:prstGeom prst="rect">
            <a:avLst/>
          </a:prstGeom>
          <a:ln w="12700">
            <a:miter lim="400000"/>
          </a:ln>
        </p:spPr>
      </p:pic>
      <p:pic>
        <p:nvPicPr>
          <p:cNvPr id="189" name="Imagem" descr="Imagem"/>
          <p:cNvPicPr>
            <a:picLocks noChangeAspect="1"/>
          </p:cNvPicPr>
          <p:nvPr/>
        </p:nvPicPr>
        <p:blipFill>
          <a:blip r:embed="rId5">
            <a:extLst/>
          </a:blip>
          <a:stretch>
            <a:fillRect/>
          </a:stretch>
        </p:blipFill>
        <p:spPr>
          <a:xfrm>
            <a:off x="5719992" y="2884057"/>
            <a:ext cx="4448030" cy="281708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lt" backwards="0">
                                    <p:tmAbs val="0"/>
                                  </p:iterate>
                                  <p:childTnLst>
                                    <p:set>
                                      <p:cBhvr>
                                        <p:cTn id="6" fill="hold"/>
                                        <p:tgtEl>
                                          <p:spTgt spid="185"/>
                                        </p:tgtEl>
                                        <p:attrNameLst>
                                          <p:attrName>style.visibility</p:attrName>
                                        </p:attrNameLst>
                                      </p:cBhvr>
                                      <p:to>
                                        <p:strVal val="visible"/>
                                      </p:to>
                                    </p:set>
                                    <p:animEffect filter="dissolve" transition="in">
                                      <p:cBhvr>
                                        <p:cTn id="7" dur="1000"/>
                                        <p:tgtEl>
                                          <p:spTgt spid="185"/>
                                        </p:tgtEl>
                                      </p:cBhvr>
                                    </p:animEffect>
                                  </p:childTnLst>
                                </p:cTn>
                              </p:par>
                            </p:childTnLst>
                          </p:cTn>
                        </p:par>
                        <p:par>
                          <p:cTn id="8" fill="hold">
                            <p:stCondLst>
                              <p:cond delay="1000"/>
                            </p:stCondLst>
                            <p:childTnLst>
                              <p:par>
                                <p:cTn id="9" presetClass="entr" nodeType="afterEffect" presetID="9" grpId="2" fill="hold">
                                  <p:stCondLst>
                                    <p:cond delay="0"/>
                                  </p:stCondLst>
                                  <p:iterate type="lt" backwards="0">
                                    <p:tmAbs val="0"/>
                                  </p:iterate>
                                  <p:childTnLst>
                                    <p:set>
                                      <p:cBhvr>
                                        <p:cTn id="10" fill="hold"/>
                                        <p:tgtEl>
                                          <p:spTgt spid="186"/>
                                        </p:tgtEl>
                                        <p:attrNameLst>
                                          <p:attrName>style.visibility</p:attrName>
                                        </p:attrNameLst>
                                      </p:cBhvr>
                                      <p:to>
                                        <p:strVal val="visible"/>
                                      </p:to>
                                    </p:set>
                                    <p:animEffect filter="dissolve" transition="in">
                                      <p:cBhvr>
                                        <p:cTn id="11" dur="1000"/>
                                        <p:tgtEl>
                                          <p:spTgt spid="186"/>
                                        </p:tgtEl>
                                      </p:cBhvr>
                                    </p:animEffect>
                                  </p:childTnLst>
                                </p:cTn>
                              </p:par>
                            </p:childTnLst>
                          </p:cTn>
                        </p:par>
                        <p:par>
                          <p:cTn id="12" fill="hold">
                            <p:stCondLst>
                              <p:cond delay="2000"/>
                            </p:stCondLst>
                            <p:childTnLst>
                              <p:par>
                                <p:cTn id="13" presetClass="entr" nodeType="afterEffect" presetID="9" grpId="3" fill="hold">
                                  <p:stCondLst>
                                    <p:cond delay="0"/>
                                  </p:stCondLst>
                                  <p:iterate type="lt" backwards="0">
                                    <p:tmAbs val="0"/>
                                  </p:iterate>
                                  <p:childTnLst>
                                    <p:set>
                                      <p:cBhvr>
                                        <p:cTn id="14" fill="hold"/>
                                        <p:tgtEl>
                                          <p:spTgt spid="187"/>
                                        </p:tgtEl>
                                        <p:attrNameLst>
                                          <p:attrName>style.visibility</p:attrName>
                                        </p:attrNameLst>
                                      </p:cBhvr>
                                      <p:to>
                                        <p:strVal val="visible"/>
                                      </p:to>
                                    </p:set>
                                    <p:animEffect filter="dissolve" transition="in">
                                      <p:cBhvr>
                                        <p:cTn id="15"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2"/>
      <p:bldP build="whole" bldLvl="1" animBg="1" rev="0" advAuto="0" spid="185" grpId="1"/>
      <p:bldP build="whole" bldLvl="1" animBg="1" rev="0" advAuto="0" spid="187" grpId="3"/>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uas ferramentas"/>
          <p:cNvSpPr txBox="1"/>
          <p:nvPr>
            <p:ph type="title"/>
          </p:nvPr>
        </p:nvSpPr>
        <p:spPr>
          <a:prstGeom prst="rect">
            <a:avLst/>
          </a:prstGeom>
        </p:spPr>
        <p:txBody>
          <a:bodyPr/>
          <a:lstStyle/>
          <a:p>
            <a:pPr/>
            <a:r>
              <a:t>suas ferramentas</a:t>
            </a:r>
          </a:p>
        </p:txBody>
      </p:sp>
      <p:pic>
        <p:nvPicPr>
          <p:cNvPr id="194" name="mecanico.png" descr="mecanico.png"/>
          <p:cNvPicPr>
            <a:picLocks noChangeAspect="1"/>
          </p:cNvPicPr>
          <p:nvPr/>
        </p:nvPicPr>
        <p:blipFill>
          <a:blip r:embed="rId2">
            <a:extLst/>
          </a:blip>
          <a:stretch>
            <a:fillRect/>
          </a:stretch>
        </p:blipFill>
        <p:spPr>
          <a:xfrm>
            <a:off x="1054100" y="2171700"/>
            <a:ext cx="2286000" cy="2540000"/>
          </a:xfrm>
          <a:prstGeom prst="rect">
            <a:avLst/>
          </a:prstGeom>
          <a:ln w="12700">
            <a:miter lim="400000"/>
          </a:ln>
        </p:spPr>
      </p:pic>
      <p:pic>
        <p:nvPicPr>
          <p:cNvPr id="195" name="tools.png" descr="tools.png"/>
          <p:cNvPicPr>
            <a:picLocks noChangeAspect="1"/>
          </p:cNvPicPr>
          <p:nvPr/>
        </p:nvPicPr>
        <p:blipFill>
          <a:blip r:embed="rId3">
            <a:extLst/>
          </a:blip>
          <a:stretch>
            <a:fillRect/>
          </a:stretch>
        </p:blipFill>
        <p:spPr>
          <a:xfrm>
            <a:off x="5041900" y="2108200"/>
            <a:ext cx="3708871" cy="2654300"/>
          </a:xfrm>
          <a:prstGeom prst="rect">
            <a:avLst/>
          </a:prstGeom>
          <a:ln w="12700">
            <a:miter lim="400000"/>
          </a:ln>
        </p:spPr>
      </p:pic>
      <p:sp>
        <p:nvSpPr>
          <p:cNvPr id="196" name="Programador"/>
          <p:cNvSpPr txBox="1"/>
          <p:nvPr/>
        </p:nvSpPr>
        <p:spPr>
          <a:xfrm>
            <a:off x="1170006" y="4914900"/>
            <a:ext cx="2341786" cy="584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r>
              <a:t>Programador</a:t>
            </a:r>
          </a:p>
        </p:txBody>
      </p:sp>
      <p:sp>
        <p:nvSpPr>
          <p:cNvPr id="197" name="Classes/Módulos/Métodos"/>
          <p:cNvSpPr txBox="1"/>
          <p:nvPr/>
        </p:nvSpPr>
        <p:spPr>
          <a:xfrm>
            <a:off x="4332020" y="4902200"/>
            <a:ext cx="4777545" cy="584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r>
              <a:t>Classes/Módulos/Métodos</a:t>
            </a:r>
          </a:p>
        </p:txBody>
      </p:sp>
      <p:sp>
        <p:nvSpPr>
          <p:cNvPr id="198" name="Linha"/>
          <p:cNvSpPr/>
          <p:nvPr/>
        </p:nvSpPr>
        <p:spPr>
          <a:xfrm flipH="1">
            <a:off x="2877875" y="3962400"/>
            <a:ext cx="1910025" cy="1"/>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pic>
        <p:nvPicPr>
          <p:cNvPr id="199" name="Imagem" descr="Imagem"/>
          <p:cNvPicPr>
            <a:picLocks noChangeAspect="1"/>
          </p:cNvPicPr>
          <p:nvPr/>
        </p:nvPicPr>
        <p:blipFill>
          <a:blip r:embed="rId4">
            <a:extLst/>
          </a:blip>
          <a:stretch>
            <a:fillRect/>
          </a:stretch>
        </p:blipFill>
        <p:spPr>
          <a:xfrm>
            <a:off x="177800" y="177800"/>
            <a:ext cx="1036599" cy="70934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1" name="mecanico.png" descr="mecanico.png"/>
          <p:cNvPicPr>
            <a:picLocks noChangeAspect="1"/>
          </p:cNvPicPr>
          <p:nvPr/>
        </p:nvPicPr>
        <p:blipFill>
          <a:blip r:embed="rId2">
            <a:extLst/>
          </a:blip>
          <a:stretch>
            <a:fillRect/>
          </a:stretch>
        </p:blipFill>
        <p:spPr>
          <a:xfrm>
            <a:off x="1003300" y="1701800"/>
            <a:ext cx="1676400" cy="1862667"/>
          </a:xfrm>
          <a:prstGeom prst="rect">
            <a:avLst/>
          </a:prstGeom>
          <a:ln w="12700">
            <a:miter lim="400000"/>
          </a:ln>
        </p:spPr>
      </p:pic>
      <p:pic>
        <p:nvPicPr>
          <p:cNvPr id="202" name="tools.png" descr="tools.png"/>
          <p:cNvPicPr>
            <a:picLocks noChangeAspect="1"/>
          </p:cNvPicPr>
          <p:nvPr/>
        </p:nvPicPr>
        <p:blipFill>
          <a:blip r:embed="rId3">
            <a:extLst/>
          </a:blip>
          <a:stretch>
            <a:fillRect/>
          </a:stretch>
        </p:blipFill>
        <p:spPr>
          <a:xfrm>
            <a:off x="457200" y="4203700"/>
            <a:ext cx="2750598" cy="1968500"/>
          </a:xfrm>
          <a:prstGeom prst="rect">
            <a:avLst/>
          </a:prstGeom>
          <a:ln w="12700">
            <a:miter lim="400000"/>
          </a:ln>
        </p:spPr>
      </p:pic>
      <p:sp>
        <p:nvSpPr>
          <p:cNvPr id="203" name="Programador"/>
          <p:cNvSpPr txBox="1"/>
          <p:nvPr/>
        </p:nvSpPr>
        <p:spPr>
          <a:xfrm>
            <a:off x="776306" y="3632200"/>
            <a:ext cx="2349501" cy="584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Programador</a:t>
            </a:r>
          </a:p>
        </p:txBody>
      </p:sp>
      <p:sp>
        <p:nvSpPr>
          <p:cNvPr id="204" name="Classes/Módulos/Métodos"/>
          <p:cNvSpPr txBox="1"/>
          <p:nvPr/>
        </p:nvSpPr>
        <p:spPr>
          <a:xfrm>
            <a:off x="270364" y="6324600"/>
            <a:ext cx="3378201" cy="1092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Classes/Módulos/Métodos</a:t>
            </a:r>
          </a:p>
        </p:txBody>
      </p:sp>
      <p:pic>
        <p:nvPicPr>
          <p:cNvPr id="205" name="toolbox.png" descr="toolbox.png"/>
          <p:cNvPicPr>
            <a:picLocks noChangeAspect="1"/>
          </p:cNvPicPr>
          <p:nvPr/>
        </p:nvPicPr>
        <p:blipFill>
          <a:blip r:embed="rId4">
            <a:extLst/>
          </a:blip>
          <a:stretch>
            <a:fillRect/>
          </a:stretch>
        </p:blipFill>
        <p:spPr>
          <a:xfrm>
            <a:off x="4699000" y="1574800"/>
            <a:ext cx="5080000" cy="5080000"/>
          </a:xfrm>
          <a:prstGeom prst="rect">
            <a:avLst/>
          </a:prstGeom>
          <a:ln w="12700">
            <a:miter lim="400000"/>
          </a:ln>
        </p:spPr>
      </p:pic>
      <p:sp>
        <p:nvSpPr>
          <p:cNvPr id="206" name="Biblioteca"/>
          <p:cNvSpPr txBox="1"/>
          <p:nvPr/>
        </p:nvSpPr>
        <p:spPr>
          <a:xfrm>
            <a:off x="5664200" y="6578600"/>
            <a:ext cx="3378200" cy="584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Biblioteca</a:t>
            </a:r>
          </a:p>
        </p:txBody>
      </p:sp>
      <p:sp>
        <p:nvSpPr>
          <p:cNvPr id="207" name="Linha"/>
          <p:cNvSpPr/>
          <p:nvPr/>
        </p:nvSpPr>
        <p:spPr>
          <a:xfrm flipH="1">
            <a:off x="3523872" y="5092700"/>
            <a:ext cx="1251328" cy="1"/>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pic>
        <p:nvPicPr>
          <p:cNvPr id="208" name="Imagem" descr="Imagem"/>
          <p:cNvPicPr>
            <a:picLocks noChangeAspect="1"/>
          </p:cNvPicPr>
          <p:nvPr/>
        </p:nvPicPr>
        <p:blipFill>
          <a:blip r:embed="rId5">
            <a:extLst/>
          </a:blip>
          <a:stretch>
            <a:fillRect/>
          </a:stretch>
        </p:blipFill>
        <p:spPr>
          <a:xfrm>
            <a:off x="177800" y="177800"/>
            <a:ext cx="1036599" cy="709343"/>
          </a:xfrm>
          <a:prstGeom prst="rect">
            <a:avLst/>
          </a:prstGeom>
          <a:ln w="12700">
            <a:miter lim="400000"/>
          </a:ln>
        </p:spPr>
      </p:pic>
      <p:sp>
        <p:nvSpPr>
          <p:cNvPr id="209" name="seu conjunto de soluções"/>
          <p:cNvSpPr txBox="1"/>
          <p:nvPr>
            <p:ph type="title"/>
          </p:nvPr>
        </p:nvSpPr>
        <p:spPr>
          <a:prstGeom prst="rect">
            <a:avLst/>
          </a:prstGeom>
        </p:spPr>
        <p:txBody>
          <a:bodyPr/>
          <a:lstStyle/>
          <a:p>
            <a:pPr/>
            <a:r>
              <a:t>seu conjunto de soluções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05"/>
                                        </p:tgtEl>
                                        <p:attrNameLst>
                                          <p:attrName>style.visibility</p:attrName>
                                        </p:attrNameLst>
                                      </p:cBhvr>
                                      <p:to>
                                        <p:strVal val="visible"/>
                                      </p:to>
                                    </p:set>
                                    <p:anim calcmode="lin" valueType="num">
                                      <p:cBhvr>
                                        <p:cTn id="7" dur="1500" fill="hold"/>
                                        <p:tgtEl>
                                          <p:spTgt spid="205"/>
                                        </p:tgtEl>
                                        <p:attrNameLst>
                                          <p:attrName>ppt_x</p:attrName>
                                        </p:attrNameLst>
                                      </p:cBhvr>
                                      <p:tavLst>
                                        <p:tav tm="0">
                                          <p:val>
                                            <p:strVal val="#ppt_x"/>
                                          </p:val>
                                        </p:tav>
                                        <p:tav tm="100000">
                                          <p:val>
                                            <p:strVal val="#ppt_x"/>
                                          </p:val>
                                        </p:tav>
                                      </p:tavLst>
                                    </p:anim>
                                    <p:anim calcmode="lin" valueType="num">
                                      <p:cBhvr>
                                        <p:cTn id="8" dur="1500" fill="hold"/>
                                        <p:tgtEl>
                                          <p:spTgt spid="205"/>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ntr" nodeType="afterEffect" presetSubtype="8" presetID="22" grpId="2" fill="hold">
                                  <p:stCondLst>
                                    <p:cond delay="0"/>
                                  </p:stCondLst>
                                  <p:iterate type="el" backwards="0">
                                    <p:tmAbs val="0"/>
                                  </p:iterate>
                                  <p:childTnLst>
                                    <p:set>
                                      <p:cBhvr>
                                        <p:cTn id="11" fill="hold"/>
                                        <p:tgtEl>
                                          <p:spTgt spid="206"/>
                                        </p:tgtEl>
                                        <p:attrNameLst>
                                          <p:attrName>style.visibility</p:attrName>
                                        </p:attrNameLst>
                                      </p:cBhvr>
                                      <p:to>
                                        <p:strVal val="visible"/>
                                      </p:to>
                                    </p:set>
                                    <p:animEffect filter="wipe(left)" transition="in">
                                      <p:cBhvr>
                                        <p:cTn id="12" dur="1000"/>
                                        <p:tgtEl>
                                          <p:spTgt spid="206"/>
                                        </p:tgtEl>
                                      </p:cBhvr>
                                    </p:animEffect>
                                  </p:childTnLst>
                                </p:cTn>
                              </p:par>
                            </p:childTnLst>
                          </p:cTn>
                        </p:par>
                        <p:par>
                          <p:cTn id="13" fill="hold">
                            <p:stCondLst>
                              <p:cond delay="2500"/>
                            </p:stCondLst>
                            <p:childTnLst>
                              <p:par>
                                <p:cTn id="14" presetClass="entr" nodeType="afterEffect" presetSubtype="0" presetID="1" grpId="3" fill="hold">
                                  <p:stCondLst>
                                    <p:cond delay="0"/>
                                  </p:stCondLst>
                                  <p:iterate type="el" backwards="0">
                                    <p:tmAbs val="0"/>
                                  </p:iterate>
                                  <p:childTnLst>
                                    <p:set>
                                      <p:cBhvr>
                                        <p:cTn id="15"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06" grpId="2"/>
      <p:bldP build="whole" bldLvl="1" animBg="1" rev="0" advAuto="0" spid="207"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Conjunto de soluções comum"/>
          <p:cNvSpPr txBox="1"/>
          <p:nvPr>
            <p:ph type="title"/>
          </p:nvPr>
        </p:nvSpPr>
        <p:spPr>
          <a:prstGeom prst="rect">
            <a:avLst/>
          </a:prstGeom>
        </p:spPr>
        <p:txBody>
          <a:bodyPr/>
          <a:lstStyle/>
          <a:p>
            <a:pPr/>
            <a:r>
              <a:t>Conjunto de soluções comum</a:t>
            </a:r>
          </a:p>
        </p:txBody>
      </p:sp>
      <p:pic>
        <p:nvPicPr>
          <p:cNvPr id="212" name="mecanico.png" descr="mecanico.png"/>
          <p:cNvPicPr>
            <a:picLocks noChangeAspect="1"/>
          </p:cNvPicPr>
          <p:nvPr/>
        </p:nvPicPr>
        <p:blipFill>
          <a:blip r:embed="rId3">
            <a:extLst/>
          </a:blip>
          <a:stretch>
            <a:fillRect/>
          </a:stretch>
        </p:blipFill>
        <p:spPr>
          <a:xfrm>
            <a:off x="419100" y="1752600"/>
            <a:ext cx="1676400" cy="1862667"/>
          </a:xfrm>
          <a:prstGeom prst="rect">
            <a:avLst/>
          </a:prstGeom>
          <a:ln w="12700">
            <a:miter lim="400000"/>
          </a:ln>
        </p:spPr>
      </p:pic>
      <p:pic>
        <p:nvPicPr>
          <p:cNvPr id="213" name="toolbox.png" descr="toolbox.png"/>
          <p:cNvPicPr>
            <a:picLocks noChangeAspect="1"/>
          </p:cNvPicPr>
          <p:nvPr/>
        </p:nvPicPr>
        <p:blipFill>
          <a:blip r:embed="rId4">
            <a:extLst/>
          </a:blip>
          <a:stretch>
            <a:fillRect/>
          </a:stretch>
        </p:blipFill>
        <p:spPr>
          <a:xfrm>
            <a:off x="2463800" y="1587500"/>
            <a:ext cx="2197100" cy="2197100"/>
          </a:xfrm>
          <a:prstGeom prst="rect">
            <a:avLst/>
          </a:prstGeom>
          <a:ln w="12700">
            <a:miter lim="400000"/>
          </a:ln>
        </p:spPr>
      </p:pic>
      <p:pic>
        <p:nvPicPr>
          <p:cNvPr id="214" name="mecanico.png" descr="mecanico.png"/>
          <p:cNvPicPr>
            <a:picLocks noChangeAspect="1"/>
          </p:cNvPicPr>
          <p:nvPr/>
        </p:nvPicPr>
        <p:blipFill>
          <a:blip r:embed="rId3">
            <a:extLst/>
          </a:blip>
          <a:stretch>
            <a:fillRect/>
          </a:stretch>
        </p:blipFill>
        <p:spPr>
          <a:xfrm>
            <a:off x="469900" y="5473700"/>
            <a:ext cx="1676400" cy="1862667"/>
          </a:xfrm>
          <a:prstGeom prst="rect">
            <a:avLst/>
          </a:prstGeom>
          <a:ln w="12700">
            <a:miter lim="400000"/>
          </a:ln>
        </p:spPr>
      </p:pic>
      <p:pic>
        <p:nvPicPr>
          <p:cNvPr id="215" name="toolbox.png" descr="toolbox.png"/>
          <p:cNvPicPr>
            <a:picLocks noChangeAspect="1"/>
          </p:cNvPicPr>
          <p:nvPr/>
        </p:nvPicPr>
        <p:blipFill>
          <a:blip r:embed="rId4">
            <a:extLst/>
          </a:blip>
          <a:stretch>
            <a:fillRect/>
          </a:stretch>
        </p:blipFill>
        <p:spPr>
          <a:xfrm>
            <a:off x="2514600" y="5308600"/>
            <a:ext cx="2197100" cy="2197100"/>
          </a:xfrm>
          <a:prstGeom prst="rect">
            <a:avLst/>
          </a:prstGeom>
          <a:ln w="12700">
            <a:miter lim="400000"/>
          </a:ln>
        </p:spPr>
      </p:pic>
      <p:sp>
        <p:nvSpPr>
          <p:cNvPr id="216" name="Linha"/>
          <p:cNvSpPr/>
          <p:nvPr/>
        </p:nvSpPr>
        <p:spPr>
          <a:xfrm flipH="1">
            <a:off x="1898272" y="5219650"/>
            <a:ext cx="841654" cy="774751"/>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sp>
        <p:nvSpPr>
          <p:cNvPr id="217" name="Linha"/>
          <p:cNvSpPr/>
          <p:nvPr/>
        </p:nvSpPr>
        <p:spPr>
          <a:xfrm flipH="1" flipV="1">
            <a:off x="1841500" y="3467100"/>
            <a:ext cx="1281311" cy="568623"/>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sp>
        <p:nvSpPr>
          <p:cNvPr id="218" name="Linha"/>
          <p:cNvSpPr/>
          <p:nvPr/>
        </p:nvSpPr>
        <p:spPr>
          <a:xfrm flipH="1" flipV="1">
            <a:off x="1879600" y="3035293"/>
            <a:ext cx="877640" cy="1893"/>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sp>
        <p:nvSpPr>
          <p:cNvPr id="219" name="Linha"/>
          <p:cNvSpPr/>
          <p:nvPr/>
        </p:nvSpPr>
        <p:spPr>
          <a:xfrm flipH="1" flipV="1">
            <a:off x="1879600" y="6705600"/>
            <a:ext cx="877640" cy="1892"/>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pic>
        <p:nvPicPr>
          <p:cNvPr id="220" name="Plugin_Framework.png" descr="Plugin_Framework.png"/>
          <p:cNvPicPr>
            <a:picLocks noChangeAspect="1"/>
          </p:cNvPicPr>
          <p:nvPr/>
        </p:nvPicPr>
        <p:blipFill>
          <a:blip r:embed="rId5">
            <a:extLst/>
          </a:blip>
          <a:stretch>
            <a:fillRect/>
          </a:stretch>
        </p:blipFill>
        <p:spPr>
          <a:xfrm>
            <a:off x="2514600" y="3538777"/>
            <a:ext cx="2717800" cy="2302530"/>
          </a:xfrm>
          <a:prstGeom prst="rect">
            <a:avLst/>
          </a:prstGeom>
          <a:ln w="12700">
            <a:miter lim="400000"/>
          </a:ln>
        </p:spPr>
      </p:pic>
      <p:sp>
        <p:nvSpPr>
          <p:cNvPr id="221" name="Linha"/>
          <p:cNvSpPr/>
          <p:nvPr/>
        </p:nvSpPr>
        <p:spPr>
          <a:xfrm flipH="1">
            <a:off x="4825999" y="4559349"/>
            <a:ext cx="1036600" cy="1"/>
          </a:xfrm>
          <a:prstGeom prst="line">
            <a:avLst/>
          </a:prstGeom>
          <a:ln w="25400">
            <a:solidFill>
              <a:srgbClr val="515151"/>
            </a:solidFill>
            <a:miter lim="400000"/>
            <a:headEnd type="stealth"/>
          </a:ln>
        </p:spPr>
        <p:txBody>
          <a:bodyPr lIns="0" tIns="0" rIns="0" bIns="0"/>
          <a:lstStyle/>
          <a:p>
            <a:pPr algn="l">
              <a:defRPr sz="1200">
                <a:solidFill>
                  <a:srgbClr val="000000"/>
                </a:solidFill>
                <a:latin typeface="Helvetica"/>
                <a:ea typeface="Helvetica"/>
                <a:cs typeface="Helvetica"/>
                <a:sym typeface="Helvetica"/>
              </a:defRPr>
            </a:pPr>
          </a:p>
        </p:txBody>
      </p:sp>
      <p:sp>
        <p:nvSpPr>
          <p:cNvPr id="222" name="FrameWork"/>
          <p:cNvSpPr txBox="1"/>
          <p:nvPr/>
        </p:nvSpPr>
        <p:spPr>
          <a:xfrm>
            <a:off x="6703640" y="5638800"/>
            <a:ext cx="2717801" cy="1092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r>
              <a:t>FrameWork</a:t>
            </a:r>
          </a:p>
        </p:txBody>
      </p:sp>
      <p:pic>
        <p:nvPicPr>
          <p:cNvPr id="223" name="Imagem" descr="Imagem"/>
          <p:cNvPicPr>
            <a:picLocks noChangeAspect="1"/>
          </p:cNvPicPr>
          <p:nvPr/>
        </p:nvPicPr>
        <p:blipFill>
          <a:blip r:embed="rId6">
            <a:extLst/>
          </a:blip>
          <a:stretch>
            <a:fillRect/>
          </a:stretch>
        </p:blipFill>
        <p:spPr>
          <a:xfrm>
            <a:off x="177800" y="177800"/>
            <a:ext cx="1036599" cy="709343"/>
          </a:xfrm>
          <a:prstGeom prst="rect">
            <a:avLst/>
          </a:prstGeom>
          <a:ln w="12700">
            <a:miter lim="400000"/>
          </a:ln>
        </p:spPr>
      </p:pic>
      <p:pic>
        <p:nvPicPr>
          <p:cNvPr id="224" name="Imagem" descr="Imagem"/>
          <p:cNvPicPr>
            <a:picLocks noChangeAspect="1"/>
          </p:cNvPicPr>
          <p:nvPr/>
        </p:nvPicPr>
        <p:blipFill>
          <a:blip r:embed="rId7">
            <a:extLst/>
          </a:blip>
          <a:stretch>
            <a:fillRect/>
          </a:stretch>
        </p:blipFill>
        <p:spPr>
          <a:xfrm>
            <a:off x="5719992" y="2884057"/>
            <a:ext cx="4448030" cy="281708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20"/>
                                        </p:tgtEl>
                                        <p:attrNameLst>
                                          <p:attrName>style.visibility</p:attrName>
                                        </p:attrNameLst>
                                      </p:cBhvr>
                                      <p:to>
                                        <p:strVal val="visible"/>
                                      </p:to>
                                    </p:set>
                                    <p:animEffect filter="wipe(left)" transition="in">
                                      <p:cBhvr>
                                        <p:cTn id="7" dur="500"/>
                                        <p:tgtEl>
                                          <p:spTgt spid="220"/>
                                        </p:tgtEl>
                                      </p:cBhvr>
                                    </p:animEffect>
                                  </p:childTnLst>
                                </p:cTn>
                              </p:par>
                            </p:childTnLst>
                          </p:cTn>
                        </p:par>
                        <p:par>
                          <p:cTn id="8" fill="hold">
                            <p:stCondLst>
                              <p:cond delay="500"/>
                            </p:stCondLst>
                            <p:childTnLst>
                              <p:par>
                                <p:cTn id="9" presetClass="entr" nodeType="afterEffect" presetSubtype="8" presetID="22" grpId="2" fill="hold">
                                  <p:stCondLst>
                                    <p:cond delay="0"/>
                                  </p:stCondLst>
                                  <p:iterate type="el" backwards="0">
                                    <p:tmAbs val="0"/>
                                  </p:iterate>
                                  <p:childTnLst>
                                    <p:set>
                                      <p:cBhvr>
                                        <p:cTn id="10" fill="hold"/>
                                        <p:tgtEl>
                                          <p:spTgt spid="216"/>
                                        </p:tgtEl>
                                        <p:attrNameLst>
                                          <p:attrName>style.visibility</p:attrName>
                                        </p:attrNameLst>
                                      </p:cBhvr>
                                      <p:to>
                                        <p:strVal val="visible"/>
                                      </p:to>
                                    </p:set>
                                    <p:animEffect filter="wipe(left)" transition="in">
                                      <p:cBhvr>
                                        <p:cTn id="11" dur="500"/>
                                        <p:tgtEl>
                                          <p:spTgt spid="216"/>
                                        </p:tgtEl>
                                      </p:cBhvr>
                                    </p:animEffect>
                                  </p:childTnLst>
                                </p:cTn>
                              </p:par>
                            </p:childTnLst>
                          </p:cTn>
                        </p:par>
                        <p:par>
                          <p:cTn id="12" fill="hold">
                            <p:stCondLst>
                              <p:cond delay="1000"/>
                            </p:stCondLst>
                            <p:childTnLst>
                              <p:par>
                                <p:cTn id="13" presetClass="entr" nodeType="afterEffect" presetSubtype="8" presetID="22" grpId="3" fill="hold">
                                  <p:stCondLst>
                                    <p:cond delay="0"/>
                                  </p:stCondLst>
                                  <p:iterate type="el" backwards="0">
                                    <p:tmAbs val="0"/>
                                  </p:iterate>
                                  <p:childTnLst>
                                    <p:set>
                                      <p:cBhvr>
                                        <p:cTn id="14" fill="hold"/>
                                        <p:tgtEl>
                                          <p:spTgt spid="217"/>
                                        </p:tgtEl>
                                        <p:attrNameLst>
                                          <p:attrName>style.visibility</p:attrName>
                                        </p:attrNameLst>
                                      </p:cBhvr>
                                      <p:to>
                                        <p:strVal val="visible"/>
                                      </p:to>
                                    </p:set>
                                    <p:animEffect filter="wipe(left)" transition="in">
                                      <p:cBhvr>
                                        <p:cTn id="15" dur="500"/>
                                        <p:tgtEl>
                                          <p:spTgt spid="217"/>
                                        </p:tgtEl>
                                      </p:cBhvr>
                                    </p:animEffect>
                                  </p:childTnLst>
                                </p:cTn>
                              </p:par>
                            </p:childTnLst>
                          </p:cTn>
                        </p:par>
                        <p:par>
                          <p:cTn id="16" fill="hold">
                            <p:stCondLst>
                              <p:cond delay="1500"/>
                            </p:stCondLst>
                            <p:childTnLst>
                              <p:par>
                                <p:cTn id="17" presetClass="entr" nodeType="afterEffect" presetSubtype="8" presetID="22" grpId="4" fill="hold">
                                  <p:stCondLst>
                                    <p:cond delay="0"/>
                                  </p:stCondLst>
                                  <p:iterate type="el" backwards="0">
                                    <p:tmAbs val="0"/>
                                  </p:iterate>
                                  <p:childTnLst>
                                    <p:set>
                                      <p:cBhvr>
                                        <p:cTn id="18" fill="hold"/>
                                        <p:tgtEl>
                                          <p:spTgt spid="221"/>
                                        </p:tgtEl>
                                        <p:attrNameLst>
                                          <p:attrName>style.visibility</p:attrName>
                                        </p:attrNameLst>
                                      </p:cBhvr>
                                      <p:to>
                                        <p:strVal val="visible"/>
                                      </p:to>
                                    </p:set>
                                    <p:animEffect filter="wipe(left)" transition="in">
                                      <p:cBhvr>
                                        <p:cTn id="19" dur="500"/>
                                        <p:tgtEl>
                                          <p:spTgt spid="221"/>
                                        </p:tgtEl>
                                      </p:cBhvr>
                                    </p:animEffect>
                                  </p:childTnLst>
                                </p:cTn>
                              </p:par>
                            </p:childTnLst>
                          </p:cTn>
                        </p:par>
                        <p:par>
                          <p:cTn id="20" fill="hold">
                            <p:stCondLst>
                              <p:cond delay="2000"/>
                            </p:stCondLst>
                            <p:childTnLst>
                              <p:par>
                                <p:cTn id="21" presetClass="entr" nodeType="afterEffect" presetID="9" grpId="5" fill="hold">
                                  <p:stCondLst>
                                    <p:cond delay="0"/>
                                  </p:stCondLst>
                                  <p:iterate type="lt" backwards="0">
                                    <p:tmAbs val="0"/>
                                  </p:iterate>
                                  <p:childTnLst>
                                    <p:set>
                                      <p:cBhvr>
                                        <p:cTn id="22" fill="hold"/>
                                        <p:tgtEl>
                                          <p:spTgt spid="222"/>
                                        </p:tgtEl>
                                        <p:attrNameLst>
                                          <p:attrName>style.visibility</p:attrName>
                                        </p:attrNameLst>
                                      </p:cBhvr>
                                      <p:to>
                                        <p:strVal val="visible"/>
                                      </p:to>
                                    </p:set>
                                    <p:animEffect filter="dissolve" transition="in">
                                      <p:cBhvr>
                                        <p:cTn id="23"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2"/>
      <p:bldP build="whole" bldLvl="1" animBg="1" rev="0" advAuto="0" spid="222" grpId="5"/>
      <p:bldP build="whole" bldLvl="1" animBg="1" rev="0" advAuto="0" spid="220" grpId="1"/>
      <p:bldP build="whole" bldLvl="1" animBg="1" rev="0" advAuto="0" spid="217" grpId="3"/>
      <p:bldP build="whole" bldLvl="1" animBg="1" rev="0" advAuto="0" spid="221" grpId="4"/>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o que é MVC?"/>
          <p:cNvSpPr txBox="1"/>
          <p:nvPr>
            <p:ph type="title"/>
          </p:nvPr>
        </p:nvSpPr>
        <p:spPr>
          <a:prstGeom prst="rect">
            <a:avLst/>
          </a:prstGeom>
        </p:spPr>
        <p:txBody>
          <a:bodyPr/>
          <a:lstStyle/>
          <a:p>
            <a:pPr/>
            <a:r>
              <a:t>o que é MVC?</a:t>
            </a:r>
          </a:p>
        </p:txBody>
      </p:sp>
      <p:sp>
        <p:nvSpPr>
          <p:cNvPr id="229" name="Model-view-controller (MVC) é um modelo de desenvolvimento de Software, atualmente considerado uma arquitetura padrão utilizada na Engenharia de Software. O modelo isola a &quot;lógica&quot; (A lógica da aplicação) da interface do usuário (Inserir e exibir dados), permitindo desenvolver, editar e testar separadamente cada parte.…"/>
          <p:cNvSpPr txBox="1"/>
          <p:nvPr/>
        </p:nvSpPr>
        <p:spPr>
          <a:xfrm>
            <a:off x="914400" y="1936750"/>
            <a:ext cx="8318500" cy="51181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lgn="l">
              <a:lnSpc>
                <a:spcPts val="5000"/>
              </a:lnSpc>
              <a:defRPr sz="2600">
                <a:solidFill>
                  <a:srgbClr val="000000"/>
                </a:solidFill>
              </a:defRPr>
            </a:pPr>
            <a:r>
              <a:rPr b="1"/>
              <a:t>Model-view-controller</a:t>
            </a:r>
            <a:r>
              <a:t> (</a:t>
            </a:r>
            <a:r>
              <a:rPr b="1"/>
              <a:t>MVC</a:t>
            </a:r>
            <a:r>
              <a:t>) é um modelo de desenvolvimento de Software, atualmente considerado uma arquitetura padrão utilizada na </a:t>
            </a:r>
            <a:r>
              <a:rPr u="sng">
                <a:solidFill>
                  <a:srgbClr val="0B0080"/>
                </a:solidFill>
                <a:hlinkClick r:id="rId2" invalidUrl="" action="" tgtFrame="" tooltip="" history="1" highlightClick="0" endSnd="0"/>
              </a:rPr>
              <a:t>Engenharia de Software</a:t>
            </a:r>
            <a:r>
              <a:t>. O modelo isola a "lógica" (A lógica da aplicação) da interface do usuário (Inserir e exibir dados), permitindo desenvolver, editar e testar separadamente cada parte.</a:t>
            </a:r>
          </a:p>
          <a:p>
            <a:pPr algn="l">
              <a:lnSpc>
                <a:spcPts val="2900"/>
              </a:lnSpc>
              <a:defRPr sz="900">
                <a:solidFill>
                  <a:srgbClr val="000000"/>
                </a:solidFill>
                <a:latin typeface="Helvetica"/>
                <a:ea typeface="Helvetica"/>
                <a:cs typeface="Helvetica"/>
                <a:sym typeface="Helvetica"/>
              </a:defRPr>
            </a:pPr>
          </a:p>
          <a:p>
            <a:pPr algn="l">
              <a:lnSpc>
                <a:spcPts val="2900"/>
              </a:lnSpc>
              <a:defRPr sz="900">
                <a:solidFill>
                  <a:srgbClr val="000000"/>
                </a:solidFill>
                <a:latin typeface="Helvetica"/>
                <a:ea typeface="Helvetica"/>
                <a:cs typeface="Helvetica"/>
                <a:sym typeface="Helvetica"/>
              </a:defRPr>
            </a:pPr>
            <a:r>
              <a:rPr u="sng">
                <a:hlinkClick r:id="rId3" invalidUrl="" action="" tgtFrame="" tooltip="" history="1" highlightClick="0" endSnd="0"/>
              </a:rPr>
              <a:t>http://pt.wikipedia.org/wiki/MVC</a:t>
            </a:r>
          </a:p>
          <a:p>
            <a:pPr algn="l">
              <a:lnSpc>
                <a:spcPts val="2900"/>
              </a:lnSpc>
              <a:defRPr sz="900">
                <a:solidFill>
                  <a:srgbClr val="000000"/>
                </a:solidFill>
                <a:latin typeface="Helvetica"/>
                <a:ea typeface="Helvetica"/>
                <a:cs typeface="Helvetica"/>
                <a:sym typeface="Helvetica"/>
              </a:defRPr>
            </a:pPr>
          </a:p>
          <a:p>
            <a:pPr algn="l">
              <a:lnSpc>
                <a:spcPts val="5000"/>
              </a:lnSpc>
              <a:defRPr sz="2600">
                <a:solidFill>
                  <a:srgbClr val="000000"/>
                </a:solidFill>
              </a:defRPr>
            </a:pPr>
            <a:r>
              <a:t>O padrão MVC foi descrito pela primeira vez em 1979 por Trygve Reenskaug, que trabalhava na Smalltalk, na Xerox PARC.</a:t>
            </a:r>
          </a:p>
        </p:txBody>
      </p:sp>
      <p:pic>
        <p:nvPicPr>
          <p:cNvPr id="230" name="Imagem" descr="Imagem"/>
          <p:cNvPicPr>
            <a:picLocks noChangeAspect="1"/>
          </p:cNvPicPr>
          <p:nvPr/>
        </p:nvPicPr>
        <p:blipFill>
          <a:blip r:embed="rId4">
            <a:extLst/>
          </a:blip>
          <a:stretch>
            <a:fillRect/>
          </a:stretch>
        </p:blipFill>
        <p:spPr>
          <a:xfrm>
            <a:off x="177800" y="177800"/>
            <a:ext cx="1036599" cy="70934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Model View Controller"/>
          <p:cNvSpPr txBox="1"/>
          <p:nvPr>
            <p:ph type="title"/>
          </p:nvPr>
        </p:nvSpPr>
        <p:spPr>
          <a:prstGeom prst="rect">
            <a:avLst/>
          </a:prstGeom>
        </p:spPr>
        <p:txBody>
          <a:bodyPr/>
          <a:lstStyle/>
          <a:p>
            <a:pPr/>
            <a:r>
              <a:t>Model View Controller</a:t>
            </a:r>
          </a:p>
        </p:txBody>
      </p:sp>
      <p:pic>
        <p:nvPicPr>
          <p:cNvPr id="233" name="mvc-rails.png" descr="mvc-rails.png"/>
          <p:cNvPicPr>
            <a:picLocks noChangeAspect="1"/>
          </p:cNvPicPr>
          <p:nvPr/>
        </p:nvPicPr>
        <p:blipFill>
          <a:blip r:embed="rId3">
            <a:extLst/>
          </a:blip>
          <a:stretch>
            <a:fillRect/>
          </a:stretch>
        </p:blipFill>
        <p:spPr>
          <a:xfrm>
            <a:off x="1993900" y="1524000"/>
            <a:ext cx="6438900" cy="5969000"/>
          </a:xfrm>
          <a:prstGeom prst="rect">
            <a:avLst/>
          </a:prstGeom>
          <a:ln w="12700">
            <a:miter lim="400000"/>
          </a:ln>
        </p:spPr>
      </p:pic>
      <p:pic>
        <p:nvPicPr>
          <p:cNvPr id="234" name="Imagem" descr="Imagem"/>
          <p:cNvPicPr>
            <a:picLocks noChangeAspect="1"/>
          </p:cNvPicPr>
          <p:nvPr/>
        </p:nvPicPr>
        <p:blipFill>
          <a:blip r:embed="rId4">
            <a:extLst/>
          </a:blip>
          <a:stretch>
            <a:fillRect/>
          </a:stretch>
        </p:blipFill>
        <p:spPr>
          <a:xfrm>
            <a:off x="177800" y="177800"/>
            <a:ext cx="1036599" cy="70934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hmm e o Laravel?"/>
          <p:cNvSpPr txBox="1"/>
          <p:nvPr/>
        </p:nvSpPr>
        <p:spPr>
          <a:xfrm>
            <a:off x="2376485" y="4684183"/>
            <a:ext cx="6515895" cy="1155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6400"/>
            </a:lvl1pPr>
          </a:lstStyle>
          <a:p>
            <a:pPr/>
            <a:r>
              <a:t>hmm e o Laravel?</a:t>
            </a:r>
          </a:p>
        </p:txBody>
      </p:sp>
      <p:pic>
        <p:nvPicPr>
          <p:cNvPr id="239" name="Imagem" descr="Imagem"/>
          <p:cNvPicPr>
            <a:picLocks noChangeAspect="1"/>
          </p:cNvPicPr>
          <p:nvPr/>
        </p:nvPicPr>
        <p:blipFill>
          <a:blip r:embed="rId3">
            <a:extLst/>
          </a:blip>
          <a:stretch>
            <a:fillRect/>
          </a:stretch>
        </p:blipFill>
        <p:spPr>
          <a:xfrm>
            <a:off x="2583096" y="661466"/>
            <a:ext cx="4993808" cy="3417255"/>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tif"/></Relationships>

</file>

<file path=ppt/theme/_rels/theme2.xml.rels><?xml version="1.0" encoding="UTF-8" standalone="yes"?><Relationships xmlns="http://schemas.openxmlformats.org/package/2006/relationships"><Relationship Id="rId1" Type="http://schemas.openxmlformats.org/officeDocument/2006/relationships/image" Target="../media/image1.tif"/></Relationships>

</file>

<file path=ppt/theme/theme1.xml><?xml version="1.0" encoding="utf-8"?>
<a:theme xmlns:a="http://schemas.openxmlformats.org/drawingml/2006/main" xmlns:r="http://schemas.openxmlformats.org/officeDocument/2006/relationships" name="White">
  <a:themeElements>
    <a:clrScheme name="White">
      <a:dk1>
        <a:srgbClr val="515151"/>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pperplate"/>
        <a:ea typeface="Copperplate"/>
        <a:cs typeface="Copperplate"/>
      </a:majorFont>
      <a:minorFont>
        <a:latin typeface="Copperplate"/>
        <a:ea typeface="Copperplate"/>
        <a:cs typeface="Copperplat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515151"/>
          </a:solidFill>
          <a:prstDash val="solid"/>
          <a:miter lim="400000"/>
        </a:ln>
        <a:effectLst/>
        <a:sp3d/>
      </a:spPr>
      <a:bodyPr rot="0" spcFirstLastPara="1" vertOverflow="overflow" horzOverflow="overflow" vert="horz" wrap="square" lIns="38100" tIns="38100" rIns="38100" bIns="381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3F1D8"/>
            </a:solidFill>
            <a:effectLst>
              <a:outerShdw sx="100000" sy="100000" kx="0" ky="0" algn="b" rotWithShape="0" blurRad="25400" dist="12700" dir="16200000">
                <a:srgbClr val="000000">
                  <a:alpha val="50000"/>
                </a:srgbClr>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1515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opperplate"/>
        <a:ea typeface="Copperplate"/>
        <a:cs typeface="Copperplate"/>
      </a:majorFont>
      <a:minorFont>
        <a:latin typeface="Copperplate"/>
        <a:ea typeface="Copperplate"/>
        <a:cs typeface="Copperplat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25400" cap="flat">
          <a:solidFill>
            <a:srgbClr val="515151"/>
          </a:solidFill>
          <a:prstDash val="solid"/>
          <a:miter lim="400000"/>
        </a:ln>
        <a:effectLst/>
        <a:sp3d/>
      </a:spPr>
      <a:bodyPr rot="0" spcFirstLastPara="1" vertOverflow="overflow" horzOverflow="overflow" vert="horz" wrap="square" lIns="38100" tIns="38100" rIns="38100" bIns="381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3F1D8"/>
            </a:solidFill>
            <a:effectLst>
              <a:outerShdw sx="100000" sy="100000" kx="0" ky="0" algn="b" rotWithShape="0" blurRad="25400" dist="12700" dir="16200000">
                <a:srgbClr val="000000">
                  <a:alpha val="50000"/>
                </a:srgbClr>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1515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51515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