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76"/>
    <p:restoredTop sz="94733"/>
  </p:normalViewPr>
  <p:slideViewPr>
    <p:cSldViewPr snapToGrid="0" snapToObjects="1">
      <p:cViewPr>
        <p:scale>
          <a:sx n="130" d="100"/>
          <a:sy n="130" d="100"/>
        </p:scale>
        <p:origin x="-136" y="-1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6D6F5-78E5-7344-9223-CDF0A98B6B98}" type="datetimeFigureOut">
              <a:rPr lang="en-US" smtClean="0"/>
              <a:t>8/16/18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84E1-5A63-2A48-9BA1-7A4807639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64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intention and purpose behind fake news is important. In some cases, what appears to be fake news may in fact be news satire, which uses exaggeration and introduces non-factual elements that are intended to amuse or make a point, rather than to deceive.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484E1-5A63-2A48-9BA1-7A48076399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3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8/16/18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8/16/18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8/16/18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8/16/18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8/16/18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8/16/18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bc.com/news/world-middle-east-4512836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Reality of News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Predict by Using LSTM</a:t>
            </a:r>
          </a:p>
        </p:txBody>
      </p:sp>
    </p:spTree>
    <p:extLst>
      <p:ext uri="{BB962C8B-B14F-4D97-AF65-F5344CB8AC3E}">
        <p14:creationId xmlns:p14="http://schemas.microsoft.com/office/powerpoint/2010/main" val="115770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Information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7313" y="2093976"/>
            <a:ext cx="81153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A group of News include website, text, title.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Labeled as fake or real. 1672 fake News and 211 real News.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Download from </a:t>
            </a:r>
            <a:r>
              <a:rPr lang="en-US" sz="2000" dirty="0" err="1"/>
              <a:t>Kaggle</a:t>
            </a:r>
            <a:endParaRPr lang="en-US" sz="2000" dirty="0"/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Collected for Analyzing the reality of News.</a:t>
            </a:r>
          </a:p>
        </p:txBody>
      </p:sp>
    </p:spTree>
    <p:extLst>
      <p:ext uri="{BB962C8B-B14F-4D97-AF65-F5344CB8AC3E}">
        <p14:creationId xmlns:p14="http://schemas.microsoft.com/office/powerpoint/2010/main" val="126682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9848" y="2093976"/>
            <a:ext cx="878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v"/>
            </a:pPr>
            <a:r>
              <a:rPr lang="en-US" sz="3600" dirty="0">
                <a:solidFill>
                  <a:srgbClr val="FF0000"/>
                </a:solidFill>
              </a:rPr>
              <a:t>Detect a News is fake or new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43099" y="3039808"/>
            <a:ext cx="72723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Useful for people who read news everyday.            	</a:t>
            </a:r>
            <a:r>
              <a:rPr lang="en-US" dirty="0"/>
              <a:t>75% of American adults who viewed a fake news headline viewed the story as accurate and Fake news stories are widely shared on social media.</a:t>
            </a:r>
          </a:p>
        </p:txBody>
      </p:sp>
    </p:spTree>
    <p:extLst>
      <p:ext uri="{BB962C8B-B14F-4D97-AF65-F5344CB8AC3E}">
        <p14:creationId xmlns:p14="http://schemas.microsoft.com/office/powerpoint/2010/main" val="211000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5876" y="2336864"/>
            <a:ext cx="7200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Pandas : Preprocessing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 err="1"/>
              <a:t>GloVe</a:t>
            </a:r>
            <a:r>
              <a:rPr lang="en-US" sz="2400" dirty="0"/>
              <a:t>: Preprocessing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 err="1"/>
              <a:t>Keras</a:t>
            </a:r>
            <a:r>
              <a:rPr lang="en-US" sz="2400" dirty="0"/>
              <a:t>: Prediction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 err="1"/>
              <a:t>Tensorflow</a:t>
            </a:r>
            <a:r>
              <a:rPr lang="en-US" sz="2400" dirty="0"/>
              <a:t>: Prediction</a:t>
            </a:r>
          </a:p>
        </p:txBody>
      </p:sp>
    </p:spTree>
    <p:extLst>
      <p:ext uri="{BB962C8B-B14F-4D97-AF65-F5344CB8AC3E}">
        <p14:creationId xmlns:p14="http://schemas.microsoft.com/office/powerpoint/2010/main" val="168605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munging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9848" y="1871663"/>
            <a:ext cx="918857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/>
              <a:t>88% of data is fake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We use the method of Oversampling to figure out the problem of data balance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Import SMOTE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After sampling, the number of  fake News and real News are same.  There are 1340 real news and 1340 fake news. 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1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268A52-EE36-6E47-AEDA-B0B31966C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029" y="2120900"/>
            <a:ext cx="7202311" cy="4051300"/>
          </a:xfrm>
        </p:spPr>
      </p:pic>
    </p:spTree>
    <p:extLst>
      <p:ext uri="{BB962C8B-B14F-4D97-AF65-F5344CB8AC3E}">
        <p14:creationId xmlns:p14="http://schemas.microsoft.com/office/powerpoint/2010/main" val="619018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activity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438" y="2093976"/>
            <a:ext cx="892968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Independent variables: 1506 vectors in matrix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Model: LSTM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Motivate: Predict the article by order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7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finding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8787" y="2093976"/>
            <a:ext cx="810101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'</a:t>
            </a:r>
            <a:r>
              <a:rPr lang="en-US" dirty="0">
                <a:hlinkClick r:id="rId2"/>
              </a:rPr>
              <a:t>https://www.bbc.com/news/world-middle-east-45128367</a:t>
            </a:r>
            <a:r>
              <a:rPr lang="en-US" dirty="0"/>
              <a:t>’</a:t>
            </a:r>
          </a:p>
          <a:p>
            <a:endParaRPr lang="en-US" dirty="0"/>
          </a:p>
          <a:p>
            <a:r>
              <a:rPr lang="en-US" sz="2400" dirty="0"/>
              <a:t>By inputting a new link of News, we got a result of  ‘real’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27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125</TotalTime>
  <Words>224</Words>
  <Application>Microsoft Macintosh PowerPoint</Application>
  <PresentationFormat>Widescreen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Reality of News</vt:lpstr>
      <vt:lpstr>Data Information</vt:lpstr>
      <vt:lpstr>Research QUESTION</vt:lpstr>
      <vt:lpstr>Tools</vt:lpstr>
      <vt:lpstr>Data munging</vt:lpstr>
      <vt:lpstr>Main visualization</vt:lpstr>
      <vt:lpstr>Modeling activity</vt:lpstr>
      <vt:lpstr>Current finding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Reality of News</dc:title>
  <dc:creator>Sarah Ma</dc:creator>
  <cp:lastModifiedBy>Moran Wang</cp:lastModifiedBy>
  <cp:revision>8</cp:revision>
  <dcterms:created xsi:type="dcterms:W3CDTF">2018-08-16T19:48:29Z</dcterms:created>
  <dcterms:modified xsi:type="dcterms:W3CDTF">2018-08-16T22:21:13Z</dcterms:modified>
</cp:coreProperties>
</file>