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69" r:id="rId10"/>
    <p:sldId id="271" r:id="rId11"/>
    <p:sldId id="273" r:id="rId12"/>
    <p:sldId id="265" r:id="rId13"/>
    <p:sldId id="274" r:id="rId14"/>
    <p:sldId id="261" r:id="rId15"/>
    <p:sldId id="26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4424D-BD3C-4D58-BD82-14E8F9AA3E8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3CE898-8865-4DD8-A2E2-6885C735985B}">
      <dgm:prSet/>
      <dgm:spPr/>
      <dgm:t>
        <a:bodyPr/>
        <a:lstStyle/>
        <a:p>
          <a:r>
            <a:rPr lang="en-US"/>
            <a:t>Ashwin Jegatheesan: API Endpoint</a:t>
          </a:r>
        </a:p>
      </dgm:t>
    </dgm:pt>
    <dgm:pt modelId="{EE863648-B65E-4F48-AFE6-D46DDDBCE9B6}" type="parTrans" cxnId="{AEF28295-8A4F-4BFF-96BC-4BC1788CA319}">
      <dgm:prSet/>
      <dgm:spPr/>
      <dgm:t>
        <a:bodyPr/>
        <a:lstStyle/>
        <a:p>
          <a:endParaRPr lang="en-US"/>
        </a:p>
      </dgm:t>
    </dgm:pt>
    <dgm:pt modelId="{4BB50FA8-7D11-45D4-AA12-6D97B0B81D42}" type="sibTrans" cxnId="{AEF28295-8A4F-4BFF-96BC-4BC1788CA319}">
      <dgm:prSet/>
      <dgm:spPr/>
      <dgm:t>
        <a:bodyPr/>
        <a:lstStyle/>
        <a:p>
          <a:endParaRPr lang="en-US"/>
        </a:p>
      </dgm:t>
    </dgm:pt>
    <dgm:pt modelId="{C75F868D-C2D0-4153-B3C9-FD9B08855309}">
      <dgm:prSet/>
      <dgm:spPr/>
      <dgm:t>
        <a:bodyPr/>
        <a:lstStyle/>
        <a:p>
          <a:r>
            <a:rPr lang="en-US"/>
            <a:t>Richard Morand: Database</a:t>
          </a:r>
        </a:p>
      </dgm:t>
    </dgm:pt>
    <dgm:pt modelId="{9E6FE5AF-6D66-4A60-ABEB-1E0C83B5EFFE}" type="parTrans" cxnId="{ADECD590-0F18-4F6B-BFA9-75432E4A842F}">
      <dgm:prSet/>
      <dgm:spPr/>
      <dgm:t>
        <a:bodyPr/>
        <a:lstStyle/>
        <a:p>
          <a:endParaRPr lang="en-US"/>
        </a:p>
      </dgm:t>
    </dgm:pt>
    <dgm:pt modelId="{26984313-8413-45D5-91BE-663C2C806D50}" type="sibTrans" cxnId="{ADECD590-0F18-4F6B-BFA9-75432E4A842F}">
      <dgm:prSet/>
      <dgm:spPr/>
      <dgm:t>
        <a:bodyPr/>
        <a:lstStyle/>
        <a:p>
          <a:endParaRPr lang="en-US"/>
        </a:p>
      </dgm:t>
    </dgm:pt>
    <dgm:pt modelId="{0F8084E3-1FB1-435A-86E4-1597BAC73CB6}">
      <dgm:prSet/>
      <dgm:spPr/>
      <dgm:t>
        <a:bodyPr/>
        <a:lstStyle/>
        <a:p>
          <a:r>
            <a:rPr lang="en-US" dirty="0"/>
            <a:t>Joseph </a:t>
          </a:r>
          <a:r>
            <a:rPr lang="en-US" dirty="0" err="1"/>
            <a:t>Badio</a:t>
          </a:r>
          <a:r>
            <a:rPr lang="en-US" dirty="0"/>
            <a:t>: API Front-End</a:t>
          </a:r>
        </a:p>
      </dgm:t>
    </dgm:pt>
    <dgm:pt modelId="{75871651-555B-4047-8D6F-FD8ECC3EC8AE}" type="parTrans" cxnId="{CCD10625-B90A-4813-A996-A5771DA7B95D}">
      <dgm:prSet/>
      <dgm:spPr/>
      <dgm:t>
        <a:bodyPr/>
        <a:lstStyle/>
        <a:p>
          <a:endParaRPr lang="en-US"/>
        </a:p>
      </dgm:t>
    </dgm:pt>
    <dgm:pt modelId="{1EEC47D2-CE4E-45B0-ABFA-2421650D9C0F}" type="sibTrans" cxnId="{CCD10625-B90A-4813-A996-A5771DA7B95D}">
      <dgm:prSet/>
      <dgm:spPr/>
      <dgm:t>
        <a:bodyPr/>
        <a:lstStyle/>
        <a:p>
          <a:endParaRPr lang="en-US"/>
        </a:p>
      </dgm:t>
    </dgm:pt>
    <dgm:pt modelId="{4E282520-BB33-4E66-BD55-5F3BE6742E66}">
      <dgm:prSet/>
      <dgm:spPr/>
      <dgm:t>
        <a:bodyPr/>
        <a:lstStyle/>
        <a:p>
          <a:r>
            <a:rPr lang="en-US"/>
            <a:t>Nader Hesham Abd El Rasol : Front-End</a:t>
          </a:r>
        </a:p>
      </dgm:t>
    </dgm:pt>
    <dgm:pt modelId="{7E35162E-4E8D-470C-8DBF-D5F226DE9762}" type="parTrans" cxnId="{C51D1B85-C0DB-447D-8F74-117EAD337C27}">
      <dgm:prSet/>
      <dgm:spPr/>
      <dgm:t>
        <a:bodyPr/>
        <a:lstStyle/>
        <a:p>
          <a:endParaRPr lang="en-US"/>
        </a:p>
      </dgm:t>
    </dgm:pt>
    <dgm:pt modelId="{AB4633E3-B905-44BA-9926-ED67273BD9FE}" type="sibTrans" cxnId="{C51D1B85-C0DB-447D-8F74-117EAD337C27}">
      <dgm:prSet/>
      <dgm:spPr/>
      <dgm:t>
        <a:bodyPr/>
        <a:lstStyle/>
        <a:p>
          <a:endParaRPr lang="en-US"/>
        </a:p>
      </dgm:t>
    </dgm:pt>
    <dgm:pt modelId="{5D0EA48A-5E09-4A1C-B1A3-CC58E6271970}">
      <dgm:prSet/>
      <dgm:spPr/>
      <dgm:t>
        <a:bodyPr/>
        <a:lstStyle/>
        <a:p>
          <a:r>
            <a:rPr lang="en-US"/>
            <a:t>Sebastian Salazar: Project Manager</a:t>
          </a:r>
        </a:p>
      </dgm:t>
    </dgm:pt>
    <dgm:pt modelId="{0331FEEF-4391-4A08-941F-3B82DA74F008}" type="parTrans" cxnId="{0E1F62E8-6E2A-477E-93B3-0DFF44176A9F}">
      <dgm:prSet/>
      <dgm:spPr/>
      <dgm:t>
        <a:bodyPr/>
        <a:lstStyle/>
        <a:p>
          <a:endParaRPr lang="en-US"/>
        </a:p>
      </dgm:t>
    </dgm:pt>
    <dgm:pt modelId="{F27960F3-F75E-44E5-8BAA-F7DF0DFD90ED}" type="sibTrans" cxnId="{0E1F62E8-6E2A-477E-93B3-0DFF44176A9F}">
      <dgm:prSet/>
      <dgm:spPr/>
      <dgm:t>
        <a:bodyPr/>
        <a:lstStyle/>
        <a:p>
          <a:endParaRPr lang="en-US"/>
        </a:p>
      </dgm:t>
    </dgm:pt>
    <dgm:pt modelId="{64D649F0-2063-D84D-8EBB-1EBD74158D22}" type="pres">
      <dgm:prSet presAssocID="{F774424D-BD3C-4D58-BD82-14E8F9AA3E81}" presName="linear" presStyleCnt="0">
        <dgm:presLayoutVars>
          <dgm:dir/>
          <dgm:animLvl val="lvl"/>
          <dgm:resizeHandles val="exact"/>
        </dgm:presLayoutVars>
      </dgm:prSet>
      <dgm:spPr/>
    </dgm:pt>
    <dgm:pt modelId="{5F31FF28-BB50-4F4D-A4B4-1C422174DB98}" type="pres">
      <dgm:prSet presAssocID="{603CE898-8865-4DD8-A2E2-6885C735985B}" presName="parentLin" presStyleCnt="0"/>
      <dgm:spPr/>
    </dgm:pt>
    <dgm:pt modelId="{6E0C5B0D-8A67-544A-9964-6422EF8624DB}" type="pres">
      <dgm:prSet presAssocID="{603CE898-8865-4DD8-A2E2-6885C735985B}" presName="parentLeftMargin" presStyleLbl="node1" presStyleIdx="0" presStyleCnt="5"/>
      <dgm:spPr/>
    </dgm:pt>
    <dgm:pt modelId="{95061F78-BCC8-E54F-B04A-98FF5BDB4215}" type="pres">
      <dgm:prSet presAssocID="{603CE898-8865-4DD8-A2E2-6885C73598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FC1A3C-950D-424D-ACB8-53B107806E40}" type="pres">
      <dgm:prSet presAssocID="{603CE898-8865-4DD8-A2E2-6885C735985B}" presName="negativeSpace" presStyleCnt="0"/>
      <dgm:spPr/>
    </dgm:pt>
    <dgm:pt modelId="{A2B99354-0BBA-D246-B1E3-F1D619111256}" type="pres">
      <dgm:prSet presAssocID="{603CE898-8865-4DD8-A2E2-6885C735985B}" presName="childText" presStyleLbl="conFgAcc1" presStyleIdx="0" presStyleCnt="5">
        <dgm:presLayoutVars>
          <dgm:bulletEnabled val="1"/>
        </dgm:presLayoutVars>
      </dgm:prSet>
      <dgm:spPr/>
    </dgm:pt>
    <dgm:pt modelId="{5447A599-E213-554B-ADA2-5A32EB85E9D9}" type="pres">
      <dgm:prSet presAssocID="{4BB50FA8-7D11-45D4-AA12-6D97B0B81D42}" presName="spaceBetweenRectangles" presStyleCnt="0"/>
      <dgm:spPr/>
    </dgm:pt>
    <dgm:pt modelId="{64A832EF-9860-854A-B38D-52F9EBFDC52C}" type="pres">
      <dgm:prSet presAssocID="{C75F868D-C2D0-4153-B3C9-FD9B08855309}" presName="parentLin" presStyleCnt="0"/>
      <dgm:spPr/>
    </dgm:pt>
    <dgm:pt modelId="{35AADE44-5C87-744F-9BF6-8DD4348A011E}" type="pres">
      <dgm:prSet presAssocID="{C75F868D-C2D0-4153-B3C9-FD9B08855309}" presName="parentLeftMargin" presStyleLbl="node1" presStyleIdx="0" presStyleCnt="5"/>
      <dgm:spPr/>
    </dgm:pt>
    <dgm:pt modelId="{20808B5E-DE28-9748-BE91-C51601EA32AB}" type="pres">
      <dgm:prSet presAssocID="{C75F868D-C2D0-4153-B3C9-FD9B088553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4B707D-3A6A-F449-B881-A5EBC2B9D668}" type="pres">
      <dgm:prSet presAssocID="{C75F868D-C2D0-4153-B3C9-FD9B08855309}" presName="negativeSpace" presStyleCnt="0"/>
      <dgm:spPr/>
    </dgm:pt>
    <dgm:pt modelId="{E6FBB482-7248-D341-B168-C2E70F840BCF}" type="pres">
      <dgm:prSet presAssocID="{C75F868D-C2D0-4153-B3C9-FD9B08855309}" presName="childText" presStyleLbl="conFgAcc1" presStyleIdx="1" presStyleCnt="5">
        <dgm:presLayoutVars>
          <dgm:bulletEnabled val="1"/>
        </dgm:presLayoutVars>
      </dgm:prSet>
      <dgm:spPr/>
    </dgm:pt>
    <dgm:pt modelId="{1C25611C-95B8-124C-8E9A-9DC1EA086401}" type="pres">
      <dgm:prSet presAssocID="{26984313-8413-45D5-91BE-663C2C806D50}" presName="spaceBetweenRectangles" presStyleCnt="0"/>
      <dgm:spPr/>
    </dgm:pt>
    <dgm:pt modelId="{EE37614B-8376-FC4C-8202-46F4CC067B14}" type="pres">
      <dgm:prSet presAssocID="{0F8084E3-1FB1-435A-86E4-1597BAC73CB6}" presName="parentLin" presStyleCnt="0"/>
      <dgm:spPr/>
    </dgm:pt>
    <dgm:pt modelId="{A45D4377-30C9-A742-9D81-42650F324AA5}" type="pres">
      <dgm:prSet presAssocID="{0F8084E3-1FB1-435A-86E4-1597BAC73CB6}" presName="parentLeftMargin" presStyleLbl="node1" presStyleIdx="1" presStyleCnt="5"/>
      <dgm:spPr/>
    </dgm:pt>
    <dgm:pt modelId="{C43F33DD-184C-744D-8B14-8DD31A517560}" type="pres">
      <dgm:prSet presAssocID="{0F8084E3-1FB1-435A-86E4-1597BAC73C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121A4C-B6F2-DC44-8F77-5B4DB317D10D}" type="pres">
      <dgm:prSet presAssocID="{0F8084E3-1FB1-435A-86E4-1597BAC73CB6}" presName="negativeSpace" presStyleCnt="0"/>
      <dgm:spPr/>
    </dgm:pt>
    <dgm:pt modelId="{20215519-F42D-0B42-9921-7D9F384700BE}" type="pres">
      <dgm:prSet presAssocID="{0F8084E3-1FB1-435A-86E4-1597BAC73CB6}" presName="childText" presStyleLbl="conFgAcc1" presStyleIdx="2" presStyleCnt="5">
        <dgm:presLayoutVars>
          <dgm:bulletEnabled val="1"/>
        </dgm:presLayoutVars>
      </dgm:prSet>
      <dgm:spPr/>
    </dgm:pt>
    <dgm:pt modelId="{3CAA77AF-E4A8-0543-BD68-6BE2A94D4502}" type="pres">
      <dgm:prSet presAssocID="{1EEC47D2-CE4E-45B0-ABFA-2421650D9C0F}" presName="spaceBetweenRectangles" presStyleCnt="0"/>
      <dgm:spPr/>
    </dgm:pt>
    <dgm:pt modelId="{13626EAA-CA40-7545-90EF-C597A5372677}" type="pres">
      <dgm:prSet presAssocID="{4E282520-BB33-4E66-BD55-5F3BE6742E66}" presName="parentLin" presStyleCnt="0"/>
      <dgm:spPr/>
    </dgm:pt>
    <dgm:pt modelId="{4E8DAF84-0B26-6845-9D18-BE94220DD14B}" type="pres">
      <dgm:prSet presAssocID="{4E282520-BB33-4E66-BD55-5F3BE6742E66}" presName="parentLeftMargin" presStyleLbl="node1" presStyleIdx="2" presStyleCnt="5"/>
      <dgm:spPr/>
    </dgm:pt>
    <dgm:pt modelId="{400B63DA-DB5D-934E-A543-D51B4D701A34}" type="pres">
      <dgm:prSet presAssocID="{4E282520-BB33-4E66-BD55-5F3BE6742E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2E070F-660B-FC42-91BB-91B5305B3E4E}" type="pres">
      <dgm:prSet presAssocID="{4E282520-BB33-4E66-BD55-5F3BE6742E66}" presName="negativeSpace" presStyleCnt="0"/>
      <dgm:spPr/>
    </dgm:pt>
    <dgm:pt modelId="{B92B35B5-9FD4-6F4C-AC5B-8604B457A9BB}" type="pres">
      <dgm:prSet presAssocID="{4E282520-BB33-4E66-BD55-5F3BE6742E66}" presName="childText" presStyleLbl="conFgAcc1" presStyleIdx="3" presStyleCnt="5">
        <dgm:presLayoutVars>
          <dgm:bulletEnabled val="1"/>
        </dgm:presLayoutVars>
      </dgm:prSet>
      <dgm:spPr/>
    </dgm:pt>
    <dgm:pt modelId="{8139490D-4E66-0F4D-BEE3-24D069A806EF}" type="pres">
      <dgm:prSet presAssocID="{AB4633E3-B905-44BA-9926-ED67273BD9FE}" presName="spaceBetweenRectangles" presStyleCnt="0"/>
      <dgm:spPr/>
    </dgm:pt>
    <dgm:pt modelId="{AC3C0EBE-7788-4F4E-A61D-49A1CFD34CA9}" type="pres">
      <dgm:prSet presAssocID="{5D0EA48A-5E09-4A1C-B1A3-CC58E6271970}" presName="parentLin" presStyleCnt="0"/>
      <dgm:spPr/>
    </dgm:pt>
    <dgm:pt modelId="{599222B4-ACE9-8944-8525-1CD695F6C4E7}" type="pres">
      <dgm:prSet presAssocID="{5D0EA48A-5E09-4A1C-B1A3-CC58E6271970}" presName="parentLeftMargin" presStyleLbl="node1" presStyleIdx="3" presStyleCnt="5"/>
      <dgm:spPr/>
    </dgm:pt>
    <dgm:pt modelId="{F6F0C459-0E99-7440-B50F-CC1E7A060680}" type="pres">
      <dgm:prSet presAssocID="{5D0EA48A-5E09-4A1C-B1A3-CC58E627197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591ACD1-791C-E041-A26D-8323A789E65D}" type="pres">
      <dgm:prSet presAssocID="{5D0EA48A-5E09-4A1C-B1A3-CC58E6271970}" presName="negativeSpace" presStyleCnt="0"/>
      <dgm:spPr/>
    </dgm:pt>
    <dgm:pt modelId="{3CA59CC0-35D9-8142-B1E8-D42A4100EBD8}" type="pres">
      <dgm:prSet presAssocID="{5D0EA48A-5E09-4A1C-B1A3-CC58E62719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A7CE0B-5997-594F-AA84-FDCB85241FAF}" type="presOf" srcId="{603CE898-8865-4DD8-A2E2-6885C735985B}" destId="{95061F78-BCC8-E54F-B04A-98FF5BDB4215}" srcOrd="1" destOrd="0" presId="urn:microsoft.com/office/officeart/2005/8/layout/list1"/>
    <dgm:cxn modelId="{CCD10625-B90A-4813-A996-A5771DA7B95D}" srcId="{F774424D-BD3C-4D58-BD82-14E8F9AA3E81}" destId="{0F8084E3-1FB1-435A-86E4-1597BAC73CB6}" srcOrd="2" destOrd="0" parTransId="{75871651-555B-4047-8D6F-FD8ECC3EC8AE}" sibTransId="{1EEC47D2-CE4E-45B0-ABFA-2421650D9C0F}"/>
    <dgm:cxn modelId="{BD204435-8B8F-AE41-B333-84557FC99B70}" type="presOf" srcId="{4E282520-BB33-4E66-BD55-5F3BE6742E66}" destId="{400B63DA-DB5D-934E-A543-D51B4D701A34}" srcOrd="1" destOrd="0" presId="urn:microsoft.com/office/officeart/2005/8/layout/list1"/>
    <dgm:cxn modelId="{2E79376A-EB4A-6844-936E-66E8AD014181}" type="presOf" srcId="{603CE898-8865-4DD8-A2E2-6885C735985B}" destId="{6E0C5B0D-8A67-544A-9964-6422EF8624DB}" srcOrd="0" destOrd="0" presId="urn:microsoft.com/office/officeart/2005/8/layout/list1"/>
    <dgm:cxn modelId="{EE3EEA84-1FB9-424F-A35E-C9C8C853CB6C}" type="presOf" srcId="{0F8084E3-1FB1-435A-86E4-1597BAC73CB6}" destId="{A45D4377-30C9-A742-9D81-42650F324AA5}" srcOrd="0" destOrd="0" presId="urn:microsoft.com/office/officeart/2005/8/layout/list1"/>
    <dgm:cxn modelId="{C51D1B85-C0DB-447D-8F74-117EAD337C27}" srcId="{F774424D-BD3C-4D58-BD82-14E8F9AA3E81}" destId="{4E282520-BB33-4E66-BD55-5F3BE6742E66}" srcOrd="3" destOrd="0" parTransId="{7E35162E-4E8D-470C-8DBF-D5F226DE9762}" sibTransId="{AB4633E3-B905-44BA-9926-ED67273BD9FE}"/>
    <dgm:cxn modelId="{ADECD590-0F18-4F6B-BFA9-75432E4A842F}" srcId="{F774424D-BD3C-4D58-BD82-14E8F9AA3E81}" destId="{C75F868D-C2D0-4153-B3C9-FD9B08855309}" srcOrd="1" destOrd="0" parTransId="{9E6FE5AF-6D66-4A60-ABEB-1E0C83B5EFFE}" sibTransId="{26984313-8413-45D5-91BE-663C2C806D50}"/>
    <dgm:cxn modelId="{AEF28295-8A4F-4BFF-96BC-4BC1788CA319}" srcId="{F774424D-BD3C-4D58-BD82-14E8F9AA3E81}" destId="{603CE898-8865-4DD8-A2E2-6885C735985B}" srcOrd="0" destOrd="0" parTransId="{EE863648-B65E-4F48-AFE6-D46DDDBCE9B6}" sibTransId="{4BB50FA8-7D11-45D4-AA12-6D97B0B81D42}"/>
    <dgm:cxn modelId="{0F6977A8-D528-654B-8BFB-5AAFDCB7DAE6}" type="presOf" srcId="{C75F868D-C2D0-4153-B3C9-FD9B08855309}" destId="{35AADE44-5C87-744F-9BF6-8DD4348A011E}" srcOrd="0" destOrd="0" presId="urn:microsoft.com/office/officeart/2005/8/layout/list1"/>
    <dgm:cxn modelId="{BEDC56AD-D9D6-0E43-BF35-88DBB4EDAFF7}" type="presOf" srcId="{5D0EA48A-5E09-4A1C-B1A3-CC58E6271970}" destId="{F6F0C459-0E99-7440-B50F-CC1E7A060680}" srcOrd="1" destOrd="0" presId="urn:microsoft.com/office/officeart/2005/8/layout/list1"/>
    <dgm:cxn modelId="{9B97CAAE-828A-1946-B32C-8A0CFB310A38}" type="presOf" srcId="{5D0EA48A-5E09-4A1C-B1A3-CC58E6271970}" destId="{599222B4-ACE9-8944-8525-1CD695F6C4E7}" srcOrd="0" destOrd="0" presId="urn:microsoft.com/office/officeart/2005/8/layout/list1"/>
    <dgm:cxn modelId="{44741BBC-49A1-7343-A1B2-B09C029C4811}" type="presOf" srcId="{C75F868D-C2D0-4153-B3C9-FD9B08855309}" destId="{20808B5E-DE28-9748-BE91-C51601EA32AB}" srcOrd="1" destOrd="0" presId="urn:microsoft.com/office/officeart/2005/8/layout/list1"/>
    <dgm:cxn modelId="{4E41B6DB-FF7E-D84A-A5EB-0196E678FDCE}" type="presOf" srcId="{4E282520-BB33-4E66-BD55-5F3BE6742E66}" destId="{4E8DAF84-0B26-6845-9D18-BE94220DD14B}" srcOrd="0" destOrd="0" presId="urn:microsoft.com/office/officeart/2005/8/layout/list1"/>
    <dgm:cxn modelId="{0E1F62E8-6E2A-477E-93B3-0DFF44176A9F}" srcId="{F774424D-BD3C-4D58-BD82-14E8F9AA3E81}" destId="{5D0EA48A-5E09-4A1C-B1A3-CC58E6271970}" srcOrd="4" destOrd="0" parTransId="{0331FEEF-4391-4A08-941F-3B82DA74F008}" sibTransId="{F27960F3-F75E-44E5-8BAA-F7DF0DFD90ED}"/>
    <dgm:cxn modelId="{73C5D0F4-7230-C545-B487-B3247A14AA87}" type="presOf" srcId="{0F8084E3-1FB1-435A-86E4-1597BAC73CB6}" destId="{C43F33DD-184C-744D-8B14-8DD31A517560}" srcOrd="1" destOrd="0" presId="urn:microsoft.com/office/officeart/2005/8/layout/list1"/>
    <dgm:cxn modelId="{5EB024F5-9EA6-E54C-88DE-51C9A64F515D}" type="presOf" srcId="{F774424D-BD3C-4D58-BD82-14E8F9AA3E81}" destId="{64D649F0-2063-D84D-8EBB-1EBD74158D22}" srcOrd="0" destOrd="0" presId="urn:microsoft.com/office/officeart/2005/8/layout/list1"/>
    <dgm:cxn modelId="{79512AF7-A38D-EB49-8ECF-56557D8291AC}" type="presParOf" srcId="{64D649F0-2063-D84D-8EBB-1EBD74158D22}" destId="{5F31FF28-BB50-4F4D-A4B4-1C422174DB98}" srcOrd="0" destOrd="0" presId="urn:microsoft.com/office/officeart/2005/8/layout/list1"/>
    <dgm:cxn modelId="{E4A1C460-CD6B-A74C-9EAC-1DA1988132DB}" type="presParOf" srcId="{5F31FF28-BB50-4F4D-A4B4-1C422174DB98}" destId="{6E0C5B0D-8A67-544A-9964-6422EF8624DB}" srcOrd="0" destOrd="0" presId="urn:microsoft.com/office/officeart/2005/8/layout/list1"/>
    <dgm:cxn modelId="{D267914F-337D-3F44-82F5-D9CB7730FE6B}" type="presParOf" srcId="{5F31FF28-BB50-4F4D-A4B4-1C422174DB98}" destId="{95061F78-BCC8-E54F-B04A-98FF5BDB4215}" srcOrd="1" destOrd="0" presId="urn:microsoft.com/office/officeart/2005/8/layout/list1"/>
    <dgm:cxn modelId="{22EA4810-C79E-2849-8E62-4F129563E161}" type="presParOf" srcId="{64D649F0-2063-D84D-8EBB-1EBD74158D22}" destId="{B0FC1A3C-950D-424D-ACB8-53B107806E40}" srcOrd="1" destOrd="0" presId="urn:microsoft.com/office/officeart/2005/8/layout/list1"/>
    <dgm:cxn modelId="{031B573C-ED7D-7C4C-A79E-FD4F41063EF9}" type="presParOf" srcId="{64D649F0-2063-D84D-8EBB-1EBD74158D22}" destId="{A2B99354-0BBA-D246-B1E3-F1D619111256}" srcOrd="2" destOrd="0" presId="urn:microsoft.com/office/officeart/2005/8/layout/list1"/>
    <dgm:cxn modelId="{67793D03-AF2E-9D41-A77D-A340A9DF47DF}" type="presParOf" srcId="{64D649F0-2063-D84D-8EBB-1EBD74158D22}" destId="{5447A599-E213-554B-ADA2-5A32EB85E9D9}" srcOrd="3" destOrd="0" presId="urn:microsoft.com/office/officeart/2005/8/layout/list1"/>
    <dgm:cxn modelId="{592D42B7-854B-964C-905A-23473E9FE471}" type="presParOf" srcId="{64D649F0-2063-D84D-8EBB-1EBD74158D22}" destId="{64A832EF-9860-854A-B38D-52F9EBFDC52C}" srcOrd="4" destOrd="0" presId="urn:microsoft.com/office/officeart/2005/8/layout/list1"/>
    <dgm:cxn modelId="{8F64B437-C809-884D-9551-F54EB065488B}" type="presParOf" srcId="{64A832EF-9860-854A-B38D-52F9EBFDC52C}" destId="{35AADE44-5C87-744F-9BF6-8DD4348A011E}" srcOrd="0" destOrd="0" presId="urn:microsoft.com/office/officeart/2005/8/layout/list1"/>
    <dgm:cxn modelId="{44625132-6867-AB48-AD14-96085D96847F}" type="presParOf" srcId="{64A832EF-9860-854A-B38D-52F9EBFDC52C}" destId="{20808B5E-DE28-9748-BE91-C51601EA32AB}" srcOrd="1" destOrd="0" presId="urn:microsoft.com/office/officeart/2005/8/layout/list1"/>
    <dgm:cxn modelId="{C81279CD-F4B5-7146-8994-2A8B84B615B0}" type="presParOf" srcId="{64D649F0-2063-D84D-8EBB-1EBD74158D22}" destId="{6C4B707D-3A6A-F449-B881-A5EBC2B9D668}" srcOrd="5" destOrd="0" presId="urn:microsoft.com/office/officeart/2005/8/layout/list1"/>
    <dgm:cxn modelId="{29DFEB7B-1D0C-414A-91E0-655B3F951336}" type="presParOf" srcId="{64D649F0-2063-D84D-8EBB-1EBD74158D22}" destId="{E6FBB482-7248-D341-B168-C2E70F840BCF}" srcOrd="6" destOrd="0" presId="urn:microsoft.com/office/officeart/2005/8/layout/list1"/>
    <dgm:cxn modelId="{28413F21-FF6C-EB46-BDF9-1AE6078842BB}" type="presParOf" srcId="{64D649F0-2063-D84D-8EBB-1EBD74158D22}" destId="{1C25611C-95B8-124C-8E9A-9DC1EA086401}" srcOrd="7" destOrd="0" presId="urn:microsoft.com/office/officeart/2005/8/layout/list1"/>
    <dgm:cxn modelId="{46C8258D-DC85-9E40-A3C7-B78330FF7EBF}" type="presParOf" srcId="{64D649F0-2063-D84D-8EBB-1EBD74158D22}" destId="{EE37614B-8376-FC4C-8202-46F4CC067B14}" srcOrd="8" destOrd="0" presId="urn:microsoft.com/office/officeart/2005/8/layout/list1"/>
    <dgm:cxn modelId="{9ADF1BDE-0E6B-EB46-BFAB-F17F0307272D}" type="presParOf" srcId="{EE37614B-8376-FC4C-8202-46F4CC067B14}" destId="{A45D4377-30C9-A742-9D81-42650F324AA5}" srcOrd="0" destOrd="0" presId="urn:microsoft.com/office/officeart/2005/8/layout/list1"/>
    <dgm:cxn modelId="{AF65FEA8-C307-B143-B808-09F090B17EEC}" type="presParOf" srcId="{EE37614B-8376-FC4C-8202-46F4CC067B14}" destId="{C43F33DD-184C-744D-8B14-8DD31A517560}" srcOrd="1" destOrd="0" presId="urn:microsoft.com/office/officeart/2005/8/layout/list1"/>
    <dgm:cxn modelId="{3015371D-EFE1-3543-912B-A1926DCDDD80}" type="presParOf" srcId="{64D649F0-2063-D84D-8EBB-1EBD74158D22}" destId="{45121A4C-B6F2-DC44-8F77-5B4DB317D10D}" srcOrd="9" destOrd="0" presId="urn:microsoft.com/office/officeart/2005/8/layout/list1"/>
    <dgm:cxn modelId="{D3CF1452-1280-024F-919C-C8C0419BE54F}" type="presParOf" srcId="{64D649F0-2063-D84D-8EBB-1EBD74158D22}" destId="{20215519-F42D-0B42-9921-7D9F384700BE}" srcOrd="10" destOrd="0" presId="urn:microsoft.com/office/officeart/2005/8/layout/list1"/>
    <dgm:cxn modelId="{7BAD7CE6-9EB2-DB48-B617-648BAF7934CF}" type="presParOf" srcId="{64D649F0-2063-D84D-8EBB-1EBD74158D22}" destId="{3CAA77AF-E4A8-0543-BD68-6BE2A94D4502}" srcOrd="11" destOrd="0" presId="urn:microsoft.com/office/officeart/2005/8/layout/list1"/>
    <dgm:cxn modelId="{0362ACA7-48B3-FF4B-ACE4-CC060D69FA47}" type="presParOf" srcId="{64D649F0-2063-D84D-8EBB-1EBD74158D22}" destId="{13626EAA-CA40-7545-90EF-C597A5372677}" srcOrd="12" destOrd="0" presId="urn:microsoft.com/office/officeart/2005/8/layout/list1"/>
    <dgm:cxn modelId="{CCC8B55C-8DA5-204A-B594-7405AC05B89A}" type="presParOf" srcId="{13626EAA-CA40-7545-90EF-C597A5372677}" destId="{4E8DAF84-0B26-6845-9D18-BE94220DD14B}" srcOrd="0" destOrd="0" presId="urn:microsoft.com/office/officeart/2005/8/layout/list1"/>
    <dgm:cxn modelId="{4DE2EF0D-F5F5-A34A-A03A-BF36762922A9}" type="presParOf" srcId="{13626EAA-CA40-7545-90EF-C597A5372677}" destId="{400B63DA-DB5D-934E-A543-D51B4D701A34}" srcOrd="1" destOrd="0" presId="urn:microsoft.com/office/officeart/2005/8/layout/list1"/>
    <dgm:cxn modelId="{D6550F28-B941-5242-8493-2810BC40A583}" type="presParOf" srcId="{64D649F0-2063-D84D-8EBB-1EBD74158D22}" destId="{D22E070F-660B-FC42-91BB-91B5305B3E4E}" srcOrd="13" destOrd="0" presId="urn:microsoft.com/office/officeart/2005/8/layout/list1"/>
    <dgm:cxn modelId="{4DD6CB12-33E8-C743-84DB-0F12C55EAC64}" type="presParOf" srcId="{64D649F0-2063-D84D-8EBB-1EBD74158D22}" destId="{B92B35B5-9FD4-6F4C-AC5B-8604B457A9BB}" srcOrd="14" destOrd="0" presId="urn:microsoft.com/office/officeart/2005/8/layout/list1"/>
    <dgm:cxn modelId="{7912C19B-C89F-A74C-A5FD-DEADB9C00CA3}" type="presParOf" srcId="{64D649F0-2063-D84D-8EBB-1EBD74158D22}" destId="{8139490D-4E66-0F4D-BEE3-24D069A806EF}" srcOrd="15" destOrd="0" presId="urn:microsoft.com/office/officeart/2005/8/layout/list1"/>
    <dgm:cxn modelId="{5D3B47AB-4E8F-9D49-AEA6-1B8DC9A74EE5}" type="presParOf" srcId="{64D649F0-2063-D84D-8EBB-1EBD74158D22}" destId="{AC3C0EBE-7788-4F4E-A61D-49A1CFD34CA9}" srcOrd="16" destOrd="0" presId="urn:microsoft.com/office/officeart/2005/8/layout/list1"/>
    <dgm:cxn modelId="{5CCF6E46-15E5-C847-A0A2-9AA70D2ED1A9}" type="presParOf" srcId="{AC3C0EBE-7788-4F4E-A61D-49A1CFD34CA9}" destId="{599222B4-ACE9-8944-8525-1CD695F6C4E7}" srcOrd="0" destOrd="0" presId="urn:microsoft.com/office/officeart/2005/8/layout/list1"/>
    <dgm:cxn modelId="{97BE90EE-397E-0940-BD06-795EB9F6A78C}" type="presParOf" srcId="{AC3C0EBE-7788-4F4E-A61D-49A1CFD34CA9}" destId="{F6F0C459-0E99-7440-B50F-CC1E7A060680}" srcOrd="1" destOrd="0" presId="urn:microsoft.com/office/officeart/2005/8/layout/list1"/>
    <dgm:cxn modelId="{5C9C6970-858C-8C48-8F8A-EBE4135F3607}" type="presParOf" srcId="{64D649F0-2063-D84D-8EBB-1EBD74158D22}" destId="{A591ACD1-791C-E041-A26D-8323A789E65D}" srcOrd="17" destOrd="0" presId="urn:microsoft.com/office/officeart/2005/8/layout/list1"/>
    <dgm:cxn modelId="{81E55247-7A74-DE40-ACBD-D2AA187B05AB}" type="presParOf" srcId="{64D649F0-2063-D84D-8EBB-1EBD74158D22}" destId="{3CA59CC0-35D9-8142-B1E8-D42A4100EB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B4D9FC-34C8-4D11-87C3-D9B0B9A11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07208C-58F4-40A6-ADDF-D0D539EDF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Discord (Communication/Updates)</a:t>
          </a:r>
        </a:p>
      </dgm:t>
    </dgm:pt>
    <dgm:pt modelId="{12B16F83-1472-49AE-B48D-78521F999671}" type="parTrans" cxnId="{8037B9F6-FEC7-4D2C-85BD-9FF6907E19E2}">
      <dgm:prSet/>
      <dgm:spPr/>
      <dgm:t>
        <a:bodyPr/>
        <a:lstStyle/>
        <a:p>
          <a:endParaRPr lang="en-US"/>
        </a:p>
      </dgm:t>
    </dgm:pt>
    <dgm:pt modelId="{2B6037B1-32E7-443F-94C5-35EC58F6B8A8}" type="sibTrans" cxnId="{8037B9F6-FEC7-4D2C-85BD-9FF6907E19E2}">
      <dgm:prSet/>
      <dgm:spPr/>
      <dgm:t>
        <a:bodyPr/>
        <a:lstStyle/>
        <a:p>
          <a:endParaRPr lang="en-US"/>
        </a:p>
      </dgm:t>
    </dgm:pt>
    <dgm:pt modelId="{CFD43D9D-2CBB-45BE-822B-99CF366EC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(Repository)</a:t>
          </a:r>
        </a:p>
      </dgm:t>
    </dgm:pt>
    <dgm:pt modelId="{275264BB-2F48-431B-B24A-9F0B6A646176}" type="parTrans" cxnId="{041D2B8B-0EBE-4028-B5FE-1965136E9888}">
      <dgm:prSet/>
      <dgm:spPr/>
      <dgm:t>
        <a:bodyPr/>
        <a:lstStyle/>
        <a:p>
          <a:endParaRPr lang="en-US"/>
        </a:p>
      </dgm:t>
    </dgm:pt>
    <dgm:pt modelId="{EA9B538C-7890-4DC0-A583-9261AD05F454}" type="sibTrans" cxnId="{041D2B8B-0EBE-4028-B5FE-1965136E9888}">
      <dgm:prSet/>
      <dgm:spPr/>
      <dgm:t>
        <a:bodyPr/>
        <a:lstStyle/>
        <a:p>
          <a:endParaRPr lang="en-US"/>
        </a:p>
      </dgm:t>
    </dgm:pt>
    <dgm:pt modelId="{F21BEEE8-F945-4DC9-906D-B6411477995C}" type="pres">
      <dgm:prSet presAssocID="{49B4D9FC-34C8-4D11-87C3-D9B0B9A11895}" presName="root" presStyleCnt="0">
        <dgm:presLayoutVars>
          <dgm:dir/>
          <dgm:resizeHandles val="exact"/>
        </dgm:presLayoutVars>
      </dgm:prSet>
      <dgm:spPr/>
    </dgm:pt>
    <dgm:pt modelId="{E3ADEB95-FED2-45B7-94E3-1094BC2355BB}" type="pres">
      <dgm:prSet presAssocID="{EF07208C-58F4-40A6-ADDF-D0D539EDF154}" presName="compNode" presStyleCnt="0"/>
      <dgm:spPr/>
    </dgm:pt>
    <dgm:pt modelId="{CFCC9F49-30F3-4160-AF1D-C9600EDE796C}" type="pres">
      <dgm:prSet presAssocID="{EF07208C-58F4-40A6-ADDF-D0D539EDF154}" presName="bgRect" presStyleLbl="bgShp" presStyleIdx="0" presStyleCnt="2"/>
      <dgm:spPr/>
    </dgm:pt>
    <dgm:pt modelId="{6691F9FB-1F95-41AE-A188-F276FEA5EE36}" type="pres">
      <dgm:prSet presAssocID="{EF07208C-58F4-40A6-ADDF-D0D539EDF1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15EB1CC4-370F-41A8-8FC8-EA78A1BAD48C}" type="pres">
      <dgm:prSet presAssocID="{EF07208C-58F4-40A6-ADDF-D0D539EDF154}" presName="spaceRect" presStyleCnt="0"/>
      <dgm:spPr/>
    </dgm:pt>
    <dgm:pt modelId="{A63234A9-AC04-4EE5-A27C-68B19717F72D}" type="pres">
      <dgm:prSet presAssocID="{EF07208C-58F4-40A6-ADDF-D0D539EDF154}" presName="parTx" presStyleLbl="revTx" presStyleIdx="0" presStyleCnt="2">
        <dgm:presLayoutVars>
          <dgm:chMax val="0"/>
          <dgm:chPref val="0"/>
        </dgm:presLayoutVars>
      </dgm:prSet>
      <dgm:spPr/>
    </dgm:pt>
    <dgm:pt modelId="{B1382917-5339-4723-B0A1-B19FF7C0BC82}" type="pres">
      <dgm:prSet presAssocID="{2B6037B1-32E7-443F-94C5-35EC58F6B8A8}" presName="sibTrans" presStyleCnt="0"/>
      <dgm:spPr/>
    </dgm:pt>
    <dgm:pt modelId="{1D0A7BFE-4EAC-489B-BD4B-398DB3BB9266}" type="pres">
      <dgm:prSet presAssocID="{CFD43D9D-2CBB-45BE-822B-99CF366EC67A}" presName="compNode" presStyleCnt="0"/>
      <dgm:spPr/>
    </dgm:pt>
    <dgm:pt modelId="{114370B6-3958-4E85-BB2B-4F3D95C64191}" type="pres">
      <dgm:prSet presAssocID="{CFD43D9D-2CBB-45BE-822B-99CF366EC67A}" presName="bgRect" presStyleLbl="bgShp" presStyleIdx="1" presStyleCnt="2"/>
      <dgm:spPr/>
    </dgm:pt>
    <dgm:pt modelId="{9F4DFE48-FC2D-41DC-8E57-A5CE81281FED}" type="pres">
      <dgm:prSet presAssocID="{CFD43D9D-2CBB-45BE-822B-99CF366EC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FF73EA5-1A62-4162-ACCC-5613B04D279D}" type="pres">
      <dgm:prSet presAssocID="{CFD43D9D-2CBB-45BE-822B-99CF366EC67A}" presName="spaceRect" presStyleCnt="0"/>
      <dgm:spPr/>
    </dgm:pt>
    <dgm:pt modelId="{651FA01F-71CE-4AEC-82C4-8100977CD50A}" type="pres">
      <dgm:prSet presAssocID="{CFD43D9D-2CBB-45BE-822B-99CF366EC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827A05-F5E8-A247-88F0-9F59E0A2E768}" type="presOf" srcId="{EF07208C-58F4-40A6-ADDF-D0D539EDF154}" destId="{A63234A9-AC04-4EE5-A27C-68B19717F72D}" srcOrd="0" destOrd="0" presId="urn:microsoft.com/office/officeart/2018/2/layout/IconVerticalSolidList"/>
    <dgm:cxn modelId="{755A4885-3D56-774D-92FE-23C2C988F136}" type="presOf" srcId="{CFD43D9D-2CBB-45BE-822B-99CF366EC67A}" destId="{651FA01F-71CE-4AEC-82C4-8100977CD50A}" srcOrd="0" destOrd="0" presId="urn:microsoft.com/office/officeart/2018/2/layout/IconVerticalSolidList"/>
    <dgm:cxn modelId="{041D2B8B-0EBE-4028-B5FE-1965136E9888}" srcId="{49B4D9FC-34C8-4D11-87C3-D9B0B9A11895}" destId="{CFD43D9D-2CBB-45BE-822B-99CF366EC67A}" srcOrd="1" destOrd="0" parTransId="{275264BB-2F48-431B-B24A-9F0B6A646176}" sibTransId="{EA9B538C-7890-4DC0-A583-9261AD05F454}"/>
    <dgm:cxn modelId="{3D440DE4-CB5B-8142-8682-EF3836AB48AA}" type="presOf" srcId="{49B4D9FC-34C8-4D11-87C3-D9B0B9A11895}" destId="{F21BEEE8-F945-4DC9-906D-B6411477995C}" srcOrd="0" destOrd="0" presId="urn:microsoft.com/office/officeart/2018/2/layout/IconVerticalSolidList"/>
    <dgm:cxn modelId="{8037B9F6-FEC7-4D2C-85BD-9FF6907E19E2}" srcId="{49B4D9FC-34C8-4D11-87C3-D9B0B9A11895}" destId="{EF07208C-58F4-40A6-ADDF-D0D539EDF154}" srcOrd="0" destOrd="0" parTransId="{12B16F83-1472-49AE-B48D-78521F999671}" sibTransId="{2B6037B1-32E7-443F-94C5-35EC58F6B8A8}"/>
    <dgm:cxn modelId="{4BD26814-A51E-DC41-B079-CACCAAFC7B50}" type="presParOf" srcId="{F21BEEE8-F945-4DC9-906D-B6411477995C}" destId="{E3ADEB95-FED2-45B7-94E3-1094BC2355BB}" srcOrd="0" destOrd="0" presId="urn:microsoft.com/office/officeart/2018/2/layout/IconVerticalSolidList"/>
    <dgm:cxn modelId="{A2672CA5-8203-C94D-BE63-B07977456A05}" type="presParOf" srcId="{E3ADEB95-FED2-45B7-94E3-1094BC2355BB}" destId="{CFCC9F49-30F3-4160-AF1D-C9600EDE796C}" srcOrd="0" destOrd="0" presId="urn:microsoft.com/office/officeart/2018/2/layout/IconVerticalSolidList"/>
    <dgm:cxn modelId="{F5DB22AB-0FE0-5545-8888-A8AE3C80E1C8}" type="presParOf" srcId="{E3ADEB95-FED2-45B7-94E3-1094BC2355BB}" destId="{6691F9FB-1F95-41AE-A188-F276FEA5EE36}" srcOrd="1" destOrd="0" presId="urn:microsoft.com/office/officeart/2018/2/layout/IconVerticalSolidList"/>
    <dgm:cxn modelId="{9AD2B047-8233-CE44-AEE2-336AA7576785}" type="presParOf" srcId="{E3ADEB95-FED2-45B7-94E3-1094BC2355BB}" destId="{15EB1CC4-370F-41A8-8FC8-EA78A1BAD48C}" srcOrd="2" destOrd="0" presId="urn:microsoft.com/office/officeart/2018/2/layout/IconVerticalSolidList"/>
    <dgm:cxn modelId="{6F367938-68BF-B74B-BFDA-8FC02EF1AECA}" type="presParOf" srcId="{E3ADEB95-FED2-45B7-94E3-1094BC2355BB}" destId="{A63234A9-AC04-4EE5-A27C-68B19717F72D}" srcOrd="3" destOrd="0" presId="urn:microsoft.com/office/officeart/2018/2/layout/IconVerticalSolidList"/>
    <dgm:cxn modelId="{F49501E1-9F83-0F47-BE58-F8332489A346}" type="presParOf" srcId="{F21BEEE8-F945-4DC9-906D-B6411477995C}" destId="{B1382917-5339-4723-B0A1-B19FF7C0BC82}" srcOrd="1" destOrd="0" presId="urn:microsoft.com/office/officeart/2018/2/layout/IconVerticalSolidList"/>
    <dgm:cxn modelId="{E24DAE5C-7EC7-8B4D-95FC-7997CE0FF915}" type="presParOf" srcId="{F21BEEE8-F945-4DC9-906D-B6411477995C}" destId="{1D0A7BFE-4EAC-489B-BD4B-398DB3BB9266}" srcOrd="2" destOrd="0" presId="urn:microsoft.com/office/officeart/2018/2/layout/IconVerticalSolidList"/>
    <dgm:cxn modelId="{DD008D87-6B1F-9844-A1E1-44BEB2ABF4A9}" type="presParOf" srcId="{1D0A7BFE-4EAC-489B-BD4B-398DB3BB9266}" destId="{114370B6-3958-4E85-BB2B-4F3D95C64191}" srcOrd="0" destOrd="0" presId="urn:microsoft.com/office/officeart/2018/2/layout/IconVerticalSolidList"/>
    <dgm:cxn modelId="{0771601F-A343-134F-9866-F3D9E6E05F1C}" type="presParOf" srcId="{1D0A7BFE-4EAC-489B-BD4B-398DB3BB9266}" destId="{9F4DFE48-FC2D-41DC-8E57-A5CE81281FED}" srcOrd="1" destOrd="0" presId="urn:microsoft.com/office/officeart/2018/2/layout/IconVerticalSolidList"/>
    <dgm:cxn modelId="{4A9C3AB3-E7A2-C14E-A608-B56F7550DF43}" type="presParOf" srcId="{1D0A7BFE-4EAC-489B-BD4B-398DB3BB9266}" destId="{4FF73EA5-1A62-4162-ACCC-5613B04D279D}" srcOrd="2" destOrd="0" presId="urn:microsoft.com/office/officeart/2018/2/layout/IconVerticalSolidList"/>
    <dgm:cxn modelId="{1888A408-ADC4-CB4C-BE20-8271DEEED454}" type="presParOf" srcId="{1D0A7BFE-4EAC-489B-BD4B-398DB3BB9266}" destId="{651FA01F-71CE-4AEC-82C4-8100977CD5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B2B8A-C4D1-4104-812B-C67732740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B186F1-69D1-4E8A-9EB3-9981615F8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Excel (Gantt Chart)</a:t>
          </a:r>
        </a:p>
      </dgm:t>
    </dgm:pt>
    <dgm:pt modelId="{2F5A6796-12C4-4F62-AF56-693A6B2C481C}" type="parTrans" cxnId="{8D0277ED-78F6-4CFE-B3F6-8116C2E2D319}">
      <dgm:prSet/>
      <dgm:spPr/>
      <dgm:t>
        <a:bodyPr/>
        <a:lstStyle/>
        <a:p>
          <a:endParaRPr lang="en-US"/>
        </a:p>
      </dgm:t>
    </dgm:pt>
    <dgm:pt modelId="{6318E5AE-A267-4105-9395-18A131726864}" type="sibTrans" cxnId="{8D0277ED-78F6-4CFE-B3F6-8116C2E2D319}">
      <dgm:prSet/>
      <dgm:spPr/>
      <dgm:t>
        <a:bodyPr/>
        <a:lstStyle/>
        <a:p>
          <a:endParaRPr lang="en-US"/>
        </a:p>
      </dgm:t>
    </dgm:pt>
    <dgm:pt modelId="{AF179136-06F3-4966-B57C-99C05A52F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PowerPoint (Presentation)</a:t>
          </a:r>
        </a:p>
      </dgm:t>
    </dgm:pt>
    <dgm:pt modelId="{3E6099CA-DBBB-449F-BF9A-FB278354B674}" type="parTrans" cxnId="{E0E6B7FA-7BAA-4FC4-9B7A-5D096064B2C0}">
      <dgm:prSet/>
      <dgm:spPr/>
      <dgm:t>
        <a:bodyPr/>
        <a:lstStyle/>
        <a:p>
          <a:endParaRPr lang="en-US"/>
        </a:p>
      </dgm:t>
    </dgm:pt>
    <dgm:pt modelId="{6784F686-27C9-4D79-9881-FC46A5E66103}" type="sibTrans" cxnId="{E0E6B7FA-7BAA-4FC4-9B7A-5D096064B2C0}">
      <dgm:prSet/>
      <dgm:spPr/>
      <dgm:t>
        <a:bodyPr/>
        <a:lstStyle/>
        <a:p>
          <a:endParaRPr lang="en-US"/>
        </a:p>
      </dgm:t>
    </dgm:pt>
    <dgm:pt modelId="{91B4A625-1905-49D0-8D10-6E5AB49A9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LucidChart (Use Case Diagram)</a:t>
          </a:r>
        </a:p>
      </dgm:t>
    </dgm:pt>
    <dgm:pt modelId="{AA94E4E6-C673-4F9C-A01F-512316CDCEFB}" type="parTrans" cxnId="{7D077387-0C71-4BDE-A8DD-3E7EE86C0DB7}">
      <dgm:prSet/>
      <dgm:spPr/>
      <dgm:t>
        <a:bodyPr/>
        <a:lstStyle/>
        <a:p>
          <a:endParaRPr lang="en-US"/>
        </a:p>
      </dgm:t>
    </dgm:pt>
    <dgm:pt modelId="{119EFC84-3D12-4753-BEFE-AFE24C743FA3}" type="sibTrans" cxnId="{7D077387-0C71-4BDE-A8DD-3E7EE86C0DB7}">
      <dgm:prSet/>
      <dgm:spPr/>
      <dgm:t>
        <a:bodyPr/>
        <a:lstStyle/>
        <a:p>
          <a:endParaRPr lang="en-US"/>
        </a:p>
      </dgm:t>
    </dgm:pt>
    <dgm:pt modelId="{9224B15C-FE5A-4FE1-89A4-D75526B6B25A}" type="pres">
      <dgm:prSet presAssocID="{489B2B8A-C4D1-4104-812B-C67732740770}" presName="root" presStyleCnt="0">
        <dgm:presLayoutVars>
          <dgm:dir/>
          <dgm:resizeHandles val="exact"/>
        </dgm:presLayoutVars>
      </dgm:prSet>
      <dgm:spPr/>
    </dgm:pt>
    <dgm:pt modelId="{0D7A10DF-8C88-4009-ACAB-697766AAC4CD}" type="pres">
      <dgm:prSet presAssocID="{2FB186F1-69D1-4E8A-9EB3-9981615F8E08}" presName="compNode" presStyleCnt="0"/>
      <dgm:spPr/>
    </dgm:pt>
    <dgm:pt modelId="{415A0D41-2CB6-4583-B4CC-153C59DDA8EC}" type="pres">
      <dgm:prSet presAssocID="{2FB186F1-69D1-4E8A-9EB3-9981615F8E08}" presName="bgRect" presStyleLbl="bgShp" presStyleIdx="0" presStyleCnt="3"/>
      <dgm:spPr/>
    </dgm:pt>
    <dgm:pt modelId="{7E482DCF-FFB2-462A-ACDD-C35C7E8862BB}" type="pres">
      <dgm:prSet presAssocID="{2FB186F1-69D1-4E8A-9EB3-9981615F8E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67C31D0-98EE-4A97-82E5-AE14588FF5CD}" type="pres">
      <dgm:prSet presAssocID="{2FB186F1-69D1-4E8A-9EB3-9981615F8E08}" presName="spaceRect" presStyleCnt="0"/>
      <dgm:spPr/>
    </dgm:pt>
    <dgm:pt modelId="{DD077A46-E6A4-4A56-BEBD-FF2BFE64A16F}" type="pres">
      <dgm:prSet presAssocID="{2FB186F1-69D1-4E8A-9EB3-9981615F8E08}" presName="parTx" presStyleLbl="revTx" presStyleIdx="0" presStyleCnt="3">
        <dgm:presLayoutVars>
          <dgm:chMax val="0"/>
          <dgm:chPref val="0"/>
        </dgm:presLayoutVars>
      </dgm:prSet>
      <dgm:spPr/>
    </dgm:pt>
    <dgm:pt modelId="{DCF19CDB-60EA-4363-9352-6115F098F919}" type="pres">
      <dgm:prSet presAssocID="{6318E5AE-A267-4105-9395-18A131726864}" presName="sibTrans" presStyleCnt="0"/>
      <dgm:spPr/>
    </dgm:pt>
    <dgm:pt modelId="{65A9288E-7564-4102-8B06-12527E97B0B3}" type="pres">
      <dgm:prSet presAssocID="{AF179136-06F3-4966-B57C-99C05A52F2FB}" presName="compNode" presStyleCnt="0"/>
      <dgm:spPr/>
    </dgm:pt>
    <dgm:pt modelId="{2BB3DE1B-507A-4AE4-AF51-E08FD880A3C6}" type="pres">
      <dgm:prSet presAssocID="{AF179136-06F3-4966-B57C-99C05A52F2FB}" presName="bgRect" presStyleLbl="bgShp" presStyleIdx="1" presStyleCnt="3"/>
      <dgm:spPr/>
    </dgm:pt>
    <dgm:pt modelId="{9D2B91F3-6CFF-47FC-BF23-B12B6830FA74}" type="pres">
      <dgm:prSet presAssocID="{AF179136-06F3-4966-B57C-99C05A52F2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FE794A3-7154-4A31-8D87-27A48EA34D5E}" type="pres">
      <dgm:prSet presAssocID="{AF179136-06F3-4966-B57C-99C05A52F2FB}" presName="spaceRect" presStyleCnt="0"/>
      <dgm:spPr/>
    </dgm:pt>
    <dgm:pt modelId="{D82626FE-8462-4E6E-8972-0FF142FD507F}" type="pres">
      <dgm:prSet presAssocID="{AF179136-06F3-4966-B57C-99C05A52F2FB}" presName="parTx" presStyleLbl="revTx" presStyleIdx="1" presStyleCnt="3">
        <dgm:presLayoutVars>
          <dgm:chMax val="0"/>
          <dgm:chPref val="0"/>
        </dgm:presLayoutVars>
      </dgm:prSet>
      <dgm:spPr/>
    </dgm:pt>
    <dgm:pt modelId="{4809DDBB-788B-4EE9-BE1E-85D05924507A}" type="pres">
      <dgm:prSet presAssocID="{6784F686-27C9-4D79-9881-FC46A5E66103}" presName="sibTrans" presStyleCnt="0"/>
      <dgm:spPr/>
    </dgm:pt>
    <dgm:pt modelId="{9DCC8EFF-1BAF-4F82-8E4E-0AD995ADCC23}" type="pres">
      <dgm:prSet presAssocID="{91B4A625-1905-49D0-8D10-6E5AB49A9832}" presName="compNode" presStyleCnt="0"/>
      <dgm:spPr/>
    </dgm:pt>
    <dgm:pt modelId="{52395798-E961-48F1-88F2-CC32B42E86FD}" type="pres">
      <dgm:prSet presAssocID="{91B4A625-1905-49D0-8D10-6E5AB49A9832}" presName="bgRect" presStyleLbl="bgShp" presStyleIdx="2" presStyleCnt="3"/>
      <dgm:spPr/>
    </dgm:pt>
    <dgm:pt modelId="{EE26790E-D5AA-43C7-9470-7C983C1ADBD3}" type="pres">
      <dgm:prSet presAssocID="{91B4A625-1905-49D0-8D10-6E5AB49A98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4DE7457-DE79-4DE1-9FED-3F3592BD87FE}" type="pres">
      <dgm:prSet presAssocID="{91B4A625-1905-49D0-8D10-6E5AB49A9832}" presName="spaceRect" presStyleCnt="0"/>
      <dgm:spPr/>
    </dgm:pt>
    <dgm:pt modelId="{B688A196-BBF9-40B1-AB69-8127E20D6092}" type="pres">
      <dgm:prSet presAssocID="{91B4A625-1905-49D0-8D10-6E5AB49A98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D60F0D-E827-094A-8E16-75E6D56D68EA}" type="presOf" srcId="{AF179136-06F3-4966-B57C-99C05A52F2FB}" destId="{D82626FE-8462-4E6E-8972-0FF142FD507F}" srcOrd="0" destOrd="0" presId="urn:microsoft.com/office/officeart/2018/2/layout/IconVerticalSolidList"/>
    <dgm:cxn modelId="{53556F0E-8C65-F24B-AC3F-420CACB5F5EB}" type="presOf" srcId="{2FB186F1-69D1-4E8A-9EB3-9981615F8E08}" destId="{DD077A46-E6A4-4A56-BEBD-FF2BFE64A16F}" srcOrd="0" destOrd="0" presId="urn:microsoft.com/office/officeart/2018/2/layout/IconVerticalSolidList"/>
    <dgm:cxn modelId="{AD91FA4A-3E65-3E48-8B1D-4CA3FA1ED58E}" type="presOf" srcId="{91B4A625-1905-49D0-8D10-6E5AB49A9832}" destId="{B688A196-BBF9-40B1-AB69-8127E20D6092}" srcOrd="0" destOrd="0" presId="urn:microsoft.com/office/officeart/2018/2/layout/IconVerticalSolidList"/>
    <dgm:cxn modelId="{3B7A4E5A-F089-0B46-B2E9-0E7C84405191}" type="presOf" srcId="{489B2B8A-C4D1-4104-812B-C67732740770}" destId="{9224B15C-FE5A-4FE1-89A4-D75526B6B25A}" srcOrd="0" destOrd="0" presId="urn:microsoft.com/office/officeart/2018/2/layout/IconVerticalSolidList"/>
    <dgm:cxn modelId="{7D077387-0C71-4BDE-A8DD-3E7EE86C0DB7}" srcId="{489B2B8A-C4D1-4104-812B-C67732740770}" destId="{91B4A625-1905-49D0-8D10-6E5AB49A9832}" srcOrd="2" destOrd="0" parTransId="{AA94E4E6-C673-4F9C-A01F-512316CDCEFB}" sibTransId="{119EFC84-3D12-4753-BEFE-AFE24C743FA3}"/>
    <dgm:cxn modelId="{8D0277ED-78F6-4CFE-B3F6-8116C2E2D319}" srcId="{489B2B8A-C4D1-4104-812B-C67732740770}" destId="{2FB186F1-69D1-4E8A-9EB3-9981615F8E08}" srcOrd="0" destOrd="0" parTransId="{2F5A6796-12C4-4F62-AF56-693A6B2C481C}" sibTransId="{6318E5AE-A267-4105-9395-18A131726864}"/>
    <dgm:cxn modelId="{E0E6B7FA-7BAA-4FC4-9B7A-5D096064B2C0}" srcId="{489B2B8A-C4D1-4104-812B-C67732740770}" destId="{AF179136-06F3-4966-B57C-99C05A52F2FB}" srcOrd="1" destOrd="0" parTransId="{3E6099CA-DBBB-449F-BF9A-FB278354B674}" sibTransId="{6784F686-27C9-4D79-9881-FC46A5E66103}"/>
    <dgm:cxn modelId="{932578D1-1101-FB46-AC85-1741D08E16E8}" type="presParOf" srcId="{9224B15C-FE5A-4FE1-89A4-D75526B6B25A}" destId="{0D7A10DF-8C88-4009-ACAB-697766AAC4CD}" srcOrd="0" destOrd="0" presId="urn:microsoft.com/office/officeart/2018/2/layout/IconVerticalSolidList"/>
    <dgm:cxn modelId="{4F725D56-254C-004C-BC68-458DF69E90BA}" type="presParOf" srcId="{0D7A10DF-8C88-4009-ACAB-697766AAC4CD}" destId="{415A0D41-2CB6-4583-B4CC-153C59DDA8EC}" srcOrd="0" destOrd="0" presId="urn:microsoft.com/office/officeart/2018/2/layout/IconVerticalSolidList"/>
    <dgm:cxn modelId="{6F71B7D2-9D1B-354E-AE59-F8CCC7E1FBC5}" type="presParOf" srcId="{0D7A10DF-8C88-4009-ACAB-697766AAC4CD}" destId="{7E482DCF-FFB2-462A-ACDD-C35C7E8862BB}" srcOrd="1" destOrd="0" presId="urn:microsoft.com/office/officeart/2018/2/layout/IconVerticalSolidList"/>
    <dgm:cxn modelId="{A41C664F-0780-C04F-BEDE-F62DE7EF223A}" type="presParOf" srcId="{0D7A10DF-8C88-4009-ACAB-697766AAC4CD}" destId="{E67C31D0-98EE-4A97-82E5-AE14588FF5CD}" srcOrd="2" destOrd="0" presId="urn:microsoft.com/office/officeart/2018/2/layout/IconVerticalSolidList"/>
    <dgm:cxn modelId="{EBB31254-189E-8347-A57F-0253700B342A}" type="presParOf" srcId="{0D7A10DF-8C88-4009-ACAB-697766AAC4CD}" destId="{DD077A46-E6A4-4A56-BEBD-FF2BFE64A16F}" srcOrd="3" destOrd="0" presId="urn:microsoft.com/office/officeart/2018/2/layout/IconVerticalSolidList"/>
    <dgm:cxn modelId="{B13FAB7E-860E-1C45-9C86-4C14BC954043}" type="presParOf" srcId="{9224B15C-FE5A-4FE1-89A4-D75526B6B25A}" destId="{DCF19CDB-60EA-4363-9352-6115F098F919}" srcOrd="1" destOrd="0" presId="urn:microsoft.com/office/officeart/2018/2/layout/IconVerticalSolidList"/>
    <dgm:cxn modelId="{5DB8FAFD-6040-834C-99A6-2ACFEA0D5518}" type="presParOf" srcId="{9224B15C-FE5A-4FE1-89A4-D75526B6B25A}" destId="{65A9288E-7564-4102-8B06-12527E97B0B3}" srcOrd="2" destOrd="0" presId="urn:microsoft.com/office/officeart/2018/2/layout/IconVerticalSolidList"/>
    <dgm:cxn modelId="{0D2E104C-CB85-D344-B0DB-EC4E83F1A517}" type="presParOf" srcId="{65A9288E-7564-4102-8B06-12527E97B0B3}" destId="{2BB3DE1B-507A-4AE4-AF51-E08FD880A3C6}" srcOrd="0" destOrd="0" presId="urn:microsoft.com/office/officeart/2018/2/layout/IconVerticalSolidList"/>
    <dgm:cxn modelId="{2FA83B16-9434-8D4E-BC0F-53F4A80308CA}" type="presParOf" srcId="{65A9288E-7564-4102-8B06-12527E97B0B3}" destId="{9D2B91F3-6CFF-47FC-BF23-B12B6830FA74}" srcOrd="1" destOrd="0" presId="urn:microsoft.com/office/officeart/2018/2/layout/IconVerticalSolidList"/>
    <dgm:cxn modelId="{2539D74C-5D7E-C24D-AF57-77F28E62B3A1}" type="presParOf" srcId="{65A9288E-7564-4102-8B06-12527E97B0B3}" destId="{AFE794A3-7154-4A31-8D87-27A48EA34D5E}" srcOrd="2" destOrd="0" presId="urn:microsoft.com/office/officeart/2018/2/layout/IconVerticalSolidList"/>
    <dgm:cxn modelId="{24EF03F6-6BAB-814A-B97B-78FE6DEB0033}" type="presParOf" srcId="{65A9288E-7564-4102-8B06-12527E97B0B3}" destId="{D82626FE-8462-4E6E-8972-0FF142FD507F}" srcOrd="3" destOrd="0" presId="urn:microsoft.com/office/officeart/2018/2/layout/IconVerticalSolidList"/>
    <dgm:cxn modelId="{544DCB6D-1C59-5941-A7A5-3447E84F927C}" type="presParOf" srcId="{9224B15C-FE5A-4FE1-89A4-D75526B6B25A}" destId="{4809DDBB-788B-4EE9-BE1E-85D05924507A}" srcOrd="3" destOrd="0" presId="urn:microsoft.com/office/officeart/2018/2/layout/IconVerticalSolidList"/>
    <dgm:cxn modelId="{15BC802E-1675-9E4D-BDDF-FD47B25C56D0}" type="presParOf" srcId="{9224B15C-FE5A-4FE1-89A4-D75526B6B25A}" destId="{9DCC8EFF-1BAF-4F82-8E4E-0AD995ADCC23}" srcOrd="4" destOrd="0" presId="urn:microsoft.com/office/officeart/2018/2/layout/IconVerticalSolidList"/>
    <dgm:cxn modelId="{1B19F76D-6D80-DC4A-9781-9A75562685F6}" type="presParOf" srcId="{9DCC8EFF-1BAF-4F82-8E4E-0AD995ADCC23}" destId="{52395798-E961-48F1-88F2-CC32B42E86FD}" srcOrd="0" destOrd="0" presId="urn:microsoft.com/office/officeart/2018/2/layout/IconVerticalSolidList"/>
    <dgm:cxn modelId="{A4FB5118-6FCC-BA42-AD44-D9AA990E6B66}" type="presParOf" srcId="{9DCC8EFF-1BAF-4F82-8E4E-0AD995ADCC23}" destId="{EE26790E-D5AA-43C7-9470-7C983C1ADBD3}" srcOrd="1" destOrd="0" presId="urn:microsoft.com/office/officeart/2018/2/layout/IconVerticalSolidList"/>
    <dgm:cxn modelId="{18F3FDFA-89EA-3D4B-A4E0-F84301E5EE1B}" type="presParOf" srcId="{9DCC8EFF-1BAF-4F82-8E4E-0AD995ADCC23}" destId="{84DE7457-DE79-4DE1-9FED-3F3592BD87FE}" srcOrd="2" destOrd="0" presId="urn:microsoft.com/office/officeart/2018/2/layout/IconVerticalSolidList"/>
    <dgm:cxn modelId="{F8D48D9D-7694-C346-A24B-2778A8E736C5}" type="presParOf" srcId="{9DCC8EFF-1BAF-4F82-8E4E-0AD995ADCC23}" destId="{B688A196-BBF9-40B1-AB69-8127E20D6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CDF8E-10AB-41A7-AC19-1BAFAFA810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0E2823-C040-42BA-AE45-94747D537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 (JSON)</a:t>
          </a:r>
        </a:p>
      </dgm:t>
    </dgm:pt>
    <dgm:pt modelId="{02BC5AD4-468B-4C32-AAFA-E2B355E1BB17}" type="parTrans" cxnId="{E4216DEB-98D7-4A4A-8053-44BC370F7354}">
      <dgm:prSet/>
      <dgm:spPr/>
      <dgm:t>
        <a:bodyPr/>
        <a:lstStyle/>
        <a:p>
          <a:endParaRPr lang="en-US"/>
        </a:p>
      </dgm:t>
    </dgm:pt>
    <dgm:pt modelId="{254B7E1F-AA22-43EC-A08B-4C06048329E8}" type="sibTrans" cxnId="{E4216DEB-98D7-4A4A-8053-44BC370F7354}">
      <dgm:prSet/>
      <dgm:spPr/>
      <dgm:t>
        <a:bodyPr/>
        <a:lstStyle/>
        <a:p>
          <a:endParaRPr lang="en-US"/>
        </a:p>
      </dgm:t>
    </dgm:pt>
    <dgm:pt modelId="{33641898-287D-4B32-8AF8-914C42D3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Swagger Hub (Testing)</a:t>
          </a:r>
        </a:p>
      </dgm:t>
    </dgm:pt>
    <dgm:pt modelId="{7DB08EAA-97ED-4F8B-8F80-98A907FD1792}" type="parTrans" cxnId="{CB624EAA-8421-4544-BFB1-2E9E099048D7}">
      <dgm:prSet/>
      <dgm:spPr/>
      <dgm:t>
        <a:bodyPr/>
        <a:lstStyle/>
        <a:p>
          <a:endParaRPr lang="en-US"/>
        </a:p>
      </dgm:t>
    </dgm:pt>
    <dgm:pt modelId="{0D66FFCC-EA31-4F67-AF26-2DBD5C248FFF}" type="sibTrans" cxnId="{CB624EAA-8421-4544-BFB1-2E9E099048D7}">
      <dgm:prSet/>
      <dgm:spPr/>
      <dgm:t>
        <a:bodyPr/>
        <a:lstStyle/>
        <a:p>
          <a:endParaRPr lang="en-US"/>
        </a:p>
      </dgm:t>
    </dgm:pt>
    <dgm:pt modelId="{98C9C428-356B-DC4C-8E6C-4EF74497E9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 (Testing)</a:t>
          </a:r>
        </a:p>
      </dgm:t>
    </dgm:pt>
    <dgm:pt modelId="{DB7777E8-8519-AD4A-A9FC-EE47C0C41B93}" type="parTrans" cxnId="{5D77694B-00A1-E949-A676-E4FFB04977E0}">
      <dgm:prSet/>
      <dgm:spPr/>
    </dgm:pt>
    <dgm:pt modelId="{DE96EDAA-2782-9249-B300-451811480131}" type="sibTrans" cxnId="{5D77694B-00A1-E949-A676-E4FFB04977E0}">
      <dgm:prSet/>
      <dgm:spPr/>
    </dgm:pt>
    <dgm:pt modelId="{5B62C85C-CE67-4228-B0CB-5FBF39D80CCD}" type="pres">
      <dgm:prSet presAssocID="{AF2CDF8E-10AB-41A7-AC19-1BAFAFA8106B}" presName="root" presStyleCnt="0">
        <dgm:presLayoutVars>
          <dgm:dir/>
          <dgm:resizeHandles val="exact"/>
        </dgm:presLayoutVars>
      </dgm:prSet>
      <dgm:spPr/>
    </dgm:pt>
    <dgm:pt modelId="{723947B7-4BAF-4568-ABCD-A2D6A9CA8FED}" type="pres">
      <dgm:prSet presAssocID="{FE0E2823-C040-42BA-AE45-94747D5376E8}" presName="compNode" presStyleCnt="0"/>
      <dgm:spPr/>
    </dgm:pt>
    <dgm:pt modelId="{3B111EDC-6E59-4625-94B8-9E8DF650309B}" type="pres">
      <dgm:prSet presAssocID="{FE0E2823-C040-42BA-AE45-94747D5376E8}" presName="bgRect" presStyleLbl="bgShp" presStyleIdx="0" presStyleCnt="3"/>
      <dgm:spPr/>
    </dgm:pt>
    <dgm:pt modelId="{5B15A0B3-FD7B-42B1-9F43-D1E944E08682}" type="pres">
      <dgm:prSet presAssocID="{FE0E2823-C040-42BA-AE45-94747D5376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37847D-2342-4784-82BE-5BBC7CF193AE}" type="pres">
      <dgm:prSet presAssocID="{FE0E2823-C040-42BA-AE45-94747D5376E8}" presName="spaceRect" presStyleCnt="0"/>
      <dgm:spPr/>
    </dgm:pt>
    <dgm:pt modelId="{ED3D8532-5106-497C-A06E-4EA09F4E9236}" type="pres">
      <dgm:prSet presAssocID="{FE0E2823-C040-42BA-AE45-94747D5376E8}" presName="parTx" presStyleLbl="revTx" presStyleIdx="0" presStyleCnt="3">
        <dgm:presLayoutVars>
          <dgm:chMax val="0"/>
          <dgm:chPref val="0"/>
        </dgm:presLayoutVars>
      </dgm:prSet>
      <dgm:spPr/>
    </dgm:pt>
    <dgm:pt modelId="{28D37055-38BA-4A2A-9791-CA2D5707D3F1}" type="pres">
      <dgm:prSet presAssocID="{254B7E1F-AA22-43EC-A08B-4C06048329E8}" presName="sibTrans" presStyleCnt="0"/>
      <dgm:spPr/>
    </dgm:pt>
    <dgm:pt modelId="{38AF63F5-1A4A-FE41-A4B5-34108CE84915}" type="pres">
      <dgm:prSet presAssocID="{98C9C428-356B-DC4C-8E6C-4EF74497E9C0}" presName="compNode" presStyleCnt="0"/>
      <dgm:spPr/>
    </dgm:pt>
    <dgm:pt modelId="{B54205B8-065F-4341-AE42-685A470195AF}" type="pres">
      <dgm:prSet presAssocID="{98C9C428-356B-DC4C-8E6C-4EF74497E9C0}" presName="bgRect" presStyleLbl="bgShp" presStyleIdx="1" presStyleCnt="3"/>
      <dgm:spPr/>
    </dgm:pt>
    <dgm:pt modelId="{9F9D492F-314F-F848-AC1F-5CA06C13E089}" type="pres">
      <dgm:prSet presAssocID="{98C9C428-356B-DC4C-8E6C-4EF74497E9C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AB6421B-0FBC-AF47-B5BD-AC6F63D31451}" type="pres">
      <dgm:prSet presAssocID="{98C9C428-356B-DC4C-8E6C-4EF74497E9C0}" presName="spaceRect" presStyleCnt="0"/>
      <dgm:spPr/>
    </dgm:pt>
    <dgm:pt modelId="{3E9C4036-031C-A845-AD77-3C7DFA595F4B}" type="pres">
      <dgm:prSet presAssocID="{98C9C428-356B-DC4C-8E6C-4EF74497E9C0}" presName="parTx" presStyleLbl="revTx" presStyleIdx="1" presStyleCnt="3">
        <dgm:presLayoutVars>
          <dgm:chMax val="0"/>
          <dgm:chPref val="0"/>
        </dgm:presLayoutVars>
      </dgm:prSet>
      <dgm:spPr/>
    </dgm:pt>
    <dgm:pt modelId="{52214189-F42D-044C-85A6-15327BEC2905}" type="pres">
      <dgm:prSet presAssocID="{DE96EDAA-2782-9249-B300-451811480131}" presName="sibTrans" presStyleCnt="0"/>
      <dgm:spPr/>
    </dgm:pt>
    <dgm:pt modelId="{92B8A337-C849-4DC9-BD50-19FC9F203DB2}" type="pres">
      <dgm:prSet presAssocID="{33641898-287D-4B32-8AF8-914C42D3CE4E}" presName="compNode" presStyleCnt="0"/>
      <dgm:spPr/>
    </dgm:pt>
    <dgm:pt modelId="{3C1ED8C7-E413-457C-B8C9-B3BBC90432F5}" type="pres">
      <dgm:prSet presAssocID="{33641898-287D-4B32-8AF8-914C42D3CE4E}" presName="bgRect" presStyleLbl="bgShp" presStyleIdx="2" presStyleCnt="3"/>
      <dgm:spPr/>
    </dgm:pt>
    <dgm:pt modelId="{EA075E86-E6E9-449E-9C44-69FC4DD2F020}" type="pres">
      <dgm:prSet presAssocID="{33641898-287D-4B32-8AF8-914C42D3CE4E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78CC337-E8A9-4812-AC9B-344E2205B86D}" type="pres">
      <dgm:prSet presAssocID="{33641898-287D-4B32-8AF8-914C42D3CE4E}" presName="spaceRect" presStyleCnt="0"/>
      <dgm:spPr/>
    </dgm:pt>
    <dgm:pt modelId="{3B0B6C95-C3B6-4B1A-866B-65AFFDDAB9A4}" type="pres">
      <dgm:prSet presAssocID="{33641898-287D-4B32-8AF8-914C42D3CE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51471F-9E6E-4432-BEC9-E6210A7A8C34}" type="presOf" srcId="{AF2CDF8E-10AB-41A7-AC19-1BAFAFA8106B}" destId="{5B62C85C-CE67-4228-B0CB-5FBF39D80CCD}" srcOrd="0" destOrd="0" presId="urn:microsoft.com/office/officeart/2018/2/layout/IconVerticalSolidList"/>
    <dgm:cxn modelId="{404FE147-3CBD-4FDE-BF47-B1610E995A70}" type="presOf" srcId="{FE0E2823-C040-42BA-AE45-94747D5376E8}" destId="{ED3D8532-5106-497C-A06E-4EA09F4E9236}" srcOrd="0" destOrd="0" presId="urn:microsoft.com/office/officeart/2018/2/layout/IconVerticalSolidList"/>
    <dgm:cxn modelId="{5D77694B-00A1-E949-A676-E4FFB04977E0}" srcId="{AF2CDF8E-10AB-41A7-AC19-1BAFAFA8106B}" destId="{98C9C428-356B-DC4C-8E6C-4EF74497E9C0}" srcOrd="1" destOrd="0" parTransId="{DB7777E8-8519-AD4A-A9FC-EE47C0C41B93}" sibTransId="{DE96EDAA-2782-9249-B300-451811480131}"/>
    <dgm:cxn modelId="{CB624EAA-8421-4544-BFB1-2E9E099048D7}" srcId="{AF2CDF8E-10AB-41A7-AC19-1BAFAFA8106B}" destId="{33641898-287D-4B32-8AF8-914C42D3CE4E}" srcOrd="2" destOrd="0" parTransId="{7DB08EAA-97ED-4F8B-8F80-98A907FD1792}" sibTransId="{0D66FFCC-EA31-4F67-AF26-2DBD5C248FFF}"/>
    <dgm:cxn modelId="{08611AC1-A236-4EF7-8EE0-F058418B9FB9}" type="presOf" srcId="{33641898-287D-4B32-8AF8-914C42D3CE4E}" destId="{3B0B6C95-C3B6-4B1A-866B-65AFFDDAB9A4}" srcOrd="0" destOrd="0" presId="urn:microsoft.com/office/officeart/2018/2/layout/IconVerticalSolidList"/>
    <dgm:cxn modelId="{E4216DEB-98D7-4A4A-8053-44BC370F7354}" srcId="{AF2CDF8E-10AB-41A7-AC19-1BAFAFA8106B}" destId="{FE0E2823-C040-42BA-AE45-94747D5376E8}" srcOrd="0" destOrd="0" parTransId="{02BC5AD4-468B-4C32-AAFA-E2B355E1BB17}" sibTransId="{254B7E1F-AA22-43EC-A08B-4C06048329E8}"/>
    <dgm:cxn modelId="{FE14E0F8-1AA8-E744-B0C4-AF467B1E12D1}" type="presOf" srcId="{98C9C428-356B-DC4C-8E6C-4EF74497E9C0}" destId="{3E9C4036-031C-A845-AD77-3C7DFA595F4B}" srcOrd="0" destOrd="0" presId="urn:microsoft.com/office/officeart/2018/2/layout/IconVerticalSolidList"/>
    <dgm:cxn modelId="{D3518868-6303-4CDD-9AF4-F8C4689C998C}" type="presParOf" srcId="{5B62C85C-CE67-4228-B0CB-5FBF39D80CCD}" destId="{723947B7-4BAF-4568-ABCD-A2D6A9CA8FED}" srcOrd="0" destOrd="0" presId="urn:microsoft.com/office/officeart/2018/2/layout/IconVerticalSolidList"/>
    <dgm:cxn modelId="{484F260C-C8E3-4A1E-BF8D-970FAD15A011}" type="presParOf" srcId="{723947B7-4BAF-4568-ABCD-A2D6A9CA8FED}" destId="{3B111EDC-6E59-4625-94B8-9E8DF650309B}" srcOrd="0" destOrd="0" presId="urn:microsoft.com/office/officeart/2018/2/layout/IconVerticalSolidList"/>
    <dgm:cxn modelId="{5CA41149-145A-4E84-902A-93EE13F1EBB5}" type="presParOf" srcId="{723947B7-4BAF-4568-ABCD-A2D6A9CA8FED}" destId="{5B15A0B3-FD7B-42B1-9F43-D1E944E08682}" srcOrd="1" destOrd="0" presId="urn:microsoft.com/office/officeart/2018/2/layout/IconVerticalSolidList"/>
    <dgm:cxn modelId="{48666141-43A4-40DA-84F3-D1252FE7BD44}" type="presParOf" srcId="{723947B7-4BAF-4568-ABCD-A2D6A9CA8FED}" destId="{FD37847D-2342-4784-82BE-5BBC7CF193AE}" srcOrd="2" destOrd="0" presId="urn:microsoft.com/office/officeart/2018/2/layout/IconVerticalSolidList"/>
    <dgm:cxn modelId="{A7ECE358-1772-4C06-B411-079F2AA18A67}" type="presParOf" srcId="{723947B7-4BAF-4568-ABCD-A2D6A9CA8FED}" destId="{ED3D8532-5106-497C-A06E-4EA09F4E9236}" srcOrd="3" destOrd="0" presId="urn:microsoft.com/office/officeart/2018/2/layout/IconVerticalSolidList"/>
    <dgm:cxn modelId="{330D1C6D-72C4-4A9C-B96D-7C760399BD1E}" type="presParOf" srcId="{5B62C85C-CE67-4228-B0CB-5FBF39D80CCD}" destId="{28D37055-38BA-4A2A-9791-CA2D5707D3F1}" srcOrd="1" destOrd="0" presId="urn:microsoft.com/office/officeart/2018/2/layout/IconVerticalSolidList"/>
    <dgm:cxn modelId="{89F7D8B2-B769-A547-B8FD-4F54773E6147}" type="presParOf" srcId="{5B62C85C-CE67-4228-B0CB-5FBF39D80CCD}" destId="{38AF63F5-1A4A-FE41-A4B5-34108CE84915}" srcOrd="2" destOrd="0" presId="urn:microsoft.com/office/officeart/2018/2/layout/IconVerticalSolidList"/>
    <dgm:cxn modelId="{30ED3D2F-BB18-574A-9FF0-F22FC9D15FDA}" type="presParOf" srcId="{38AF63F5-1A4A-FE41-A4B5-34108CE84915}" destId="{B54205B8-065F-4341-AE42-685A470195AF}" srcOrd="0" destOrd="0" presId="urn:microsoft.com/office/officeart/2018/2/layout/IconVerticalSolidList"/>
    <dgm:cxn modelId="{0A68C1A7-E8E5-5747-9B83-7793AE8F10FA}" type="presParOf" srcId="{38AF63F5-1A4A-FE41-A4B5-34108CE84915}" destId="{9F9D492F-314F-F848-AC1F-5CA06C13E089}" srcOrd="1" destOrd="0" presId="urn:microsoft.com/office/officeart/2018/2/layout/IconVerticalSolidList"/>
    <dgm:cxn modelId="{A1170B1E-AE1E-7C40-A879-88DF2BDA6F26}" type="presParOf" srcId="{38AF63F5-1A4A-FE41-A4B5-34108CE84915}" destId="{4AB6421B-0FBC-AF47-B5BD-AC6F63D31451}" srcOrd="2" destOrd="0" presId="urn:microsoft.com/office/officeart/2018/2/layout/IconVerticalSolidList"/>
    <dgm:cxn modelId="{09A8CA74-DE38-C74B-8C1F-36F1B83E1F75}" type="presParOf" srcId="{38AF63F5-1A4A-FE41-A4B5-34108CE84915}" destId="{3E9C4036-031C-A845-AD77-3C7DFA595F4B}" srcOrd="3" destOrd="0" presId="urn:microsoft.com/office/officeart/2018/2/layout/IconVerticalSolidList"/>
    <dgm:cxn modelId="{B82AF4DF-7052-214C-B0D2-FACE48DB8E97}" type="presParOf" srcId="{5B62C85C-CE67-4228-B0CB-5FBF39D80CCD}" destId="{52214189-F42D-044C-85A6-15327BEC2905}" srcOrd="3" destOrd="0" presId="urn:microsoft.com/office/officeart/2018/2/layout/IconVerticalSolidList"/>
    <dgm:cxn modelId="{46AE7DFB-265E-42D2-B893-0C83CF2A4E28}" type="presParOf" srcId="{5B62C85C-CE67-4228-B0CB-5FBF39D80CCD}" destId="{92B8A337-C849-4DC9-BD50-19FC9F203DB2}" srcOrd="4" destOrd="0" presId="urn:microsoft.com/office/officeart/2018/2/layout/IconVerticalSolidList"/>
    <dgm:cxn modelId="{60A24290-77F3-49D0-8299-21A6BAC2DB73}" type="presParOf" srcId="{92B8A337-C849-4DC9-BD50-19FC9F203DB2}" destId="{3C1ED8C7-E413-457C-B8C9-B3BBC90432F5}" srcOrd="0" destOrd="0" presId="urn:microsoft.com/office/officeart/2018/2/layout/IconVerticalSolidList"/>
    <dgm:cxn modelId="{79F89D44-D60E-4438-BC1B-AA9C9FAB2B49}" type="presParOf" srcId="{92B8A337-C849-4DC9-BD50-19FC9F203DB2}" destId="{EA075E86-E6E9-449E-9C44-69FC4DD2F020}" srcOrd="1" destOrd="0" presId="urn:microsoft.com/office/officeart/2018/2/layout/IconVerticalSolidList"/>
    <dgm:cxn modelId="{D0367464-D90D-4288-BF87-3ADA08AB1DD1}" type="presParOf" srcId="{92B8A337-C849-4DC9-BD50-19FC9F203DB2}" destId="{C78CC337-E8A9-4812-AC9B-344E2205B86D}" srcOrd="2" destOrd="0" presId="urn:microsoft.com/office/officeart/2018/2/layout/IconVerticalSolidList"/>
    <dgm:cxn modelId="{971A183E-D1D3-49B9-808F-610C9028CE3B}" type="presParOf" srcId="{92B8A337-C849-4DC9-BD50-19FC9F203DB2}" destId="{3B0B6C95-C3B6-4B1A-866B-65AFFDDAB9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58E480-C0FB-4419-A76E-D256431F7D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2F5AF1-A2F6-4F39-9EBA-ABF5B2707FBC}">
      <dgm:prSet/>
      <dgm:spPr/>
      <dgm:t>
        <a:bodyPr/>
        <a:lstStyle/>
        <a:p>
          <a:r>
            <a:rPr lang="en-US"/>
            <a:t>HTML/CSS</a:t>
          </a:r>
        </a:p>
      </dgm:t>
    </dgm:pt>
    <dgm:pt modelId="{D2ED4C1F-BAA0-43C4-98DF-E82B4B53EF85}" type="parTrans" cxnId="{17C254F2-725A-4E07-9290-2A50F296F015}">
      <dgm:prSet/>
      <dgm:spPr/>
      <dgm:t>
        <a:bodyPr/>
        <a:lstStyle/>
        <a:p>
          <a:endParaRPr lang="en-US"/>
        </a:p>
      </dgm:t>
    </dgm:pt>
    <dgm:pt modelId="{34F6774D-30FB-4341-B3B7-C8810FADEF37}" type="sibTrans" cxnId="{17C254F2-725A-4E07-9290-2A50F296F015}">
      <dgm:prSet/>
      <dgm:spPr/>
      <dgm:t>
        <a:bodyPr/>
        <a:lstStyle/>
        <a:p>
          <a:endParaRPr lang="en-US"/>
        </a:p>
      </dgm:t>
    </dgm:pt>
    <dgm:pt modelId="{A31577CD-D08B-49D2-B5E1-3971B9ADD5D2}">
      <dgm:prSet/>
      <dgm:spPr/>
      <dgm:t>
        <a:bodyPr/>
        <a:lstStyle/>
        <a:p>
          <a:r>
            <a:rPr lang="en-US"/>
            <a:t>Bootstrap (Framework)</a:t>
          </a:r>
        </a:p>
      </dgm:t>
    </dgm:pt>
    <dgm:pt modelId="{24D4508E-7F44-44DD-BF4A-A20D7BCF640B}" type="parTrans" cxnId="{F781BBC7-D6E9-42F3-AFCE-2480C025170C}">
      <dgm:prSet/>
      <dgm:spPr/>
      <dgm:t>
        <a:bodyPr/>
        <a:lstStyle/>
        <a:p>
          <a:endParaRPr lang="en-US"/>
        </a:p>
      </dgm:t>
    </dgm:pt>
    <dgm:pt modelId="{EC4491EE-3E38-4761-B0C0-739DC90E8330}" type="sibTrans" cxnId="{F781BBC7-D6E9-42F3-AFCE-2480C025170C}">
      <dgm:prSet/>
      <dgm:spPr/>
      <dgm:t>
        <a:bodyPr/>
        <a:lstStyle/>
        <a:p>
          <a:endParaRPr lang="en-US"/>
        </a:p>
      </dgm:t>
    </dgm:pt>
    <dgm:pt modelId="{95AD7406-4159-4086-AE90-AEEF5B8F3744}" type="pres">
      <dgm:prSet presAssocID="{C858E480-C0FB-4419-A76E-D256431F7D6D}" presName="root" presStyleCnt="0">
        <dgm:presLayoutVars>
          <dgm:dir/>
          <dgm:resizeHandles val="exact"/>
        </dgm:presLayoutVars>
      </dgm:prSet>
      <dgm:spPr/>
    </dgm:pt>
    <dgm:pt modelId="{2E403502-ED5C-4CE1-9114-5220DAFF8CCD}" type="pres">
      <dgm:prSet presAssocID="{BC2F5AF1-A2F6-4F39-9EBA-ABF5B2707FBC}" presName="compNode" presStyleCnt="0"/>
      <dgm:spPr/>
    </dgm:pt>
    <dgm:pt modelId="{0F6789E3-20BF-4203-8991-09AA6BA63DFD}" type="pres">
      <dgm:prSet presAssocID="{BC2F5AF1-A2F6-4F39-9EBA-ABF5B2707FBC}" presName="bgRect" presStyleLbl="bgShp" presStyleIdx="0" presStyleCnt="2"/>
      <dgm:spPr/>
    </dgm:pt>
    <dgm:pt modelId="{703AF1A0-8165-4B92-AF96-768E840BF08B}" type="pres">
      <dgm:prSet presAssocID="{BC2F5AF1-A2F6-4F39-9EBA-ABF5B2707F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BC34E4-4E0E-4D49-B2B2-7BF94E9373BC}" type="pres">
      <dgm:prSet presAssocID="{BC2F5AF1-A2F6-4F39-9EBA-ABF5B2707FBC}" presName="spaceRect" presStyleCnt="0"/>
      <dgm:spPr/>
    </dgm:pt>
    <dgm:pt modelId="{0EC937E3-3B29-40F3-9ED7-377D0E8F12BB}" type="pres">
      <dgm:prSet presAssocID="{BC2F5AF1-A2F6-4F39-9EBA-ABF5B2707FBC}" presName="parTx" presStyleLbl="revTx" presStyleIdx="0" presStyleCnt="2">
        <dgm:presLayoutVars>
          <dgm:chMax val="0"/>
          <dgm:chPref val="0"/>
        </dgm:presLayoutVars>
      </dgm:prSet>
      <dgm:spPr/>
    </dgm:pt>
    <dgm:pt modelId="{D2D2C02D-C69C-4ED3-B86D-AE3295C3A362}" type="pres">
      <dgm:prSet presAssocID="{34F6774D-30FB-4341-B3B7-C8810FADEF37}" presName="sibTrans" presStyleCnt="0"/>
      <dgm:spPr/>
    </dgm:pt>
    <dgm:pt modelId="{680A7101-BD9D-44E7-A7D0-3AFABDCFCBBC}" type="pres">
      <dgm:prSet presAssocID="{A31577CD-D08B-49D2-B5E1-3971B9ADD5D2}" presName="compNode" presStyleCnt="0"/>
      <dgm:spPr/>
    </dgm:pt>
    <dgm:pt modelId="{56CA19BD-664D-4A94-B87E-42615FC9F72E}" type="pres">
      <dgm:prSet presAssocID="{A31577CD-D08B-49D2-B5E1-3971B9ADD5D2}" presName="bgRect" presStyleLbl="bgShp" presStyleIdx="1" presStyleCnt="2"/>
      <dgm:spPr/>
    </dgm:pt>
    <dgm:pt modelId="{13AC9416-491C-4345-A8D6-5C0E3E5AE6CD}" type="pres">
      <dgm:prSet presAssocID="{A31577CD-D08B-49D2-B5E1-3971B9ADD5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36F2B919-0015-44EA-8B69-93E7CF213DE3}" type="pres">
      <dgm:prSet presAssocID="{A31577CD-D08B-49D2-B5E1-3971B9ADD5D2}" presName="spaceRect" presStyleCnt="0"/>
      <dgm:spPr/>
    </dgm:pt>
    <dgm:pt modelId="{0F7AF7A2-3FC4-4061-9588-1C738AA51B81}" type="pres">
      <dgm:prSet presAssocID="{A31577CD-D08B-49D2-B5E1-3971B9ADD5D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97A8008-21E5-4757-BC74-ADAFFF2B4DE6}" type="presOf" srcId="{C858E480-C0FB-4419-A76E-D256431F7D6D}" destId="{95AD7406-4159-4086-AE90-AEEF5B8F3744}" srcOrd="0" destOrd="0" presId="urn:microsoft.com/office/officeart/2018/2/layout/IconVerticalSolidList"/>
    <dgm:cxn modelId="{F781BBC7-D6E9-42F3-AFCE-2480C025170C}" srcId="{C858E480-C0FB-4419-A76E-D256431F7D6D}" destId="{A31577CD-D08B-49D2-B5E1-3971B9ADD5D2}" srcOrd="1" destOrd="0" parTransId="{24D4508E-7F44-44DD-BF4A-A20D7BCF640B}" sibTransId="{EC4491EE-3E38-4761-B0C0-739DC90E8330}"/>
    <dgm:cxn modelId="{17C254F2-725A-4E07-9290-2A50F296F015}" srcId="{C858E480-C0FB-4419-A76E-D256431F7D6D}" destId="{BC2F5AF1-A2F6-4F39-9EBA-ABF5B2707FBC}" srcOrd="0" destOrd="0" parTransId="{D2ED4C1F-BAA0-43C4-98DF-E82B4B53EF85}" sibTransId="{34F6774D-30FB-4341-B3B7-C8810FADEF37}"/>
    <dgm:cxn modelId="{446B3DF7-1930-4B0F-AB1B-98108EFACB4A}" type="presOf" srcId="{BC2F5AF1-A2F6-4F39-9EBA-ABF5B2707FBC}" destId="{0EC937E3-3B29-40F3-9ED7-377D0E8F12BB}" srcOrd="0" destOrd="0" presId="urn:microsoft.com/office/officeart/2018/2/layout/IconVerticalSolidList"/>
    <dgm:cxn modelId="{26F76BF8-C691-43B6-A03F-43BBE5737AD4}" type="presOf" srcId="{A31577CD-D08B-49D2-B5E1-3971B9ADD5D2}" destId="{0F7AF7A2-3FC4-4061-9588-1C738AA51B81}" srcOrd="0" destOrd="0" presId="urn:microsoft.com/office/officeart/2018/2/layout/IconVerticalSolidList"/>
    <dgm:cxn modelId="{6918DF27-C1E8-4E62-A9D5-9B7E91E877AB}" type="presParOf" srcId="{95AD7406-4159-4086-AE90-AEEF5B8F3744}" destId="{2E403502-ED5C-4CE1-9114-5220DAFF8CCD}" srcOrd="0" destOrd="0" presId="urn:microsoft.com/office/officeart/2018/2/layout/IconVerticalSolidList"/>
    <dgm:cxn modelId="{CEDEFE71-48CE-4B91-A183-80DADDC7369C}" type="presParOf" srcId="{2E403502-ED5C-4CE1-9114-5220DAFF8CCD}" destId="{0F6789E3-20BF-4203-8991-09AA6BA63DFD}" srcOrd="0" destOrd="0" presId="urn:microsoft.com/office/officeart/2018/2/layout/IconVerticalSolidList"/>
    <dgm:cxn modelId="{29090139-6E50-401A-8251-B04FD00FFBDC}" type="presParOf" srcId="{2E403502-ED5C-4CE1-9114-5220DAFF8CCD}" destId="{703AF1A0-8165-4B92-AF96-768E840BF08B}" srcOrd="1" destOrd="0" presId="urn:microsoft.com/office/officeart/2018/2/layout/IconVerticalSolidList"/>
    <dgm:cxn modelId="{C9DC08A5-7DF1-441E-91B9-20D88EA6BAAC}" type="presParOf" srcId="{2E403502-ED5C-4CE1-9114-5220DAFF8CCD}" destId="{30BC34E4-4E0E-4D49-B2B2-7BF94E9373BC}" srcOrd="2" destOrd="0" presId="urn:microsoft.com/office/officeart/2018/2/layout/IconVerticalSolidList"/>
    <dgm:cxn modelId="{9BE0F48F-86DF-494C-AC59-AE5078209834}" type="presParOf" srcId="{2E403502-ED5C-4CE1-9114-5220DAFF8CCD}" destId="{0EC937E3-3B29-40F3-9ED7-377D0E8F12BB}" srcOrd="3" destOrd="0" presId="urn:microsoft.com/office/officeart/2018/2/layout/IconVerticalSolidList"/>
    <dgm:cxn modelId="{8AE36ED2-0C3B-4FF6-9BF3-E76BFF350E19}" type="presParOf" srcId="{95AD7406-4159-4086-AE90-AEEF5B8F3744}" destId="{D2D2C02D-C69C-4ED3-B86D-AE3295C3A362}" srcOrd="1" destOrd="0" presId="urn:microsoft.com/office/officeart/2018/2/layout/IconVerticalSolidList"/>
    <dgm:cxn modelId="{0EBA6677-2FA2-483A-AD65-034F68124AB8}" type="presParOf" srcId="{95AD7406-4159-4086-AE90-AEEF5B8F3744}" destId="{680A7101-BD9D-44E7-A7D0-3AFABDCFCBBC}" srcOrd="2" destOrd="0" presId="urn:microsoft.com/office/officeart/2018/2/layout/IconVerticalSolidList"/>
    <dgm:cxn modelId="{B2A63549-A44D-4A3B-8DB1-28A737068896}" type="presParOf" srcId="{680A7101-BD9D-44E7-A7D0-3AFABDCFCBBC}" destId="{56CA19BD-664D-4A94-B87E-42615FC9F72E}" srcOrd="0" destOrd="0" presId="urn:microsoft.com/office/officeart/2018/2/layout/IconVerticalSolidList"/>
    <dgm:cxn modelId="{2097C331-33B2-4B5A-9D3E-5372FE34DC22}" type="presParOf" srcId="{680A7101-BD9D-44E7-A7D0-3AFABDCFCBBC}" destId="{13AC9416-491C-4345-A8D6-5C0E3E5AE6CD}" srcOrd="1" destOrd="0" presId="urn:microsoft.com/office/officeart/2018/2/layout/IconVerticalSolidList"/>
    <dgm:cxn modelId="{5ECB2E5B-C555-4C1C-847C-5E5F7DB87B1C}" type="presParOf" srcId="{680A7101-BD9D-44E7-A7D0-3AFABDCFCBBC}" destId="{36F2B919-0015-44EA-8B69-93E7CF213DE3}" srcOrd="2" destOrd="0" presId="urn:microsoft.com/office/officeart/2018/2/layout/IconVerticalSolidList"/>
    <dgm:cxn modelId="{126D8777-E2F0-4004-90A2-D189CC148034}" type="presParOf" srcId="{680A7101-BD9D-44E7-A7D0-3AFABDCFCBBC}" destId="{0F7AF7A2-3FC4-4061-9588-1C738AA51B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1BF96B-8E5F-4759-86BC-6BED095F7E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3A69EC-301A-43A4-8DFB-A64F1F973E19}">
      <dgm:prSet/>
      <dgm:spPr/>
      <dgm:t>
        <a:bodyPr/>
        <a:lstStyle/>
        <a:p>
          <a:r>
            <a:rPr lang="en-US"/>
            <a:t>PHP (Server Scripting Language)</a:t>
          </a:r>
        </a:p>
      </dgm:t>
    </dgm:pt>
    <dgm:pt modelId="{D205EF9B-8AB8-4723-92FC-B0CAA72DE3EC}" type="parTrans" cxnId="{E5DB503A-26EC-44EB-BF86-721AC577511C}">
      <dgm:prSet/>
      <dgm:spPr/>
      <dgm:t>
        <a:bodyPr/>
        <a:lstStyle/>
        <a:p>
          <a:endParaRPr lang="en-US"/>
        </a:p>
      </dgm:t>
    </dgm:pt>
    <dgm:pt modelId="{BC2FE83A-0E1F-4772-B79E-1B7DDE2D4FF0}" type="sibTrans" cxnId="{E5DB503A-26EC-44EB-BF86-721AC577511C}">
      <dgm:prSet/>
      <dgm:spPr/>
      <dgm:t>
        <a:bodyPr/>
        <a:lstStyle/>
        <a:p>
          <a:endParaRPr lang="en-US"/>
        </a:p>
      </dgm:t>
    </dgm:pt>
    <dgm:pt modelId="{0A9EE6FB-BD14-422C-A7C9-34FDF58B53EF}">
      <dgm:prSet/>
      <dgm:spPr/>
      <dgm:t>
        <a:bodyPr/>
        <a:lstStyle/>
        <a:p>
          <a:r>
            <a:rPr lang="en-US"/>
            <a:t>MySQL (Database Management)</a:t>
          </a:r>
        </a:p>
      </dgm:t>
    </dgm:pt>
    <dgm:pt modelId="{68702E36-414D-4950-9050-F74FA5D45C8C}" type="parTrans" cxnId="{0D013FC8-E348-4404-9CCA-89ED706B5279}">
      <dgm:prSet/>
      <dgm:spPr/>
      <dgm:t>
        <a:bodyPr/>
        <a:lstStyle/>
        <a:p>
          <a:endParaRPr lang="en-US"/>
        </a:p>
      </dgm:t>
    </dgm:pt>
    <dgm:pt modelId="{59CDC4E5-1F1A-4226-AA6A-9E370BCB3022}" type="sibTrans" cxnId="{0D013FC8-E348-4404-9CCA-89ED706B5279}">
      <dgm:prSet/>
      <dgm:spPr/>
      <dgm:t>
        <a:bodyPr/>
        <a:lstStyle/>
        <a:p>
          <a:endParaRPr lang="en-US"/>
        </a:p>
      </dgm:t>
    </dgm:pt>
    <dgm:pt modelId="{36CCB5DB-7BA6-496B-8F5C-E65EE84EAAA5}">
      <dgm:prSet/>
      <dgm:spPr/>
      <dgm:t>
        <a:bodyPr/>
        <a:lstStyle/>
        <a:p>
          <a:r>
            <a:rPr lang="en-US"/>
            <a:t>Cpanel (Database Management)</a:t>
          </a:r>
        </a:p>
      </dgm:t>
    </dgm:pt>
    <dgm:pt modelId="{49DFDBF4-5CDA-4399-9EBD-636B0B59D554}" type="parTrans" cxnId="{F23CAF41-14A2-480F-AE73-C402913F7CF8}">
      <dgm:prSet/>
      <dgm:spPr/>
      <dgm:t>
        <a:bodyPr/>
        <a:lstStyle/>
        <a:p>
          <a:endParaRPr lang="en-US"/>
        </a:p>
      </dgm:t>
    </dgm:pt>
    <dgm:pt modelId="{E4ACB45B-6A22-4704-BAB4-72B680175F09}" type="sibTrans" cxnId="{F23CAF41-14A2-480F-AE73-C402913F7CF8}">
      <dgm:prSet/>
      <dgm:spPr/>
      <dgm:t>
        <a:bodyPr/>
        <a:lstStyle/>
        <a:p>
          <a:endParaRPr lang="en-US"/>
        </a:p>
      </dgm:t>
    </dgm:pt>
    <dgm:pt modelId="{9FA8778E-19F1-4C4D-8B46-A9461AAB8C88}" type="pres">
      <dgm:prSet presAssocID="{BC1BF96B-8E5F-4759-86BC-6BED095F7ED6}" presName="root" presStyleCnt="0">
        <dgm:presLayoutVars>
          <dgm:dir/>
          <dgm:resizeHandles val="exact"/>
        </dgm:presLayoutVars>
      </dgm:prSet>
      <dgm:spPr/>
    </dgm:pt>
    <dgm:pt modelId="{4F7A8942-7715-4CAD-9BAA-C77545398152}" type="pres">
      <dgm:prSet presAssocID="{513A69EC-301A-43A4-8DFB-A64F1F973E19}" presName="compNode" presStyleCnt="0"/>
      <dgm:spPr/>
    </dgm:pt>
    <dgm:pt modelId="{2A3E1EB3-2EA7-46CD-B507-2E162E9A4B6B}" type="pres">
      <dgm:prSet presAssocID="{513A69EC-301A-43A4-8DFB-A64F1F973E19}" presName="bgRect" presStyleLbl="bgShp" presStyleIdx="0" presStyleCnt="3"/>
      <dgm:spPr/>
    </dgm:pt>
    <dgm:pt modelId="{1EE69AE2-F34C-4380-A174-E36F813C967B}" type="pres">
      <dgm:prSet presAssocID="{513A69EC-301A-43A4-8DFB-A64F1F973E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FDFFCA6-0E3C-4A51-9F94-B159D224013F}" type="pres">
      <dgm:prSet presAssocID="{513A69EC-301A-43A4-8DFB-A64F1F973E19}" presName="spaceRect" presStyleCnt="0"/>
      <dgm:spPr/>
    </dgm:pt>
    <dgm:pt modelId="{900D7018-D1DE-45F4-A864-BD8A9B905014}" type="pres">
      <dgm:prSet presAssocID="{513A69EC-301A-43A4-8DFB-A64F1F973E19}" presName="parTx" presStyleLbl="revTx" presStyleIdx="0" presStyleCnt="3">
        <dgm:presLayoutVars>
          <dgm:chMax val="0"/>
          <dgm:chPref val="0"/>
        </dgm:presLayoutVars>
      </dgm:prSet>
      <dgm:spPr/>
    </dgm:pt>
    <dgm:pt modelId="{1357220B-40B9-4A20-9F6E-A5F760796D46}" type="pres">
      <dgm:prSet presAssocID="{BC2FE83A-0E1F-4772-B79E-1B7DDE2D4FF0}" presName="sibTrans" presStyleCnt="0"/>
      <dgm:spPr/>
    </dgm:pt>
    <dgm:pt modelId="{9258C46D-19F9-456A-B320-1209A5819643}" type="pres">
      <dgm:prSet presAssocID="{0A9EE6FB-BD14-422C-A7C9-34FDF58B53EF}" presName="compNode" presStyleCnt="0"/>
      <dgm:spPr/>
    </dgm:pt>
    <dgm:pt modelId="{479C2A79-F218-4C3E-8B6A-3CD1B5D1C9AE}" type="pres">
      <dgm:prSet presAssocID="{0A9EE6FB-BD14-422C-A7C9-34FDF58B53EF}" presName="bgRect" presStyleLbl="bgShp" presStyleIdx="1" presStyleCnt="3"/>
      <dgm:spPr/>
    </dgm:pt>
    <dgm:pt modelId="{06628D67-C02D-4D16-B428-C6CFF9DFD5B2}" type="pres">
      <dgm:prSet presAssocID="{0A9EE6FB-BD14-422C-A7C9-34FDF58B53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1E85BD-3EE5-4C12-9D27-4E1382B54D59}" type="pres">
      <dgm:prSet presAssocID="{0A9EE6FB-BD14-422C-A7C9-34FDF58B53EF}" presName="spaceRect" presStyleCnt="0"/>
      <dgm:spPr/>
    </dgm:pt>
    <dgm:pt modelId="{1B858A75-D8D7-4D16-BC86-6C39441F6FA4}" type="pres">
      <dgm:prSet presAssocID="{0A9EE6FB-BD14-422C-A7C9-34FDF58B53EF}" presName="parTx" presStyleLbl="revTx" presStyleIdx="1" presStyleCnt="3">
        <dgm:presLayoutVars>
          <dgm:chMax val="0"/>
          <dgm:chPref val="0"/>
        </dgm:presLayoutVars>
      </dgm:prSet>
      <dgm:spPr/>
    </dgm:pt>
    <dgm:pt modelId="{EBB5CCFF-1DE4-4C67-BF15-678C9504412C}" type="pres">
      <dgm:prSet presAssocID="{59CDC4E5-1F1A-4226-AA6A-9E370BCB3022}" presName="sibTrans" presStyleCnt="0"/>
      <dgm:spPr/>
    </dgm:pt>
    <dgm:pt modelId="{9EF63F33-4E3E-4272-A266-21CBA29BF7C5}" type="pres">
      <dgm:prSet presAssocID="{36CCB5DB-7BA6-496B-8F5C-E65EE84EAAA5}" presName="compNode" presStyleCnt="0"/>
      <dgm:spPr/>
    </dgm:pt>
    <dgm:pt modelId="{E7BDD74B-7875-493C-8E10-7AF46C7437F3}" type="pres">
      <dgm:prSet presAssocID="{36CCB5DB-7BA6-496B-8F5C-E65EE84EAAA5}" presName="bgRect" presStyleLbl="bgShp" presStyleIdx="2" presStyleCnt="3"/>
      <dgm:spPr/>
    </dgm:pt>
    <dgm:pt modelId="{3E5B2DBE-6649-4B7F-865E-4316DC8E4488}" type="pres">
      <dgm:prSet presAssocID="{36CCB5DB-7BA6-496B-8F5C-E65EE84EAAA5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B1D8105-3955-47AD-8384-DC81A1C13179}" type="pres">
      <dgm:prSet presAssocID="{36CCB5DB-7BA6-496B-8F5C-E65EE84EAAA5}" presName="spaceRect" presStyleCnt="0"/>
      <dgm:spPr/>
    </dgm:pt>
    <dgm:pt modelId="{6D461477-4445-4C4B-950C-9EF5EE394AD6}" type="pres">
      <dgm:prSet presAssocID="{36CCB5DB-7BA6-496B-8F5C-E65EE84EA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93E236-CBD2-48E9-BB8F-6C7BCE4CC527}" type="presOf" srcId="{513A69EC-301A-43A4-8DFB-A64F1F973E19}" destId="{900D7018-D1DE-45F4-A864-BD8A9B905014}" srcOrd="0" destOrd="0" presId="urn:microsoft.com/office/officeart/2018/2/layout/IconVerticalSolidList"/>
    <dgm:cxn modelId="{E5DB503A-26EC-44EB-BF86-721AC577511C}" srcId="{BC1BF96B-8E5F-4759-86BC-6BED095F7ED6}" destId="{513A69EC-301A-43A4-8DFB-A64F1F973E19}" srcOrd="0" destOrd="0" parTransId="{D205EF9B-8AB8-4723-92FC-B0CAA72DE3EC}" sibTransId="{BC2FE83A-0E1F-4772-B79E-1B7DDE2D4FF0}"/>
    <dgm:cxn modelId="{F23CAF41-14A2-480F-AE73-C402913F7CF8}" srcId="{BC1BF96B-8E5F-4759-86BC-6BED095F7ED6}" destId="{36CCB5DB-7BA6-496B-8F5C-E65EE84EAAA5}" srcOrd="2" destOrd="0" parTransId="{49DFDBF4-5CDA-4399-9EBD-636B0B59D554}" sibTransId="{E4ACB45B-6A22-4704-BAB4-72B680175F09}"/>
    <dgm:cxn modelId="{3E0F3781-5BD5-4377-AE7A-9E66B7455418}" type="presOf" srcId="{0A9EE6FB-BD14-422C-A7C9-34FDF58B53EF}" destId="{1B858A75-D8D7-4D16-BC86-6C39441F6FA4}" srcOrd="0" destOrd="0" presId="urn:microsoft.com/office/officeart/2018/2/layout/IconVerticalSolidList"/>
    <dgm:cxn modelId="{9C96ECB8-EC91-41D9-85AF-0DA0381FA88E}" type="presOf" srcId="{BC1BF96B-8E5F-4759-86BC-6BED095F7ED6}" destId="{9FA8778E-19F1-4C4D-8B46-A9461AAB8C88}" srcOrd="0" destOrd="0" presId="urn:microsoft.com/office/officeart/2018/2/layout/IconVerticalSolidList"/>
    <dgm:cxn modelId="{0D013FC8-E348-4404-9CCA-89ED706B5279}" srcId="{BC1BF96B-8E5F-4759-86BC-6BED095F7ED6}" destId="{0A9EE6FB-BD14-422C-A7C9-34FDF58B53EF}" srcOrd="1" destOrd="0" parTransId="{68702E36-414D-4950-9050-F74FA5D45C8C}" sibTransId="{59CDC4E5-1F1A-4226-AA6A-9E370BCB3022}"/>
    <dgm:cxn modelId="{164518F6-BA59-40AD-90D6-62C2BAF35149}" type="presOf" srcId="{36CCB5DB-7BA6-496B-8F5C-E65EE84EAAA5}" destId="{6D461477-4445-4C4B-950C-9EF5EE394AD6}" srcOrd="0" destOrd="0" presId="urn:microsoft.com/office/officeart/2018/2/layout/IconVerticalSolidList"/>
    <dgm:cxn modelId="{CEAE060B-9CCE-4028-A8FA-A4308BD1BD63}" type="presParOf" srcId="{9FA8778E-19F1-4C4D-8B46-A9461AAB8C88}" destId="{4F7A8942-7715-4CAD-9BAA-C77545398152}" srcOrd="0" destOrd="0" presId="urn:microsoft.com/office/officeart/2018/2/layout/IconVerticalSolidList"/>
    <dgm:cxn modelId="{68D432B4-8C09-47DD-9D8A-A269100EE6CD}" type="presParOf" srcId="{4F7A8942-7715-4CAD-9BAA-C77545398152}" destId="{2A3E1EB3-2EA7-46CD-B507-2E162E9A4B6B}" srcOrd="0" destOrd="0" presId="urn:microsoft.com/office/officeart/2018/2/layout/IconVerticalSolidList"/>
    <dgm:cxn modelId="{624AFD20-0099-40C0-BE90-7A8B11B823EA}" type="presParOf" srcId="{4F7A8942-7715-4CAD-9BAA-C77545398152}" destId="{1EE69AE2-F34C-4380-A174-E36F813C967B}" srcOrd="1" destOrd="0" presId="urn:microsoft.com/office/officeart/2018/2/layout/IconVerticalSolidList"/>
    <dgm:cxn modelId="{DB76365D-4B53-47C2-83D1-054E28B7A79D}" type="presParOf" srcId="{4F7A8942-7715-4CAD-9BAA-C77545398152}" destId="{9FDFFCA6-0E3C-4A51-9F94-B159D224013F}" srcOrd="2" destOrd="0" presId="urn:microsoft.com/office/officeart/2018/2/layout/IconVerticalSolidList"/>
    <dgm:cxn modelId="{19C550F1-4396-4F74-AAC3-7EB4F8F51006}" type="presParOf" srcId="{4F7A8942-7715-4CAD-9BAA-C77545398152}" destId="{900D7018-D1DE-45F4-A864-BD8A9B905014}" srcOrd="3" destOrd="0" presId="urn:microsoft.com/office/officeart/2018/2/layout/IconVerticalSolidList"/>
    <dgm:cxn modelId="{DB3C1619-F947-4DF7-B35A-446C6684904E}" type="presParOf" srcId="{9FA8778E-19F1-4C4D-8B46-A9461AAB8C88}" destId="{1357220B-40B9-4A20-9F6E-A5F760796D46}" srcOrd="1" destOrd="0" presId="urn:microsoft.com/office/officeart/2018/2/layout/IconVerticalSolidList"/>
    <dgm:cxn modelId="{338E352A-AECF-405A-99DF-47593E27821F}" type="presParOf" srcId="{9FA8778E-19F1-4C4D-8B46-A9461AAB8C88}" destId="{9258C46D-19F9-456A-B320-1209A5819643}" srcOrd="2" destOrd="0" presId="urn:microsoft.com/office/officeart/2018/2/layout/IconVerticalSolidList"/>
    <dgm:cxn modelId="{FCFC1A92-1545-4D68-A0E5-447A1385C4F5}" type="presParOf" srcId="{9258C46D-19F9-456A-B320-1209A5819643}" destId="{479C2A79-F218-4C3E-8B6A-3CD1B5D1C9AE}" srcOrd="0" destOrd="0" presId="urn:microsoft.com/office/officeart/2018/2/layout/IconVerticalSolidList"/>
    <dgm:cxn modelId="{0378E75B-3A5C-4B6F-B7C5-589B85296639}" type="presParOf" srcId="{9258C46D-19F9-456A-B320-1209A5819643}" destId="{06628D67-C02D-4D16-B428-C6CFF9DFD5B2}" srcOrd="1" destOrd="0" presId="urn:microsoft.com/office/officeart/2018/2/layout/IconVerticalSolidList"/>
    <dgm:cxn modelId="{86910E7F-FC0A-411E-99DB-D9EB5BEE8270}" type="presParOf" srcId="{9258C46D-19F9-456A-B320-1209A5819643}" destId="{031E85BD-3EE5-4C12-9D27-4E1382B54D59}" srcOrd="2" destOrd="0" presId="urn:microsoft.com/office/officeart/2018/2/layout/IconVerticalSolidList"/>
    <dgm:cxn modelId="{B4D8CB46-9FBC-41C6-88E0-5ACE54E5DA7D}" type="presParOf" srcId="{9258C46D-19F9-456A-B320-1209A5819643}" destId="{1B858A75-D8D7-4D16-BC86-6C39441F6FA4}" srcOrd="3" destOrd="0" presId="urn:microsoft.com/office/officeart/2018/2/layout/IconVerticalSolidList"/>
    <dgm:cxn modelId="{3D3392B0-CFCB-498E-91CC-4CF3B8EFFEED}" type="presParOf" srcId="{9FA8778E-19F1-4C4D-8B46-A9461AAB8C88}" destId="{EBB5CCFF-1DE4-4C67-BF15-678C9504412C}" srcOrd="3" destOrd="0" presId="urn:microsoft.com/office/officeart/2018/2/layout/IconVerticalSolidList"/>
    <dgm:cxn modelId="{F23248EB-A23B-4C1A-8D04-DD903D1F37F6}" type="presParOf" srcId="{9FA8778E-19F1-4C4D-8B46-A9461AAB8C88}" destId="{9EF63F33-4E3E-4272-A266-21CBA29BF7C5}" srcOrd="4" destOrd="0" presId="urn:microsoft.com/office/officeart/2018/2/layout/IconVerticalSolidList"/>
    <dgm:cxn modelId="{0F7BFA47-A56D-4DE0-AA4D-8C312067AB1D}" type="presParOf" srcId="{9EF63F33-4E3E-4272-A266-21CBA29BF7C5}" destId="{E7BDD74B-7875-493C-8E10-7AF46C7437F3}" srcOrd="0" destOrd="0" presId="urn:microsoft.com/office/officeart/2018/2/layout/IconVerticalSolidList"/>
    <dgm:cxn modelId="{5F517B79-EFE4-4AA1-B7C0-0CA951799269}" type="presParOf" srcId="{9EF63F33-4E3E-4272-A266-21CBA29BF7C5}" destId="{3E5B2DBE-6649-4B7F-865E-4316DC8E4488}" srcOrd="1" destOrd="0" presId="urn:microsoft.com/office/officeart/2018/2/layout/IconVerticalSolidList"/>
    <dgm:cxn modelId="{8EA98AC6-9249-4197-B4CF-EE932DBD66E3}" type="presParOf" srcId="{9EF63F33-4E3E-4272-A266-21CBA29BF7C5}" destId="{3B1D8105-3955-47AD-8384-DC81A1C13179}" srcOrd="2" destOrd="0" presId="urn:microsoft.com/office/officeart/2018/2/layout/IconVerticalSolidList"/>
    <dgm:cxn modelId="{8E44FDF1-8208-400E-A644-9D2F3AC622B8}" type="presParOf" srcId="{9EF63F33-4E3E-4272-A266-21CBA29BF7C5}" destId="{6D461477-4445-4C4B-950C-9EF5EE394A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9964AC-1D3D-4922-8166-728F44E322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96E053-E922-487F-BC10-9B33A4C49990}">
      <dgm:prSet/>
      <dgm:spPr/>
      <dgm:t>
        <a:bodyPr/>
        <a:lstStyle/>
        <a:p>
          <a:r>
            <a:rPr lang="en-US"/>
            <a:t>Everyone Attended All Meetings</a:t>
          </a:r>
        </a:p>
      </dgm:t>
    </dgm:pt>
    <dgm:pt modelId="{FF5B58D6-7741-4C72-BFB7-723A5E070871}" type="parTrans" cxnId="{7F1F4A4D-295D-4652-B570-05E3D951110D}">
      <dgm:prSet/>
      <dgm:spPr/>
      <dgm:t>
        <a:bodyPr/>
        <a:lstStyle/>
        <a:p>
          <a:endParaRPr lang="en-US"/>
        </a:p>
      </dgm:t>
    </dgm:pt>
    <dgm:pt modelId="{0BAA9A77-27EA-4273-A823-51178413D3E7}" type="sibTrans" cxnId="{7F1F4A4D-295D-4652-B570-05E3D951110D}">
      <dgm:prSet/>
      <dgm:spPr/>
      <dgm:t>
        <a:bodyPr/>
        <a:lstStyle/>
        <a:p>
          <a:endParaRPr lang="en-US"/>
        </a:p>
      </dgm:t>
    </dgm:pt>
    <dgm:pt modelId="{2DFE080A-1989-48FA-A0F5-66A0B702C2D5}">
      <dgm:prSet/>
      <dgm:spPr/>
      <dgm:t>
        <a:bodyPr/>
        <a:lstStyle/>
        <a:p>
          <a:r>
            <a:rPr lang="en-US"/>
            <a:t>Nobody Ghosted</a:t>
          </a:r>
        </a:p>
      </dgm:t>
    </dgm:pt>
    <dgm:pt modelId="{36A3F01E-F020-4BF6-9FEB-8C617941AC91}" type="parTrans" cxnId="{78216AAA-125A-4DE0-9A7B-01C0F73176C9}">
      <dgm:prSet/>
      <dgm:spPr/>
      <dgm:t>
        <a:bodyPr/>
        <a:lstStyle/>
        <a:p>
          <a:endParaRPr lang="en-US"/>
        </a:p>
      </dgm:t>
    </dgm:pt>
    <dgm:pt modelId="{790A2CA6-3C8E-4348-926B-011EA08718A3}" type="sibTrans" cxnId="{78216AAA-125A-4DE0-9A7B-01C0F73176C9}">
      <dgm:prSet/>
      <dgm:spPr/>
      <dgm:t>
        <a:bodyPr/>
        <a:lstStyle/>
        <a:p>
          <a:endParaRPr lang="en-US"/>
        </a:p>
      </dgm:t>
    </dgm:pt>
    <dgm:pt modelId="{8B2E7846-2CAB-4C38-9492-B6721727EC1E}">
      <dgm:prSet/>
      <dgm:spPr/>
      <dgm:t>
        <a:bodyPr/>
        <a:lstStyle/>
        <a:p>
          <a:r>
            <a:rPr lang="en-US"/>
            <a:t>Suggested deadlines met</a:t>
          </a:r>
        </a:p>
      </dgm:t>
    </dgm:pt>
    <dgm:pt modelId="{AC90D7FA-4440-424D-A610-CFC6E3111D71}" type="parTrans" cxnId="{FEFCF805-D576-4FF5-95C8-9EA852D2DE0A}">
      <dgm:prSet/>
      <dgm:spPr/>
      <dgm:t>
        <a:bodyPr/>
        <a:lstStyle/>
        <a:p>
          <a:endParaRPr lang="en-US"/>
        </a:p>
      </dgm:t>
    </dgm:pt>
    <dgm:pt modelId="{FD069E7B-742B-49CB-A7C2-F63F8780016B}" type="sibTrans" cxnId="{FEFCF805-D576-4FF5-95C8-9EA852D2DE0A}">
      <dgm:prSet/>
      <dgm:spPr/>
      <dgm:t>
        <a:bodyPr/>
        <a:lstStyle/>
        <a:p>
          <a:endParaRPr lang="en-US"/>
        </a:p>
      </dgm:t>
    </dgm:pt>
    <dgm:pt modelId="{86EBD623-C8BB-5C47-848B-62A14E5561CF}" type="pres">
      <dgm:prSet presAssocID="{389964AC-1D3D-4922-8166-728F44E322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88777-5BFE-6447-9AAE-4846B19D0EA6}" type="pres">
      <dgm:prSet presAssocID="{AE96E053-E922-487F-BC10-9B33A4C49990}" presName="hierRoot1" presStyleCnt="0"/>
      <dgm:spPr/>
    </dgm:pt>
    <dgm:pt modelId="{C58B8B9B-D502-6C4C-B8CD-736530C1CF90}" type="pres">
      <dgm:prSet presAssocID="{AE96E053-E922-487F-BC10-9B33A4C49990}" presName="composite" presStyleCnt="0"/>
      <dgm:spPr/>
    </dgm:pt>
    <dgm:pt modelId="{E4D80D58-4975-2D49-85ED-7DF3CC7A265C}" type="pres">
      <dgm:prSet presAssocID="{AE96E053-E922-487F-BC10-9B33A4C49990}" presName="background" presStyleLbl="node0" presStyleIdx="0" presStyleCnt="3"/>
      <dgm:spPr/>
    </dgm:pt>
    <dgm:pt modelId="{B50BD74D-64A4-FB42-B8EE-97693F1C66FF}" type="pres">
      <dgm:prSet presAssocID="{AE96E053-E922-487F-BC10-9B33A4C49990}" presName="text" presStyleLbl="fgAcc0" presStyleIdx="0" presStyleCnt="3">
        <dgm:presLayoutVars>
          <dgm:chPref val="3"/>
        </dgm:presLayoutVars>
      </dgm:prSet>
      <dgm:spPr/>
    </dgm:pt>
    <dgm:pt modelId="{07A244F4-8BDF-0B42-B0AD-0947B2610F79}" type="pres">
      <dgm:prSet presAssocID="{AE96E053-E922-487F-BC10-9B33A4C49990}" presName="hierChild2" presStyleCnt="0"/>
      <dgm:spPr/>
    </dgm:pt>
    <dgm:pt modelId="{6E0A9D67-4D1C-1046-AC03-C5999706BF65}" type="pres">
      <dgm:prSet presAssocID="{2DFE080A-1989-48FA-A0F5-66A0B702C2D5}" presName="hierRoot1" presStyleCnt="0"/>
      <dgm:spPr/>
    </dgm:pt>
    <dgm:pt modelId="{D8372F85-00FA-9746-A63A-B80BB4AAFD9D}" type="pres">
      <dgm:prSet presAssocID="{2DFE080A-1989-48FA-A0F5-66A0B702C2D5}" presName="composite" presStyleCnt="0"/>
      <dgm:spPr/>
    </dgm:pt>
    <dgm:pt modelId="{9456AE14-84F5-164D-ABCF-5126D370DB9A}" type="pres">
      <dgm:prSet presAssocID="{2DFE080A-1989-48FA-A0F5-66A0B702C2D5}" presName="background" presStyleLbl="node0" presStyleIdx="1" presStyleCnt="3"/>
      <dgm:spPr/>
    </dgm:pt>
    <dgm:pt modelId="{DA596459-545D-4341-9D5C-ED9CED9DCD28}" type="pres">
      <dgm:prSet presAssocID="{2DFE080A-1989-48FA-A0F5-66A0B702C2D5}" presName="text" presStyleLbl="fgAcc0" presStyleIdx="1" presStyleCnt="3">
        <dgm:presLayoutVars>
          <dgm:chPref val="3"/>
        </dgm:presLayoutVars>
      </dgm:prSet>
      <dgm:spPr/>
    </dgm:pt>
    <dgm:pt modelId="{98FCEF8C-87BD-C04B-81F8-F78A22D58B3D}" type="pres">
      <dgm:prSet presAssocID="{2DFE080A-1989-48FA-A0F5-66A0B702C2D5}" presName="hierChild2" presStyleCnt="0"/>
      <dgm:spPr/>
    </dgm:pt>
    <dgm:pt modelId="{E142C15C-BE8C-0C4E-8525-965EB5CD7585}" type="pres">
      <dgm:prSet presAssocID="{8B2E7846-2CAB-4C38-9492-B6721727EC1E}" presName="hierRoot1" presStyleCnt="0"/>
      <dgm:spPr/>
    </dgm:pt>
    <dgm:pt modelId="{B349D367-5AD2-A047-BA19-A0C9D559A595}" type="pres">
      <dgm:prSet presAssocID="{8B2E7846-2CAB-4C38-9492-B6721727EC1E}" presName="composite" presStyleCnt="0"/>
      <dgm:spPr/>
    </dgm:pt>
    <dgm:pt modelId="{795BB5D6-5B70-7E48-A00F-766ABDC66C9F}" type="pres">
      <dgm:prSet presAssocID="{8B2E7846-2CAB-4C38-9492-B6721727EC1E}" presName="background" presStyleLbl="node0" presStyleIdx="2" presStyleCnt="3"/>
      <dgm:spPr/>
    </dgm:pt>
    <dgm:pt modelId="{7ACBA711-305B-764A-9361-7F6AC55A295F}" type="pres">
      <dgm:prSet presAssocID="{8B2E7846-2CAB-4C38-9492-B6721727EC1E}" presName="text" presStyleLbl="fgAcc0" presStyleIdx="2" presStyleCnt="3">
        <dgm:presLayoutVars>
          <dgm:chPref val="3"/>
        </dgm:presLayoutVars>
      </dgm:prSet>
      <dgm:spPr/>
    </dgm:pt>
    <dgm:pt modelId="{BE851365-EF80-804A-902A-D47752296D6E}" type="pres">
      <dgm:prSet presAssocID="{8B2E7846-2CAB-4C38-9492-B6721727EC1E}" presName="hierChild2" presStyleCnt="0"/>
      <dgm:spPr/>
    </dgm:pt>
  </dgm:ptLst>
  <dgm:cxnLst>
    <dgm:cxn modelId="{FEFCF805-D576-4FF5-95C8-9EA852D2DE0A}" srcId="{389964AC-1D3D-4922-8166-728F44E322F6}" destId="{8B2E7846-2CAB-4C38-9492-B6721727EC1E}" srcOrd="2" destOrd="0" parTransId="{AC90D7FA-4440-424D-A610-CFC6E3111D71}" sibTransId="{FD069E7B-742B-49CB-A7C2-F63F8780016B}"/>
    <dgm:cxn modelId="{ED3BA311-4BAD-A941-98D1-62DBBE6238D2}" type="presOf" srcId="{2DFE080A-1989-48FA-A0F5-66A0B702C2D5}" destId="{DA596459-545D-4341-9D5C-ED9CED9DCD28}" srcOrd="0" destOrd="0" presId="urn:microsoft.com/office/officeart/2005/8/layout/hierarchy1"/>
    <dgm:cxn modelId="{334FCD31-0551-FF4C-B206-BC139A1F067B}" type="presOf" srcId="{8B2E7846-2CAB-4C38-9492-B6721727EC1E}" destId="{7ACBA711-305B-764A-9361-7F6AC55A295F}" srcOrd="0" destOrd="0" presId="urn:microsoft.com/office/officeart/2005/8/layout/hierarchy1"/>
    <dgm:cxn modelId="{EFCA255B-018B-2A47-8D1B-C2D39F525721}" type="presOf" srcId="{AE96E053-E922-487F-BC10-9B33A4C49990}" destId="{B50BD74D-64A4-FB42-B8EE-97693F1C66FF}" srcOrd="0" destOrd="0" presId="urn:microsoft.com/office/officeart/2005/8/layout/hierarchy1"/>
    <dgm:cxn modelId="{7F1F4A4D-295D-4652-B570-05E3D951110D}" srcId="{389964AC-1D3D-4922-8166-728F44E322F6}" destId="{AE96E053-E922-487F-BC10-9B33A4C49990}" srcOrd="0" destOrd="0" parTransId="{FF5B58D6-7741-4C72-BFB7-723A5E070871}" sibTransId="{0BAA9A77-27EA-4273-A823-51178413D3E7}"/>
    <dgm:cxn modelId="{78216AAA-125A-4DE0-9A7B-01C0F73176C9}" srcId="{389964AC-1D3D-4922-8166-728F44E322F6}" destId="{2DFE080A-1989-48FA-A0F5-66A0B702C2D5}" srcOrd="1" destOrd="0" parTransId="{36A3F01E-F020-4BF6-9FEB-8C617941AC91}" sibTransId="{790A2CA6-3C8E-4348-926B-011EA08718A3}"/>
    <dgm:cxn modelId="{941913AF-1F76-4048-97DB-975531FC4275}" type="presOf" srcId="{389964AC-1D3D-4922-8166-728F44E322F6}" destId="{86EBD623-C8BB-5C47-848B-62A14E5561CF}" srcOrd="0" destOrd="0" presId="urn:microsoft.com/office/officeart/2005/8/layout/hierarchy1"/>
    <dgm:cxn modelId="{B40E2750-7648-F848-A73A-841C7A7AF9DC}" type="presParOf" srcId="{86EBD623-C8BB-5C47-848B-62A14E5561CF}" destId="{08188777-5BFE-6447-9AAE-4846B19D0EA6}" srcOrd="0" destOrd="0" presId="urn:microsoft.com/office/officeart/2005/8/layout/hierarchy1"/>
    <dgm:cxn modelId="{B0659E3A-6168-9D44-B3B4-47D532B8E137}" type="presParOf" srcId="{08188777-5BFE-6447-9AAE-4846B19D0EA6}" destId="{C58B8B9B-D502-6C4C-B8CD-736530C1CF90}" srcOrd="0" destOrd="0" presId="urn:microsoft.com/office/officeart/2005/8/layout/hierarchy1"/>
    <dgm:cxn modelId="{4F91721F-6264-994D-93D6-78C2025DE034}" type="presParOf" srcId="{C58B8B9B-D502-6C4C-B8CD-736530C1CF90}" destId="{E4D80D58-4975-2D49-85ED-7DF3CC7A265C}" srcOrd="0" destOrd="0" presId="urn:microsoft.com/office/officeart/2005/8/layout/hierarchy1"/>
    <dgm:cxn modelId="{D4438437-947C-FE4E-9B81-580872E25658}" type="presParOf" srcId="{C58B8B9B-D502-6C4C-B8CD-736530C1CF90}" destId="{B50BD74D-64A4-FB42-B8EE-97693F1C66FF}" srcOrd="1" destOrd="0" presId="urn:microsoft.com/office/officeart/2005/8/layout/hierarchy1"/>
    <dgm:cxn modelId="{8EF7E0C2-04D3-E444-B832-9DD03F5C824A}" type="presParOf" srcId="{08188777-5BFE-6447-9AAE-4846B19D0EA6}" destId="{07A244F4-8BDF-0B42-B0AD-0947B2610F79}" srcOrd="1" destOrd="0" presId="urn:microsoft.com/office/officeart/2005/8/layout/hierarchy1"/>
    <dgm:cxn modelId="{0EC2C661-2679-A449-81A9-55B402365F74}" type="presParOf" srcId="{86EBD623-C8BB-5C47-848B-62A14E5561CF}" destId="{6E0A9D67-4D1C-1046-AC03-C5999706BF65}" srcOrd="1" destOrd="0" presId="urn:microsoft.com/office/officeart/2005/8/layout/hierarchy1"/>
    <dgm:cxn modelId="{4A83D198-589E-9D4F-AFE8-0072A1E92D5C}" type="presParOf" srcId="{6E0A9D67-4D1C-1046-AC03-C5999706BF65}" destId="{D8372F85-00FA-9746-A63A-B80BB4AAFD9D}" srcOrd="0" destOrd="0" presId="urn:microsoft.com/office/officeart/2005/8/layout/hierarchy1"/>
    <dgm:cxn modelId="{637E35CB-BB12-B74B-8CF0-660A493F2842}" type="presParOf" srcId="{D8372F85-00FA-9746-A63A-B80BB4AAFD9D}" destId="{9456AE14-84F5-164D-ABCF-5126D370DB9A}" srcOrd="0" destOrd="0" presId="urn:microsoft.com/office/officeart/2005/8/layout/hierarchy1"/>
    <dgm:cxn modelId="{E0F81869-77AA-6044-89C5-5877AB4D7C82}" type="presParOf" srcId="{D8372F85-00FA-9746-A63A-B80BB4AAFD9D}" destId="{DA596459-545D-4341-9D5C-ED9CED9DCD28}" srcOrd="1" destOrd="0" presId="urn:microsoft.com/office/officeart/2005/8/layout/hierarchy1"/>
    <dgm:cxn modelId="{FB49855B-2211-D842-80AB-BAD21E48E2B0}" type="presParOf" srcId="{6E0A9D67-4D1C-1046-AC03-C5999706BF65}" destId="{98FCEF8C-87BD-C04B-81F8-F78A22D58B3D}" srcOrd="1" destOrd="0" presId="urn:microsoft.com/office/officeart/2005/8/layout/hierarchy1"/>
    <dgm:cxn modelId="{0621D2BF-69C1-3045-9748-A0BF46F572F0}" type="presParOf" srcId="{86EBD623-C8BB-5C47-848B-62A14E5561CF}" destId="{E142C15C-BE8C-0C4E-8525-965EB5CD7585}" srcOrd="2" destOrd="0" presId="urn:microsoft.com/office/officeart/2005/8/layout/hierarchy1"/>
    <dgm:cxn modelId="{277D4A2D-95E7-5E4B-8823-EDBAD496724B}" type="presParOf" srcId="{E142C15C-BE8C-0C4E-8525-965EB5CD7585}" destId="{B349D367-5AD2-A047-BA19-A0C9D559A595}" srcOrd="0" destOrd="0" presId="urn:microsoft.com/office/officeart/2005/8/layout/hierarchy1"/>
    <dgm:cxn modelId="{8ED2F4E6-9AED-6147-961E-088A5A49636D}" type="presParOf" srcId="{B349D367-5AD2-A047-BA19-A0C9D559A595}" destId="{795BB5D6-5B70-7E48-A00F-766ABDC66C9F}" srcOrd="0" destOrd="0" presId="urn:microsoft.com/office/officeart/2005/8/layout/hierarchy1"/>
    <dgm:cxn modelId="{F53D05FE-3922-5E49-BEEB-84563D8A12C4}" type="presParOf" srcId="{B349D367-5AD2-A047-BA19-A0C9D559A595}" destId="{7ACBA711-305B-764A-9361-7F6AC55A295F}" srcOrd="1" destOrd="0" presId="urn:microsoft.com/office/officeart/2005/8/layout/hierarchy1"/>
    <dgm:cxn modelId="{D03978C3-6ADE-C64A-A3B8-478BA59BC994}" type="presParOf" srcId="{E142C15C-BE8C-0C4E-8525-965EB5CD7585}" destId="{BE851365-EF80-804A-902A-D47752296D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99354-0BBA-D246-B1E3-F1D619111256}">
      <dsp:nvSpPr>
        <dsp:cNvPr id="0" name=""/>
        <dsp:cNvSpPr/>
      </dsp:nvSpPr>
      <dsp:spPr>
        <a:xfrm>
          <a:off x="0" y="1031156"/>
          <a:ext cx="61392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61F78-BCC8-E54F-B04A-98FF5BDB4215}">
      <dsp:nvSpPr>
        <dsp:cNvPr id="0" name=""/>
        <dsp:cNvSpPr/>
      </dsp:nvSpPr>
      <dsp:spPr>
        <a:xfrm>
          <a:off x="306962" y="780236"/>
          <a:ext cx="429747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34" tIns="0" rIns="1624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Ashwin Jegatheesan: API Endpoint</a:t>
          </a:r>
        </a:p>
      </dsp:txBody>
      <dsp:txXfrm>
        <a:off x="331460" y="804734"/>
        <a:ext cx="4248480" cy="452844"/>
      </dsp:txXfrm>
    </dsp:sp>
    <dsp:sp modelId="{E6FBB482-7248-D341-B168-C2E70F840BCF}">
      <dsp:nvSpPr>
        <dsp:cNvPr id="0" name=""/>
        <dsp:cNvSpPr/>
      </dsp:nvSpPr>
      <dsp:spPr>
        <a:xfrm>
          <a:off x="0" y="1802277"/>
          <a:ext cx="61392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08B5E-DE28-9748-BE91-C51601EA32AB}">
      <dsp:nvSpPr>
        <dsp:cNvPr id="0" name=""/>
        <dsp:cNvSpPr/>
      </dsp:nvSpPr>
      <dsp:spPr>
        <a:xfrm>
          <a:off x="306962" y="1551357"/>
          <a:ext cx="4297476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34" tIns="0" rIns="1624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Richard Morand: Database</a:t>
          </a:r>
        </a:p>
      </dsp:txBody>
      <dsp:txXfrm>
        <a:off x="331460" y="1575855"/>
        <a:ext cx="4248480" cy="452844"/>
      </dsp:txXfrm>
    </dsp:sp>
    <dsp:sp modelId="{20215519-F42D-0B42-9921-7D9F384700BE}">
      <dsp:nvSpPr>
        <dsp:cNvPr id="0" name=""/>
        <dsp:cNvSpPr/>
      </dsp:nvSpPr>
      <dsp:spPr>
        <a:xfrm>
          <a:off x="0" y="2573397"/>
          <a:ext cx="61392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F33DD-184C-744D-8B14-8DD31A517560}">
      <dsp:nvSpPr>
        <dsp:cNvPr id="0" name=""/>
        <dsp:cNvSpPr/>
      </dsp:nvSpPr>
      <dsp:spPr>
        <a:xfrm>
          <a:off x="306962" y="2322477"/>
          <a:ext cx="4297476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34" tIns="0" rIns="1624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Joseph </a:t>
          </a:r>
          <a:r>
            <a:rPr lang="en-US" sz="1700" kern="1200" dirty="0" err="1"/>
            <a:t>Badio</a:t>
          </a:r>
          <a:r>
            <a:rPr lang="en-US" sz="1700" kern="1200" dirty="0"/>
            <a:t>: API Front-End</a:t>
          </a:r>
        </a:p>
      </dsp:txBody>
      <dsp:txXfrm>
        <a:off x="331460" y="2346975"/>
        <a:ext cx="4248480" cy="452844"/>
      </dsp:txXfrm>
    </dsp:sp>
    <dsp:sp modelId="{B92B35B5-9FD4-6F4C-AC5B-8604B457A9BB}">
      <dsp:nvSpPr>
        <dsp:cNvPr id="0" name=""/>
        <dsp:cNvSpPr/>
      </dsp:nvSpPr>
      <dsp:spPr>
        <a:xfrm>
          <a:off x="0" y="3344517"/>
          <a:ext cx="61392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B63DA-DB5D-934E-A543-D51B4D701A34}">
      <dsp:nvSpPr>
        <dsp:cNvPr id="0" name=""/>
        <dsp:cNvSpPr/>
      </dsp:nvSpPr>
      <dsp:spPr>
        <a:xfrm>
          <a:off x="306962" y="3093597"/>
          <a:ext cx="429747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34" tIns="0" rIns="1624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Nader Hesham Abd El Rasol : Front-End</a:t>
          </a:r>
        </a:p>
      </dsp:txBody>
      <dsp:txXfrm>
        <a:off x="331460" y="3118095"/>
        <a:ext cx="4248480" cy="452844"/>
      </dsp:txXfrm>
    </dsp:sp>
    <dsp:sp modelId="{3CA59CC0-35D9-8142-B1E8-D42A4100EBD8}">
      <dsp:nvSpPr>
        <dsp:cNvPr id="0" name=""/>
        <dsp:cNvSpPr/>
      </dsp:nvSpPr>
      <dsp:spPr>
        <a:xfrm>
          <a:off x="0" y="4115637"/>
          <a:ext cx="613925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0C459-0E99-7440-B50F-CC1E7A060680}">
      <dsp:nvSpPr>
        <dsp:cNvPr id="0" name=""/>
        <dsp:cNvSpPr/>
      </dsp:nvSpPr>
      <dsp:spPr>
        <a:xfrm>
          <a:off x="306962" y="3864717"/>
          <a:ext cx="4297476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34" tIns="0" rIns="1624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Sebastian Salazar: Project Manager</a:t>
          </a:r>
        </a:p>
      </dsp:txBody>
      <dsp:txXfrm>
        <a:off x="331460" y="3889215"/>
        <a:ext cx="424848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C9F49-30F3-4160-AF1D-C9600EDE796C}">
      <dsp:nvSpPr>
        <dsp:cNvPr id="0" name=""/>
        <dsp:cNvSpPr/>
      </dsp:nvSpPr>
      <dsp:spPr>
        <a:xfrm>
          <a:off x="0" y="866774"/>
          <a:ext cx="6096000" cy="1600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1F9FB-1F95-41AE-A188-F276FEA5EE36}">
      <dsp:nvSpPr>
        <dsp:cNvPr id="0" name=""/>
        <dsp:cNvSpPr/>
      </dsp:nvSpPr>
      <dsp:spPr>
        <a:xfrm>
          <a:off x="484060" y="1226819"/>
          <a:ext cx="880110" cy="880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234A9-AC04-4EE5-A27C-68B19717F72D}">
      <dsp:nvSpPr>
        <dsp:cNvPr id="0" name=""/>
        <dsp:cNvSpPr/>
      </dsp:nvSpPr>
      <dsp:spPr>
        <a:xfrm>
          <a:off x="1848231" y="866774"/>
          <a:ext cx="4247769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169355" rIns="169355" bIns="1693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Discord (Communication/Updates)</a:t>
          </a:r>
        </a:p>
      </dsp:txBody>
      <dsp:txXfrm>
        <a:off x="1848231" y="866774"/>
        <a:ext cx="4247769" cy="1600200"/>
      </dsp:txXfrm>
    </dsp:sp>
    <dsp:sp modelId="{114370B6-3958-4E85-BB2B-4F3D95C64191}">
      <dsp:nvSpPr>
        <dsp:cNvPr id="0" name=""/>
        <dsp:cNvSpPr/>
      </dsp:nvSpPr>
      <dsp:spPr>
        <a:xfrm>
          <a:off x="0" y="2867024"/>
          <a:ext cx="6096000" cy="1600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DFE48-FC2D-41DC-8E57-A5CE81281FED}">
      <dsp:nvSpPr>
        <dsp:cNvPr id="0" name=""/>
        <dsp:cNvSpPr/>
      </dsp:nvSpPr>
      <dsp:spPr>
        <a:xfrm>
          <a:off x="484060" y="3227069"/>
          <a:ext cx="880110" cy="880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FA01F-71CE-4AEC-82C4-8100977CD50A}">
      <dsp:nvSpPr>
        <dsp:cNvPr id="0" name=""/>
        <dsp:cNvSpPr/>
      </dsp:nvSpPr>
      <dsp:spPr>
        <a:xfrm>
          <a:off x="1848231" y="2867024"/>
          <a:ext cx="4247769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169355" rIns="169355" bIns="1693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(Repository)</a:t>
          </a:r>
        </a:p>
      </dsp:txBody>
      <dsp:txXfrm>
        <a:off x="1848231" y="2867024"/>
        <a:ext cx="4247769" cy="1600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0D41-2CB6-4583-B4CC-153C59DDA8EC}">
      <dsp:nvSpPr>
        <dsp:cNvPr id="0" name=""/>
        <dsp:cNvSpPr/>
      </dsp:nvSpPr>
      <dsp:spPr>
        <a:xfrm>
          <a:off x="0" y="558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82DCF-FFB2-462A-ACDD-C35C7E8862BB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77A46-E6A4-4A56-BEBD-FF2BFE64A16F}">
      <dsp:nvSpPr>
        <dsp:cNvPr id="0" name=""/>
        <dsp:cNvSpPr/>
      </dsp:nvSpPr>
      <dsp:spPr>
        <a:xfrm>
          <a:off x="1508391" y="558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Excel (Gantt Chart)</a:t>
          </a:r>
        </a:p>
      </dsp:txBody>
      <dsp:txXfrm>
        <a:off x="1508391" y="558"/>
        <a:ext cx="5349608" cy="1305966"/>
      </dsp:txXfrm>
    </dsp:sp>
    <dsp:sp modelId="{2BB3DE1B-507A-4AE4-AF51-E08FD880A3C6}">
      <dsp:nvSpPr>
        <dsp:cNvPr id="0" name=""/>
        <dsp:cNvSpPr/>
      </dsp:nvSpPr>
      <dsp:spPr>
        <a:xfrm>
          <a:off x="0" y="1633016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B91F3-6CFF-47FC-BF23-B12B6830FA7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626FE-8462-4E6E-8972-0FF142FD507F}">
      <dsp:nvSpPr>
        <dsp:cNvPr id="0" name=""/>
        <dsp:cNvSpPr/>
      </dsp:nvSpPr>
      <dsp:spPr>
        <a:xfrm>
          <a:off x="1508391" y="1633016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PowerPoint (Presentation)</a:t>
          </a:r>
        </a:p>
      </dsp:txBody>
      <dsp:txXfrm>
        <a:off x="1508391" y="1633016"/>
        <a:ext cx="5349608" cy="1305966"/>
      </dsp:txXfrm>
    </dsp:sp>
    <dsp:sp modelId="{52395798-E961-48F1-88F2-CC32B42E86FD}">
      <dsp:nvSpPr>
        <dsp:cNvPr id="0" name=""/>
        <dsp:cNvSpPr/>
      </dsp:nvSpPr>
      <dsp:spPr>
        <a:xfrm>
          <a:off x="0" y="3265475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790E-D5AA-43C7-9470-7C983C1ADBD3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8A196-BBF9-40B1-AB69-8127E20D6092}">
      <dsp:nvSpPr>
        <dsp:cNvPr id="0" name=""/>
        <dsp:cNvSpPr/>
      </dsp:nvSpPr>
      <dsp:spPr>
        <a:xfrm>
          <a:off x="1508391" y="3265475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LucidChart (Use Case Diagram)</a:t>
          </a:r>
        </a:p>
      </dsp:txBody>
      <dsp:txXfrm>
        <a:off x="1508391" y="3265475"/>
        <a:ext cx="534960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11EDC-6E59-4625-94B8-9E8DF650309B}">
      <dsp:nvSpPr>
        <dsp:cNvPr id="0" name=""/>
        <dsp:cNvSpPr/>
      </dsp:nvSpPr>
      <dsp:spPr>
        <a:xfrm>
          <a:off x="0" y="558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5A0B3-FD7B-42B1-9F43-D1E944E08682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8532-5106-497C-A06E-4EA09F4E9236}">
      <dsp:nvSpPr>
        <dsp:cNvPr id="0" name=""/>
        <dsp:cNvSpPr/>
      </dsp:nvSpPr>
      <dsp:spPr>
        <a:xfrm>
          <a:off x="1508391" y="558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JavaScript (JSON)</a:t>
          </a:r>
        </a:p>
      </dsp:txBody>
      <dsp:txXfrm>
        <a:off x="1508391" y="558"/>
        <a:ext cx="5349608" cy="1305966"/>
      </dsp:txXfrm>
    </dsp:sp>
    <dsp:sp modelId="{B54205B8-065F-4341-AE42-685A470195AF}">
      <dsp:nvSpPr>
        <dsp:cNvPr id="0" name=""/>
        <dsp:cNvSpPr/>
      </dsp:nvSpPr>
      <dsp:spPr>
        <a:xfrm>
          <a:off x="0" y="1633016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D492F-314F-F848-AC1F-5CA06C13E089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C4036-031C-A845-AD77-3C7DFA595F4B}">
      <dsp:nvSpPr>
        <dsp:cNvPr id="0" name=""/>
        <dsp:cNvSpPr/>
      </dsp:nvSpPr>
      <dsp:spPr>
        <a:xfrm>
          <a:off x="1508391" y="1633016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ARC (Testing)</a:t>
          </a:r>
        </a:p>
      </dsp:txBody>
      <dsp:txXfrm>
        <a:off x="1508391" y="1633016"/>
        <a:ext cx="5349608" cy="1305966"/>
      </dsp:txXfrm>
    </dsp:sp>
    <dsp:sp modelId="{3C1ED8C7-E413-457C-B8C9-B3BBC90432F5}">
      <dsp:nvSpPr>
        <dsp:cNvPr id="0" name=""/>
        <dsp:cNvSpPr/>
      </dsp:nvSpPr>
      <dsp:spPr>
        <a:xfrm>
          <a:off x="0" y="3265475"/>
          <a:ext cx="685800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75E86-E6E9-449E-9C44-69FC4DD2F020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B6C95-C3B6-4B1A-866B-65AFFDDAB9A4}">
      <dsp:nvSpPr>
        <dsp:cNvPr id="0" name=""/>
        <dsp:cNvSpPr/>
      </dsp:nvSpPr>
      <dsp:spPr>
        <a:xfrm>
          <a:off x="1508391" y="3265475"/>
          <a:ext cx="53496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Swagger Hub (Testing)</a:t>
          </a:r>
        </a:p>
      </dsp:txBody>
      <dsp:txXfrm>
        <a:off x="1508391" y="3265475"/>
        <a:ext cx="5349608" cy="1305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89E3-20BF-4203-8991-09AA6BA63DFD}">
      <dsp:nvSpPr>
        <dsp:cNvPr id="0" name=""/>
        <dsp:cNvSpPr/>
      </dsp:nvSpPr>
      <dsp:spPr>
        <a:xfrm>
          <a:off x="0" y="742949"/>
          <a:ext cx="685800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AF1A0-8165-4B92-AF96-768E840BF08B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937E3-3B29-40F3-9ED7-377D0E8F12BB}">
      <dsp:nvSpPr>
        <dsp:cNvPr id="0" name=""/>
        <dsp:cNvSpPr/>
      </dsp:nvSpPr>
      <dsp:spPr>
        <a:xfrm>
          <a:off x="1584198" y="742949"/>
          <a:ext cx="527380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HTML/CSS</a:t>
          </a:r>
        </a:p>
      </dsp:txBody>
      <dsp:txXfrm>
        <a:off x="1584198" y="742949"/>
        <a:ext cx="5273801" cy="1371600"/>
      </dsp:txXfrm>
    </dsp:sp>
    <dsp:sp modelId="{56CA19BD-664D-4A94-B87E-42615FC9F72E}">
      <dsp:nvSpPr>
        <dsp:cNvPr id="0" name=""/>
        <dsp:cNvSpPr/>
      </dsp:nvSpPr>
      <dsp:spPr>
        <a:xfrm>
          <a:off x="0" y="2457450"/>
          <a:ext cx="685800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C9416-491C-4345-A8D6-5C0E3E5AE6CD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AF7A2-3FC4-4061-9588-1C738AA51B81}">
      <dsp:nvSpPr>
        <dsp:cNvPr id="0" name=""/>
        <dsp:cNvSpPr/>
      </dsp:nvSpPr>
      <dsp:spPr>
        <a:xfrm>
          <a:off x="1584198" y="2457450"/>
          <a:ext cx="527380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Bootstrap (Framework)</a:t>
          </a:r>
        </a:p>
      </dsp:txBody>
      <dsp:txXfrm>
        <a:off x="1584198" y="2457450"/>
        <a:ext cx="5273801" cy="1371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E1EB3-2EA7-46CD-B507-2E162E9A4B6B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69AE2-F34C-4380-A174-E36F813C967B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7018-D1DE-45F4-A864-BD8A9B905014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PHP (Server Scripting Language)</a:t>
          </a:r>
        </a:p>
      </dsp:txBody>
      <dsp:txXfrm>
        <a:off x="1759790" y="651"/>
        <a:ext cx="4336209" cy="1523627"/>
      </dsp:txXfrm>
    </dsp:sp>
    <dsp:sp modelId="{479C2A79-F218-4C3E-8B6A-3CD1B5D1C9AE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8D67-C02D-4D16-B428-C6CFF9DFD5B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58A75-D8D7-4D16-BC86-6C39441F6FA4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MySQL (Database Management)</a:t>
          </a:r>
        </a:p>
      </dsp:txBody>
      <dsp:txXfrm>
        <a:off x="1759790" y="1905186"/>
        <a:ext cx="4336209" cy="1523627"/>
      </dsp:txXfrm>
    </dsp:sp>
    <dsp:sp modelId="{E7BDD74B-7875-493C-8E10-7AF46C7437F3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DBE-6649-4B7F-865E-4316DC8E448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1477-4445-4C4B-950C-9EF5EE394AD6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Cpanel (Database Management)</a:t>
          </a:r>
        </a:p>
      </dsp:txBody>
      <dsp:txXfrm>
        <a:off x="1759790" y="3809720"/>
        <a:ext cx="4336209" cy="15236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0D58-4975-2D49-85ED-7DF3CC7A265C}">
      <dsp:nvSpPr>
        <dsp:cNvPr id="0" name=""/>
        <dsp:cNvSpPr/>
      </dsp:nvSpPr>
      <dsp:spPr>
        <a:xfrm>
          <a:off x="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BD74D-64A4-FB42-B8EE-97693F1C66FF}">
      <dsp:nvSpPr>
        <dsp:cNvPr id="0" name=""/>
        <dsp:cNvSpPr/>
      </dsp:nvSpPr>
      <dsp:spPr>
        <a:xfrm>
          <a:off x="333375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Everyone Attended All Meetings</a:t>
          </a:r>
        </a:p>
      </dsp:txBody>
      <dsp:txXfrm>
        <a:off x="389178" y="1170578"/>
        <a:ext cx="2888768" cy="1793632"/>
      </dsp:txXfrm>
    </dsp:sp>
    <dsp:sp modelId="{9456AE14-84F5-164D-ABCF-5126D370DB9A}">
      <dsp:nvSpPr>
        <dsp:cNvPr id="0" name=""/>
        <dsp:cNvSpPr/>
      </dsp:nvSpPr>
      <dsp:spPr>
        <a:xfrm>
          <a:off x="3667125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96459-545D-4341-9D5C-ED9CED9DCD28}">
      <dsp:nvSpPr>
        <dsp:cNvPr id="0" name=""/>
        <dsp:cNvSpPr/>
      </dsp:nvSpPr>
      <dsp:spPr>
        <a:xfrm>
          <a:off x="4000500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Nobody Ghosted</a:t>
          </a:r>
        </a:p>
      </dsp:txBody>
      <dsp:txXfrm>
        <a:off x="4056303" y="1170578"/>
        <a:ext cx="2888768" cy="1793632"/>
      </dsp:txXfrm>
    </dsp:sp>
    <dsp:sp modelId="{795BB5D6-5B70-7E48-A00F-766ABDC66C9F}">
      <dsp:nvSpPr>
        <dsp:cNvPr id="0" name=""/>
        <dsp:cNvSpPr/>
      </dsp:nvSpPr>
      <dsp:spPr>
        <a:xfrm>
          <a:off x="733425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711-305B-764A-9361-7F6AC55A295F}">
      <dsp:nvSpPr>
        <dsp:cNvPr id="0" name=""/>
        <dsp:cNvSpPr/>
      </dsp:nvSpPr>
      <dsp:spPr>
        <a:xfrm>
          <a:off x="7667624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Suggested deadlines met</a:t>
          </a:r>
        </a:p>
      </dsp:txBody>
      <dsp:txXfrm>
        <a:off x="7723427" y="1170578"/>
        <a:ext cx="2888768" cy="179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7311854-2328-4D66-9DE4-A7CA49570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D6E1-673F-8F40-9CA3-788D60A94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“Dystopian Realty”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54DE-B692-3F4C-A908-FBE13F27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Group 9</a:t>
            </a:r>
            <a:br>
              <a:rPr lang="en-US" sz="4400" dirty="0"/>
            </a:br>
            <a:r>
              <a:rPr lang="en-US" sz="44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247266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D6108-BBC0-A440-9794-CC42FF79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3200"/>
              <a:t>Front-End Technologies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1C493-178C-45F9-8668-BD409B5F7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78566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02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95414-DAA0-AF46-A61A-34547392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Back-End Technologies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51E91-16BA-4FA8-9A5B-7BEFBF89D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46878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0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A6F1-5515-6A40-89CD-9D863351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went well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68B0B29-00B8-414E-9CA6-0F3C32123C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76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298FF-7B9D-4306-92E1-1B12E2BFB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7" r="24053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5FA9-B78B-4F76-83BF-7141C1AB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>
            <a:normAutofit/>
          </a:bodyPr>
          <a:lstStyle/>
          <a:p>
            <a:r>
              <a:rPr lang="en-US" sz="2400" dirty="0"/>
              <a:t>JSON Payload Capitalization Issues</a:t>
            </a:r>
          </a:p>
          <a:p>
            <a:r>
              <a:rPr lang="en-US" sz="2400" dirty="0"/>
              <a:t>Redirection Issues within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D4620-2258-49E4-907A-3706969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Things that did NOT go well</a:t>
            </a:r>
          </a:p>
        </p:txBody>
      </p:sp>
    </p:spTree>
    <p:extLst>
      <p:ext uri="{BB962C8B-B14F-4D97-AF65-F5344CB8AC3E}">
        <p14:creationId xmlns:p14="http://schemas.microsoft.com/office/powerpoint/2010/main" val="146516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9378-D223-4D43-93F1-ED08B17C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260890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2BEDE-DA16-DA42-A6EF-331218BE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157778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FD5A-CD50-D14D-BEC3-D27313CE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5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3528-11E4-6849-BDA8-AB8C4BBE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Team Members/Roles</a:t>
            </a:r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9AA7E42-2201-4A33-803A-4F5A0694E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337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67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EE1A-267C-D24D-8AB9-326DE30F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666"/>
            <a:ext cx="10668000" cy="152400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00FDC9-05EA-7145-8336-B2F08F751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5" t="17239" r="2242" b="5647"/>
          <a:stretch/>
        </p:blipFill>
        <p:spPr>
          <a:xfrm>
            <a:off x="762000" y="1256042"/>
            <a:ext cx="10751757" cy="5394291"/>
          </a:xfrm>
        </p:spPr>
      </p:pic>
    </p:spTree>
    <p:extLst>
      <p:ext uri="{BB962C8B-B14F-4D97-AF65-F5344CB8AC3E}">
        <p14:creationId xmlns:p14="http://schemas.microsoft.com/office/powerpoint/2010/main" val="371431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605-6B68-1841-B362-04950FB1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19" y="250853"/>
            <a:ext cx="10668000" cy="84561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861B3A-5BEC-9846-96F7-15A1BEBD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9" t="12418" r="17584" b="12390"/>
          <a:stretch/>
        </p:blipFill>
        <p:spPr>
          <a:xfrm>
            <a:off x="640619" y="1096471"/>
            <a:ext cx="9243993" cy="55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378A-7561-A041-A713-E4B9992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3AA756D-CF64-F94C-85DA-7B136222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15" t="13028" r="12770" b="11174"/>
          <a:stretch/>
        </p:blipFill>
        <p:spPr>
          <a:xfrm>
            <a:off x="762000" y="1085222"/>
            <a:ext cx="8724484" cy="5546690"/>
          </a:xfrm>
        </p:spPr>
      </p:pic>
    </p:spTree>
    <p:extLst>
      <p:ext uri="{BB962C8B-B14F-4D97-AF65-F5344CB8AC3E}">
        <p14:creationId xmlns:p14="http://schemas.microsoft.com/office/powerpoint/2010/main" val="181349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3CD65-109E-BF4C-918D-6DF4F486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41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42F42-BF72-F340-9DF1-31810D9F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/>
              <a:t>Teamwork Technologies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A57FC-6663-4A30-865D-8C9F245B0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1883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3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23A34-D59A-544C-A641-B3855C4E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3200"/>
              <a:t>Management Technologies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390AF-FA19-44E8-B0A3-853ACEE8F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86971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8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5816-2D6C-CB4D-BA1B-507D6258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3200"/>
              <a:t>API Technologies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40691-46C9-41DC-B65F-B30804A08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80032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38652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Sitka Subheading</vt:lpstr>
      <vt:lpstr>PebbleVTI</vt:lpstr>
      <vt:lpstr>Group 9 Contact Manager</vt:lpstr>
      <vt:lpstr>Team Members/Roles</vt:lpstr>
      <vt:lpstr>Gantt Chart</vt:lpstr>
      <vt:lpstr>Use Case Diagram</vt:lpstr>
      <vt:lpstr>Entity Relationship Diagram</vt:lpstr>
      <vt:lpstr>Technologies Used</vt:lpstr>
      <vt:lpstr>Teamwork Technologies</vt:lpstr>
      <vt:lpstr>Management Technologies</vt:lpstr>
      <vt:lpstr>API Technologies</vt:lpstr>
      <vt:lpstr>Front-End Technologies</vt:lpstr>
      <vt:lpstr>Back-End Technologies</vt:lpstr>
      <vt:lpstr>Things that went well</vt:lpstr>
      <vt:lpstr>Things that did NOT go well</vt:lpstr>
      <vt:lpstr>API Demo</vt:lpstr>
      <vt:lpstr>Website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 Contact Manager</dc:title>
  <dc:creator>Sebastian Salazar</dc:creator>
  <cp:lastModifiedBy>Sebastian Salazar</cp:lastModifiedBy>
  <cp:revision>2</cp:revision>
  <dcterms:created xsi:type="dcterms:W3CDTF">2020-09-28T23:08:06Z</dcterms:created>
  <dcterms:modified xsi:type="dcterms:W3CDTF">2020-10-18T00:02:54Z</dcterms:modified>
</cp:coreProperties>
</file>