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17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5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17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7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9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5245-763D-4C84-910F-BA6C8335148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E8B0B1-4626-4E96-BCB1-2137C5331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Tehnologii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cooperare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o-RO" dirty="0" smtClean="0">
                <a:latin typeface="Comic Sans MS" panose="030F0702030302020204" pitchFamily="66" charset="0"/>
              </a:rPr>
              <a:t>în reţea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o-RO" sz="2400" dirty="0" smtClean="0">
                <a:latin typeface="Comic Sans MS" panose="030F0702030302020204" pitchFamily="66" charset="0"/>
              </a:rPr>
              <a:t>Slipenski Olga </a:t>
            </a:r>
          </a:p>
          <a:p>
            <a:r>
              <a:rPr lang="ro-RO" sz="2400" dirty="0" smtClean="0">
                <a:latin typeface="Comic Sans MS" panose="030F0702030302020204" pitchFamily="66" charset="0"/>
              </a:rPr>
              <a:t>Morari Corina</a:t>
            </a:r>
          </a:p>
          <a:p>
            <a:r>
              <a:rPr lang="ro-RO" sz="2400" dirty="0" smtClean="0">
                <a:latin typeface="Comic Sans MS" panose="030F0702030302020204" pitchFamily="66" charset="0"/>
              </a:rPr>
              <a:t>10B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600" b="1" dirty="0" smtClean="0">
                <a:latin typeface="Comic Sans MS" panose="030F0702030302020204" pitchFamily="66" charset="0"/>
              </a:rPr>
              <a:t>Tehnologii de cooperare</a:t>
            </a:r>
            <a:endParaRPr lang="en-US" sz="4600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sz="3000" dirty="0" smtClean="0">
                <a:latin typeface="Comic Sans MS" panose="030F0702030302020204" pitchFamily="66" charset="0"/>
              </a:rPr>
              <a:t>Modul în care este organizată funcţionarea în comun a calculatoarelor şi programelor din reţea este numit </a:t>
            </a:r>
            <a:r>
              <a:rPr lang="ro-RO" sz="3000" b="1" dirty="0" smtClean="0">
                <a:latin typeface="Comic Sans MS" panose="030F0702030302020204" pitchFamily="66" charset="0"/>
              </a:rPr>
              <a:t>tehnologie de cooperare</a:t>
            </a:r>
          </a:p>
          <a:p>
            <a:r>
              <a:rPr lang="ro-RO" sz="3000" dirty="0" smtClean="0">
                <a:latin typeface="Comic Sans MS" panose="030F0702030302020204" pitchFamily="66" charset="0"/>
              </a:rPr>
              <a:t>Î</a:t>
            </a:r>
            <a:r>
              <a:rPr lang="en-US" sz="3000" dirty="0" smtClean="0">
                <a:latin typeface="Comic Sans MS" panose="030F0702030302020204" pitchFamily="66" charset="0"/>
              </a:rPr>
              <a:t>n</a:t>
            </a:r>
            <a:r>
              <a:rPr lang="en-US" sz="3000" dirty="0">
                <a:latin typeface="Comic Sans MS" panose="030F0702030302020204" pitchFamily="66" charset="0"/>
              </a:rPr>
              <a:t> </a:t>
            </a:r>
            <a:r>
              <a:rPr lang="en-US" sz="3000" b="1" dirty="0" err="1">
                <a:latin typeface="Comic Sans MS" panose="030F0702030302020204" pitchFamily="66" charset="0"/>
              </a:rPr>
              <a:t>tehnologia</a:t>
            </a:r>
            <a:r>
              <a:rPr lang="en-US" sz="3000" b="1" dirty="0">
                <a:latin typeface="Comic Sans MS" panose="030F0702030302020204" pitchFamily="66" charset="0"/>
              </a:rPr>
              <a:t> client- server </a:t>
            </a:r>
            <a:r>
              <a:rPr lang="en-US" sz="3000" dirty="0">
                <a:latin typeface="Comic Sans MS" panose="030F0702030302020204" pitchFamily="66" charset="0"/>
              </a:rPr>
              <a:t> o  </a:t>
            </a:r>
            <a:r>
              <a:rPr lang="en-US" sz="3000" dirty="0" err="1" smtClean="0">
                <a:latin typeface="Comic Sans MS" panose="030F0702030302020204" pitchFamily="66" charset="0"/>
              </a:rPr>
              <a:t>surs</a:t>
            </a:r>
            <a:r>
              <a:rPr lang="ro-RO" sz="3000" dirty="0" smtClean="0">
                <a:latin typeface="Comic Sans MS" panose="030F0702030302020204" pitchFamily="66" charset="0"/>
              </a:rPr>
              <a:t>ă</a:t>
            </a:r>
            <a:r>
              <a:rPr lang="en-US" sz="3000" dirty="0" smtClean="0">
                <a:latin typeface="Comic Sans MS" panose="030F0702030302020204" pitchFamily="66" charset="0"/>
              </a:rPr>
              <a:t> </a:t>
            </a:r>
            <a:r>
              <a:rPr lang="en-US" sz="3000" dirty="0" err="1" smtClean="0">
                <a:latin typeface="Comic Sans MS" panose="030F0702030302020204" pitchFamily="66" charset="0"/>
              </a:rPr>
              <a:t>comun</a:t>
            </a:r>
            <a:r>
              <a:rPr lang="ro-RO" sz="3000" dirty="0" smtClean="0">
                <a:latin typeface="Comic Sans MS" panose="030F0702030302020204" pitchFamily="66" charset="0"/>
              </a:rPr>
              <a:t>ă</a:t>
            </a:r>
            <a:r>
              <a:rPr lang="en-US" sz="3000" dirty="0" smtClean="0">
                <a:latin typeface="Comic Sans MS" panose="030F0702030302020204" pitchFamily="66" charset="0"/>
              </a:rPr>
              <a:t>, </a:t>
            </a:r>
            <a:r>
              <a:rPr lang="en-US" sz="3000" dirty="0">
                <a:latin typeface="Comic Sans MS" panose="030F0702030302020204" pitchFamily="66" charset="0"/>
              </a:rPr>
              <a:t>de </a:t>
            </a:r>
            <a:r>
              <a:rPr lang="en-US" sz="3000" dirty="0" err="1">
                <a:latin typeface="Comic Sans MS" panose="030F0702030302020204" pitchFamily="66" charset="0"/>
              </a:rPr>
              <a:t>exemplu</a:t>
            </a:r>
            <a:r>
              <a:rPr lang="en-US" sz="3000" dirty="0">
                <a:latin typeface="Comic Sans MS" panose="030F0702030302020204" pitchFamily="66" charset="0"/>
              </a:rPr>
              <a:t>, </a:t>
            </a:r>
            <a:r>
              <a:rPr lang="en-US" sz="3000" dirty="0" err="1" smtClean="0">
                <a:latin typeface="Comic Sans MS" panose="030F0702030302020204" pitchFamily="66" charset="0"/>
              </a:rPr>
              <a:t>imprimant</a:t>
            </a:r>
            <a:r>
              <a:rPr lang="ro-RO" sz="3000" dirty="0" smtClean="0">
                <a:latin typeface="Comic Sans MS" panose="030F0702030302020204" pitchFamily="66" charset="0"/>
              </a:rPr>
              <a:t>ă</a:t>
            </a:r>
            <a:r>
              <a:rPr lang="en-US" sz="3000" dirty="0" smtClean="0">
                <a:latin typeface="Comic Sans MS" panose="030F0702030302020204" pitchFamily="66" charset="0"/>
              </a:rPr>
              <a:t> </a:t>
            </a:r>
            <a:r>
              <a:rPr lang="en-US" sz="3000" dirty="0">
                <a:latin typeface="Comic Sans MS" panose="030F0702030302020204" pitchFamily="66" charset="0"/>
              </a:rPr>
              <a:t>color </a:t>
            </a:r>
            <a:r>
              <a:rPr lang="en-US" sz="3000" dirty="0" err="1">
                <a:latin typeface="Comic Sans MS" panose="030F0702030302020204" pitchFamily="66" charset="0"/>
              </a:rPr>
              <a:t>sau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en-US" sz="3000" dirty="0" err="1">
                <a:latin typeface="Comic Sans MS" panose="030F0702030302020204" pitchFamily="66" charset="0"/>
              </a:rPr>
              <a:t>discul</a:t>
            </a:r>
            <a:r>
              <a:rPr lang="en-US" sz="3000" dirty="0">
                <a:latin typeface="Comic Sans MS" panose="030F0702030302020204" pitchFamily="66" charset="0"/>
              </a:rPr>
              <a:t> de mare capacitate, </a:t>
            </a:r>
            <a:r>
              <a:rPr lang="en-US" sz="3000" dirty="0" err="1">
                <a:latin typeface="Comic Sans MS" panose="030F0702030302020204" pitchFamily="66" charset="0"/>
              </a:rPr>
              <a:t>este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en-US" sz="3000" dirty="0" err="1" smtClean="0">
                <a:latin typeface="Comic Sans MS" panose="030F0702030302020204" pitchFamily="66" charset="0"/>
              </a:rPr>
              <a:t>gestionat</a:t>
            </a:r>
            <a:r>
              <a:rPr lang="ro-RO" sz="3000" dirty="0" smtClean="0">
                <a:latin typeface="Comic Sans MS" panose="030F0702030302020204" pitchFamily="66" charset="0"/>
              </a:rPr>
              <a:t>ă</a:t>
            </a:r>
            <a:r>
              <a:rPr lang="en-US" sz="3000" dirty="0" smtClean="0">
                <a:latin typeface="Comic Sans MS" panose="030F0702030302020204" pitchFamily="66" charset="0"/>
              </a:rPr>
              <a:t> </a:t>
            </a:r>
            <a:r>
              <a:rPr lang="en-US" sz="3000" dirty="0">
                <a:latin typeface="Comic Sans MS" panose="030F0702030302020204" pitchFamily="66" charset="0"/>
              </a:rPr>
              <a:t>de un calculator </a:t>
            </a:r>
            <a:r>
              <a:rPr lang="en-US" sz="3000" dirty="0" err="1">
                <a:latin typeface="Comic Sans MS" panose="030F0702030302020204" pitchFamily="66" charset="0"/>
              </a:rPr>
              <a:t>dedicat</a:t>
            </a:r>
            <a:r>
              <a:rPr lang="en-US" sz="3000" dirty="0">
                <a:latin typeface="Comic Sans MS" panose="030F0702030302020204" pitchFamily="66" charset="0"/>
              </a:rPr>
              <a:t>, </a:t>
            </a:r>
            <a:r>
              <a:rPr lang="en-US" sz="3000" dirty="0" err="1">
                <a:latin typeface="Comic Sans MS" panose="030F0702030302020204" pitchFamily="66" charset="0"/>
              </a:rPr>
              <a:t>denumit</a:t>
            </a:r>
            <a:r>
              <a:rPr lang="en-US" sz="3000" dirty="0">
                <a:latin typeface="Comic Sans MS" panose="030F0702030302020204" pitchFamily="66" charset="0"/>
              </a:rPr>
              <a:t> </a:t>
            </a:r>
            <a:r>
              <a:rPr lang="en-US" sz="3000" b="1" dirty="0">
                <a:latin typeface="Comic Sans MS" panose="030F0702030302020204" pitchFamily="66" charset="0"/>
              </a:rPr>
              <a:t>server. </a:t>
            </a:r>
            <a:r>
              <a:rPr lang="en-US" sz="3000" dirty="0" err="1">
                <a:latin typeface="Comic Sans MS" panose="030F0702030302020204" pitchFamily="66" charset="0"/>
              </a:rPr>
              <a:t>Calculatorul</a:t>
            </a:r>
            <a:r>
              <a:rPr lang="en-US" sz="3000" b="1" dirty="0">
                <a:latin typeface="Comic Sans MS" panose="030F0702030302020204" pitchFamily="66" charset="0"/>
              </a:rPr>
              <a:t> </a:t>
            </a:r>
            <a:r>
              <a:rPr lang="en-US" sz="3000" dirty="0">
                <a:latin typeface="Comic Sans MS" panose="030F0702030302020204" pitchFamily="66" charset="0"/>
              </a:rPr>
              <a:t>care </a:t>
            </a:r>
            <a:r>
              <a:rPr lang="en-US" sz="3000" dirty="0" err="1" smtClean="0">
                <a:latin typeface="Comic Sans MS" panose="030F0702030302020204" pitchFamily="66" charset="0"/>
              </a:rPr>
              <a:t>dore</a:t>
            </a:r>
            <a:r>
              <a:rPr lang="ro-RO" sz="3000" dirty="0">
                <a:latin typeface="Comic Sans MS" panose="030F0702030302020204" pitchFamily="66" charset="0"/>
              </a:rPr>
              <a:t>ş</a:t>
            </a:r>
            <a:r>
              <a:rPr lang="en-US" sz="3000" dirty="0" err="1" smtClean="0">
                <a:latin typeface="Comic Sans MS" panose="030F0702030302020204" pitchFamily="66" charset="0"/>
              </a:rPr>
              <a:t>te</a:t>
            </a:r>
            <a:r>
              <a:rPr lang="en-US" sz="3000" dirty="0" smtClean="0">
                <a:latin typeface="Comic Sans MS" panose="030F0702030302020204" pitchFamily="66" charset="0"/>
              </a:rPr>
              <a:t> </a:t>
            </a:r>
            <a:r>
              <a:rPr lang="en-US" sz="3000" dirty="0" err="1">
                <a:latin typeface="Comic Sans MS" panose="030F0702030302020204" pitchFamily="66" charset="0"/>
              </a:rPr>
              <a:t>sa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en-US" sz="3000" dirty="0" err="1" smtClean="0">
                <a:latin typeface="Comic Sans MS" panose="030F0702030302020204" pitchFamily="66" charset="0"/>
              </a:rPr>
              <a:t>aib</a:t>
            </a:r>
            <a:r>
              <a:rPr lang="ro-RO" sz="3000" dirty="0" smtClean="0">
                <a:latin typeface="Comic Sans MS" panose="030F0702030302020204" pitchFamily="66" charset="0"/>
              </a:rPr>
              <a:t>ă</a:t>
            </a:r>
            <a:r>
              <a:rPr lang="en-US" sz="3000" dirty="0" smtClean="0">
                <a:latin typeface="Comic Sans MS" panose="030F0702030302020204" pitchFamily="66" charset="0"/>
              </a:rPr>
              <a:t> </a:t>
            </a:r>
            <a:r>
              <a:rPr lang="en-US" sz="3000" dirty="0" err="1">
                <a:latin typeface="Comic Sans MS" panose="030F0702030302020204" pitchFamily="66" charset="0"/>
              </a:rPr>
              <a:t>acces</a:t>
            </a:r>
            <a:r>
              <a:rPr lang="en-US" sz="3000" dirty="0">
                <a:latin typeface="Comic Sans MS" panose="030F0702030302020204" pitchFamily="66" charset="0"/>
              </a:rPr>
              <a:t> la </a:t>
            </a:r>
            <a:r>
              <a:rPr lang="en-US" sz="3000" dirty="0" err="1">
                <a:latin typeface="Comic Sans MS" panose="030F0702030302020204" pitchFamily="66" charset="0"/>
              </a:rPr>
              <a:t>aceste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en-US" sz="3000" dirty="0" err="1">
                <a:latin typeface="Comic Sans MS" panose="030F0702030302020204" pitchFamily="66" charset="0"/>
              </a:rPr>
              <a:t>resurse</a:t>
            </a:r>
            <a:r>
              <a:rPr lang="en-US" sz="3000" dirty="0">
                <a:latin typeface="Comic Sans MS" panose="030F0702030302020204" pitchFamily="66" charset="0"/>
              </a:rPr>
              <a:t> se </a:t>
            </a:r>
            <a:r>
              <a:rPr lang="en-US" sz="3000" dirty="0" err="1" smtClean="0">
                <a:latin typeface="Comic Sans MS" panose="030F0702030302020204" pitchFamily="66" charset="0"/>
              </a:rPr>
              <a:t>nume</a:t>
            </a:r>
            <a:r>
              <a:rPr lang="ro-RO" sz="3000" dirty="0">
                <a:latin typeface="Comic Sans MS" panose="030F0702030302020204" pitchFamily="66" charset="0"/>
              </a:rPr>
              <a:t>ş</a:t>
            </a:r>
            <a:r>
              <a:rPr lang="en-US" sz="3000" dirty="0" err="1" smtClean="0">
                <a:latin typeface="Comic Sans MS" panose="030F0702030302020204" pitchFamily="66" charset="0"/>
              </a:rPr>
              <a:t>te</a:t>
            </a:r>
            <a:r>
              <a:rPr lang="en-US" sz="3000" dirty="0">
                <a:latin typeface="Comic Sans MS" panose="030F0702030302020204" pitchFamily="66" charset="0"/>
              </a:rPr>
              <a:t> </a:t>
            </a:r>
            <a:r>
              <a:rPr lang="en-US" sz="3000" b="1" dirty="0">
                <a:latin typeface="Comic Sans MS" panose="030F0702030302020204" pitchFamily="66" charset="0"/>
              </a:rPr>
              <a:t>client</a:t>
            </a:r>
            <a:r>
              <a:rPr lang="en-US" sz="3000" dirty="0">
                <a:latin typeface="Comic Sans MS" panose="030F0702030302020204" pitchFamily="66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00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600" b="1" dirty="0" smtClean="0">
                <a:latin typeface="Comic Sans MS" panose="030F0702030302020204" pitchFamily="66" charset="0"/>
              </a:rPr>
              <a:t>Tipuri de tehnologii</a:t>
            </a:r>
            <a:endParaRPr lang="en-US" sz="4600" b="1" dirty="0">
              <a:latin typeface="Comic Sans MS" panose="030F0702030302020204" pitchFamily="66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36884" y="1690688"/>
            <a:ext cx="11016916" cy="4742196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500" dirty="0" err="1">
                <a:latin typeface="Comic Sans MS" panose="030F0702030302020204" pitchFamily="66" charset="0"/>
              </a:rPr>
              <a:t>Calculatorul</a:t>
            </a:r>
            <a:r>
              <a:rPr lang="en-US" sz="2500" dirty="0">
                <a:latin typeface="Comic Sans MS" panose="030F0702030302020204" pitchFamily="66" charset="0"/>
              </a:rPr>
              <a:t> care </a:t>
            </a:r>
            <a:r>
              <a:rPr lang="en-US" sz="2500" dirty="0" err="1" smtClean="0">
                <a:latin typeface="Comic Sans MS" panose="030F0702030302020204" pitchFamily="66" charset="0"/>
              </a:rPr>
              <a:t>gestioneaz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fi</a:t>
            </a:r>
            <a:r>
              <a:rPr lang="ro-RO" sz="2500" dirty="0">
                <a:latin typeface="Comic Sans MS" panose="030F0702030302020204" pitchFamily="66" charset="0"/>
              </a:rPr>
              <a:t>ş</a:t>
            </a:r>
            <a:r>
              <a:rPr lang="en-US" sz="2500" dirty="0" err="1" smtClean="0">
                <a:latin typeface="Comic Sans MS" panose="030F0702030302020204" pitchFamily="66" charset="0"/>
              </a:rPr>
              <a:t>iere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comune</a:t>
            </a:r>
            <a:r>
              <a:rPr lang="en-US" sz="2500" dirty="0">
                <a:latin typeface="Comic Sans MS" panose="030F0702030302020204" pitchFamily="66" charset="0"/>
              </a:rPr>
              <a:t> se </a:t>
            </a:r>
            <a:r>
              <a:rPr lang="en-US" sz="2500" dirty="0" err="1">
                <a:latin typeface="Comic Sans MS" panose="030F0702030302020204" pitchFamily="66" charset="0"/>
              </a:rPr>
              <a:t>va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numi</a:t>
            </a:r>
            <a:r>
              <a:rPr lang="en-US" sz="2500" dirty="0">
                <a:latin typeface="Comic Sans MS" panose="030F0702030302020204" pitchFamily="66" charset="0"/>
              </a:rPr>
              <a:t> </a:t>
            </a:r>
            <a:r>
              <a:rPr lang="en-US" sz="2500" b="1" dirty="0">
                <a:latin typeface="Comic Sans MS" panose="030F0702030302020204" pitchFamily="66" charset="0"/>
              </a:rPr>
              <a:t>server de </a:t>
            </a:r>
            <a:r>
              <a:rPr lang="en-US" sz="2500" b="1" dirty="0" smtClean="0">
                <a:latin typeface="Comic Sans MS" panose="030F0702030302020204" pitchFamily="66" charset="0"/>
              </a:rPr>
              <a:t>fi</a:t>
            </a:r>
            <a:r>
              <a:rPr lang="ro-RO" sz="2500" b="1" dirty="0">
                <a:latin typeface="Comic Sans MS" panose="030F0702030302020204" pitchFamily="66" charset="0"/>
              </a:rPr>
              <a:t>ş</a:t>
            </a:r>
            <a:r>
              <a:rPr lang="en-US" sz="2500" b="1" dirty="0" err="1" smtClean="0">
                <a:latin typeface="Comic Sans MS" panose="030F0702030302020204" pitchFamily="66" charset="0"/>
              </a:rPr>
              <a:t>iere</a:t>
            </a:r>
            <a:r>
              <a:rPr lang="en-US" sz="2500" b="1" dirty="0">
                <a:latin typeface="Comic Sans MS" panose="030F0702030302020204" pitchFamily="66" charset="0"/>
              </a:rPr>
              <a:t>, </a:t>
            </a:r>
            <a:r>
              <a:rPr lang="en-US" sz="2500" dirty="0" err="1">
                <a:latin typeface="Comic Sans MS" panose="030F0702030302020204" pitchFamily="66" charset="0"/>
              </a:rPr>
              <a:t>iar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cel</a:t>
            </a:r>
            <a:r>
              <a:rPr lang="en-US" sz="2500" dirty="0">
                <a:latin typeface="Comic Sans MS" panose="030F0702030302020204" pitchFamily="66" charset="0"/>
              </a:rPr>
              <a:t> care </a:t>
            </a:r>
            <a:r>
              <a:rPr lang="en-US" sz="2500" dirty="0" err="1" smtClean="0">
                <a:latin typeface="Comic Sans MS" panose="030F0702030302020204" pitchFamily="66" charset="0"/>
              </a:rPr>
              <a:t>gestioneaz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imprimantele</a:t>
            </a:r>
            <a:r>
              <a:rPr lang="en-US" sz="2500" dirty="0">
                <a:latin typeface="Comic Sans MS" panose="030F0702030302020204" pitchFamily="66" charset="0"/>
              </a:rPr>
              <a:t>- </a:t>
            </a:r>
            <a:r>
              <a:rPr lang="en-US" sz="2500" b="1" dirty="0">
                <a:latin typeface="Comic Sans MS" panose="030F0702030302020204" pitchFamily="66" charset="0"/>
              </a:rPr>
              <a:t>server de </a:t>
            </a:r>
            <a:r>
              <a:rPr lang="en-US" sz="2500" b="1" dirty="0" err="1">
                <a:latin typeface="Comic Sans MS" panose="030F0702030302020204" pitchFamily="66" charset="0"/>
              </a:rPr>
              <a:t>imprimare</a:t>
            </a:r>
            <a:r>
              <a:rPr lang="en-US" sz="2500" b="1" dirty="0">
                <a:latin typeface="Comic Sans MS" panose="030F0702030302020204" pitchFamily="66" charset="0"/>
              </a:rPr>
              <a:t>.</a:t>
            </a:r>
            <a:endParaRPr lang="en-US" sz="2500" dirty="0">
              <a:latin typeface="Comic Sans MS" panose="030F0702030302020204" pitchFamily="66" charset="0"/>
            </a:endParaRPr>
          </a:p>
          <a:p>
            <a:r>
              <a:rPr lang="en-US" sz="2500" dirty="0">
                <a:latin typeface="Comic Sans MS" panose="030F0702030302020204" pitchFamily="66" charset="0"/>
              </a:rPr>
              <a:t> </a:t>
            </a:r>
            <a:r>
              <a:rPr lang="en-US" sz="2500" dirty="0" err="1">
                <a:latin typeface="Comic Sans MS" panose="030F0702030302020204" pitchFamily="66" charset="0"/>
              </a:rPr>
              <a:t>Calculatorul</a:t>
            </a:r>
            <a:r>
              <a:rPr lang="en-US" sz="2500" dirty="0">
                <a:latin typeface="Comic Sans MS" panose="030F0702030302020204" pitchFamily="66" charset="0"/>
              </a:rPr>
              <a:t> care </a:t>
            </a:r>
            <a:r>
              <a:rPr lang="en-US" sz="2500" dirty="0" err="1" smtClean="0">
                <a:latin typeface="Comic Sans MS" panose="030F0702030302020204" pitchFamily="66" charset="0"/>
              </a:rPr>
              <a:t>gestioneaz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liniile</a:t>
            </a:r>
            <a:r>
              <a:rPr lang="en-US" sz="2500" dirty="0">
                <a:latin typeface="Comic Sans MS" panose="030F0702030302020204" pitchFamily="66" charset="0"/>
              </a:rPr>
              <a:t> de </a:t>
            </a:r>
            <a:r>
              <a:rPr lang="en-US" sz="2500" dirty="0" err="1" smtClean="0">
                <a:latin typeface="Comic Sans MS" panose="030F0702030302020204" pitchFamily="66" charset="0"/>
              </a:rPr>
              <a:t>comunica</a:t>
            </a:r>
            <a:r>
              <a:rPr lang="ro-RO" sz="2500" dirty="0" smtClean="0">
                <a:latin typeface="Comic Sans MS" panose="030F0702030302020204" pitchFamily="66" charset="0"/>
              </a:rPr>
              <a:t>ţ</a:t>
            </a:r>
            <a:r>
              <a:rPr lang="en-US" sz="2500" dirty="0" err="1" smtClean="0">
                <a:latin typeface="Comic Sans MS" panose="030F0702030302020204" pitchFamily="66" charset="0"/>
              </a:rPr>
              <a:t>ie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alte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resurse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comune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ro-RO" sz="2500" dirty="0" err="1">
                <a:latin typeface="Comic Sans MS" panose="030F0702030302020204" pitchFamily="66" charset="0"/>
              </a:rPr>
              <a:t>ş</a:t>
            </a:r>
            <a:r>
              <a:rPr lang="en-US" sz="2500" dirty="0" err="1" smtClean="0">
                <a:latin typeface="Comic Sans MS" panose="030F0702030302020204" pitchFamily="66" charset="0"/>
              </a:rPr>
              <a:t>i</a:t>
            </a:r>
            <a:r>
              <a:rPr lang="en-US" sz="2500" dirty="0">
                <a:latin typeface="Comic Sans MS" panose="030F0702030302020204" pitchFamily="66" charset="0"/>
              </a:rPr>
              <a:t>, </a:t>
            </a:r>
            <a:r>
              <a:rPr lang="en-US" sz="2500" dirty="0" err="1">
                <a:latin typeface="Comic Sans MS" panose="030F0702030302020204" pitchFamily="66" charset="0"/>
              </a:rPr>
              <a:t>posibil</a:t>
            </a:r>
            <a:r>
              <a:rPr lang="en-US" sz="2500" dirty="0">
                <a:latin typeface="Comic Sans MS" panose="030F0702030302020204" pitchFamily="66" charset="0"/>
              </a:rPr>
              <a:t>, </a:t>
            </a:r>
            <a:r>
              <a:rPr lang="en-US" sz="2500" dirty="0" err="1" smtClean="0">
                <a:latin typeface="Comic Sans MS" panose="030F0702030302020204" pitchFamily="66" charset="0"/>
              </a:rPr>
              <a:t>asigur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accesul</a:t>
            </a:r>
            <a:r>
              <a:rPr lang="en-US" sz="2500" dirty="0">
                <a:latin typeface="Comic Sans MS" panose="030F0702030302020204" pitchFamily="66" charset="0"/>
              </a:rPr>
              <a:t> la </a:t>
            </a:r>
            <a:r>
              <a:rPr lang="en-US" sz="2500" dirty="0" smtClean="0">
                <a:latin typeface="Comic Sans MS" panose="030F0702030302020204" pitchFamily="66" charset="0"/>
              </a:rPr>
              <a:t>re</a:t>
            </a:r>
            <a:r>
              <a:rPr lang="ro-RO" sz="2500" dirty="0" smtClean="0">
                <a:latin typeface="Comic Sans MS" panose="030F0702030302020204" pitchFamily="66" charset="0"/>
              </a:rPr>
              <a:t>ţ</a:t>
            </a:r>
            <a:r>
              <a:rPr lang="en-US" sz="2500" dirty="0" err="1" smtClean="0">
                <a:latin typeface="Comic Sans MS" panose="030F0702030302020204" pitchFamily="66" charset="0"/>
              </a:rPr>
              <a:t>ele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externe</a:t>
            </a:r>
            <a:r>
              <a:rPr lang="en-US" sz="2500" dirty="0">
                <a:latin typeface="Comic Sans MS" panose="030F0702030302020204" pitchFamily="66" charset="0"/>
              </a:rPr>
              <a:t>, se </a:t>
            </a:r>
            <a:r>
              <a:rPr lang="en-US" sz="2500" dirty="0" err="1" smtClean="0">
                <a:latin typeface="Comic Sans MS" panose="030F0702030302020204" pitchFamily="66" charset="0"/>
              </a:rPr>
              <a:t>nume</a:t>
            </a:r>
            <a:r>
              <a:rPr lang="ro-RO" sz="2500" dirty="0" smtClean="0">
                <a:latin typeface="Comic Sans MS" panose="030F0702030302020204" pitchFamily="66" charset="0"/>
              </a:rPr>
              <a:t>ş</a:t>
            </a:r>
            <a:r>
              <a:rPr lang="en-US" sz="2500" dirty="0" err="1" smtClean="0">
                <a:latin typeface="Comic Sans MS" panose="030F0702030302020204" pitchFamily="66" charset="0"/>
              </a:rPr>
              <a:t>te</a:t>
            </a:r>
            <a:r>
              <a:rPr lang="en-US" sz="2500" dirty="0">
                <a:latin typeface="Comic Sans MS" panose="030F0702030302020204" pitchFamily="66" charset="0"/>
              </a:rPr>
              <a:t> </a:t>
            </a:r>
            <a:r>
              <a:rPr lang="en-US" sz="2500" b="1" dirty="0">
                <a:latin typeface="Comic Sans MS" panose="030F0702030302020204" pitchFamily="66" charset="0"/>
              </a:rPr>
              <a:t>server de </a:t>
            </a:r>
            <a:r>
              <a:rPr lang="en-US" sz="2500" b="1" dirty="0" smtClean="0">
                <a:latin typeface="Comic Sans MS" panose="030F0702030302020204" pitchFamily="66" charset="0"/>
              </a:rPr>
              <a:t>re</a:t>
            </a:r>
            <a:r>
              <a:rPr lang="ro-RO" sz="2500" b="1" dirty="0" smtClean="0">
                <a:latin typeface="Comic Sans MS" panose="030F0702030302020204" pitchFamily="66" charset="0"/>
              </a:rPr>
              <a:t>ţ</a:t>
            </a:r>
            <a:r>
              <a:rPr lang="en-US" sz="2500" b="1" dirty="0" smtClean="0">
                <a:latin typeface="Comic Sans MS" panose="030F0702030302020204" pitchFamily="66" charset="0"/>
              </a:rPr>
              <a:t>ea</a:t>
            </a:r>
            <a:r>
              <a:rPr lang="en-US" sz="2500" b="1" dirty="0">
                <a:latin typeface="Comic Sans MS" panose="030F0702030302020204" pitchFamily="66" charset="0"/>
              </a:rPr>
              <a:t>.</a:t>
            </a:r>
            <a:endParaRPr lang="en-US" sz="2500" dirty="0">
              <a:latin typeface="Comic Sans MS" panose="030F0702030302020204" pitchFamily="66" charset="0"/>
            </a:endParaRPr>
          </a:p>
          <a:p>
            <a:r>
              <a:rPr lang="en-US" sz="2500" b="1" dirty="0">
                <a:latin typeface="Comic Sans MS" panose="030F0702030302020204" pitchFamily="66" charset="0"/>
              </a:rPr>
              <a:t> </a:t>
            </a:r>
            <a:r>
              <a:rPr lang="en-US" sz="2500" dirty="0" err="1">
                <a:latin typeface="Comic Sans MS" panose="030F0702030302020204" pitchFamily="66" charset="0"/>
              </a:rPr>
              <a:t>Celelalte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calculatoare</a:t>
            </a:r>
            <a:r>
              <a:rPr lang="en-US" sz="2500" dirty="0">
                <a:latin typeface="Comic Sans MS" panose="030F0702030302020204" pitchFamily="66" charset="0"/>
              </a:rPr>
              <a:t> din </a:t>
            </a:r>
            <a:r>
              <a:rPr lang="en-US" sz="2500" dirty="0" smtClean="0">
                <a:latin typeface="Comic Sans MS" panose="030F0702030302020204" pitchFamily="66" charset="0"/>
              </a:rPr>
              <a:t>re</a:t>
            </a:r>
            <a:r>
              <a:rPr lang="ro-RO" sz="2500" dirty="0" smtClean="0">
                <a:latin typeface="Comic Sans MS" panose="030F0702030302020204" pitchFamily="66" charset="0"/>
              </a:rPr>
              <a:t>ţ</a:t>
            </a:r>
            <a:r>
              <a:rPr lang="en-US" sz="2500" dirty="0" err="1" smtClean="0">
                <a:latin typeface="Comic Sans MS" panose="030F0702030302020204" pitchFamily="66" charset="0"/>
              </a:rPr>
              <a:t>ea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>
                <a:latin typeface="Comic Sans MS" panose="030F0702030302020204" pitchFamily="66" charset="0"/>
              </a:rPr>
              <a:t>au </a:t>
            </a:r>
            <a:r>
              <a:rPr lang="en-US" sz="2500" dirty="0" err="1">
                <a:latin typeface="Comic Sans MS" panose="030F0702030302020204" pitchFamily="66" charset="0"/>
              </a:rPr>
              <a:t>caracteristici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mai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modeste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ro-RO" sz="2500" dirty="0" smtClean="0">
                <a:latin typeface="Comic Sans MS" panose="030F0702030302020204" pitchFamily="66" charset="0"/>
              </a:rPr>
              <a:t>şi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>
                <a:latin typeface="Comic Sans MS" panose="030F0702030302020204" pitchFamily="66" charset="0"/>
              </a:rPr>
              <a:t>se </a:t>
            </a:r>
            <a:r>
              <a:rPr lang="en-US" sz="2500" dirty="0" err="1">
                <a:latin typeface="Comic Sans MS" panose="030F0702030302020204" pitchFamily="66" charset="0"/>
              </a:rPr>
              <a:t>numesc</a:t>
            </a:r>
            <a:r>
              <a:rPr lang="en-US" sz="2500" b="1" dirty="0">
                <a:latin typeface="Comic Sans MS" panose="030F0702030302020204" pitchFamily="66" charset="0"/>
              </a:rPr>
              <a:t> </a:t>
            </a:r>
            <a:r>
              <a:rPr lang="en-US" sz="2500" b="1" dirty="0" err="1" smtClean="0">
                <a:latin typeface="Comic Sans MS" panose="030F0702030302020204" pitchFamily="66" charset="0"/>
              </a:rPr>
              <a:t>sta</a:t>
            </a:r>
            <a:r>
              <a:rPr lang="ro-RO" sz="2500" b="1" dirty="0" smtClean="0">
                <a:latin typeface="Comic Sans MS" panose="030F0702030302020204" pitchFamily="66" charset="0"/>
              </a:rPr>
              <a:t>ţ</a:t>
            </a:r>
            <a:r>
              <a:rPr lang="en-US" sz="2500" b="1" dirty="0" smtClean="0">
                <a:latin typeface="Comic Sans MS" panose="030F0702030302020204" pitchFamily="66" charset="0"/>
              </a:rPr>
              <a:t>ii </a:t>
            </a:r>
            <a:r>
              <a:rPr lang="en-US" sz="2500" b="1" dirty="0">
                <a:latin typeface="Comic Sans MS" panose="030F0702030302020204" pitchFamily="66" charset="0"/>
              </a:rPr>
              <a:t>de </a:t>
            </a:r>
            <a:r>
              <a:rPr lang="en-US" sz="2500" b="1" dirty="0" err="1">
                <a:latin typeface="Comic Sans MS" panose="030F0702030302020204" pitchFamily="66" charset="0"/>
              </a:rPr>
              <a:t>lucru</a:t>
            </a:r>
            <a:r>
              <a:rPr lang="en-US" sz="2500" dirty="0">
                <a:latin typeface="Comic Sans MS" panose="030F0702030302020204" pitchFamily="66" charset="0"/>
              </a:rPr>
              <a:t>.</a:t>
            </a:r>
          </a:p>
          <a:p>
            <a:r>
              <a:rPr lang="ro-RO" sz="2500" dirty="0" smtClean="0">
                <a:latin typeface="Comic Sans MS" panose="030F0702030302020204" pitchFamily="66" charset="0"/>
              </a:rPr>
              <a:t>Î</a:t>
            </a:r>
            <a:r>
              <a:rPr lang="en-US" sz="2500" dirty="0" smtClean="0">
                <a:latin typeface="Comic Sans MS" panose="030F0702030302020204" pitchFamily="66" charset="0"/>
              </a:rPr>
              <a:t>n</a:t>
            </a:r>
            <a:r>
              <a:rPr lang="en-US" sz="2500" dirty="0">
                <a:latin typeface="Comic Sans MS" panose="030F0702030302020204" pitchFamily="66" charset="0"/>
              </a:rPr>
              <a:t> </a:t>
            </a:r>
            <a:r>
              <a:rPr lang="en-US" sz="2500" b="1" dirty="0" err="1">
                <a:latin typeface="Comic Sans MS" panose="030F0702030302020204" pitchFamily="66" charset="0"/>
              </a:rPr>
              <a:t>tehnologia</a:t>
            </a:r>
            <a:r>
              <a:rPr lang="en-US" sz="2500" b="1" dirty="0">
                <a:latin typeface="Comic Sans MS" panose="030F0702030302020204" pitchFamily="66" charset="0"/>
              </a:rPr>
              <a:t> </a:t>
            </a:r>
            <a:r>
              <a:rPr lang="en-US" sz="2500" b="1" dirty="0" err="1">
                <a:latin typeface="Comic Sans MS" panose="030F0702030302020204" pitchFamily="66" charset="0"/>
              </a:rPr>
              <a:t>egal</a:t>
            </a:r>
            <a:r>
              <a:rPr lang="en-US" sz="2500" b="1" dirty="0">
                <a:latin typeface="Comic Sans MS" panose="030F0702030302020204" pitchFamily="66" charset="0"/>
              </a:rPr>
              <a:t> - la- </a:t>
            </a:r>
            <a:r>
              <a:rPr lang="en-US" sz="2500" b="1" dirty="0" err="1" smtClean="0">
                <a:latin typeface="Comic Sans MS" panose="030F0702030302020204" pitchFamily="66" charset="0"/>
              </a:rPr>
              <a:t>egal</a:t>
            </a:r>
            <a:r>
              <a:rPr lang="ro-RO" sz="2500" b="1" dirty="0" smtClean="0">
                <a:latin typeface="Comic Sans MS" panose="030F0702030302020204" pitchFamily="66" charset="0"/>
              </a:rPr>
              <a:t>,</a:t>
            </a:r>
            <a:r>
              <a:rPr lang="en-US" sz="2500" dirty="0">
                <a:latin typeface="Comic Sans MS" panose="030F0702030302020204" pitchFamily="66" charset="0"/>
              </a:rPr>
              <a:t> </a:t>
            </a:r>
            <a:r>
              <a:rPr lang="en-US" sz="2500" dirty="0" err="1" smtClean="0">
                <a:latin typeface="Comic Sans MS" panose="030F0702030302020204" pitchFamily="66" charset="0"/>
              </a:rPr>
              <a:t>func</a:t>
            </a:r>
            <a:r>
              <a:rPr lang="ro-RO" sz="2500" dirty="0">
                <a:latin typeface="Comic Sans MS" panose="030F0702030302020204" pitchFamily="66" charset="0"/>
              </a:rPr>
              <a:t>ţ</a:t>
            </a:r>
            <a:r>
              <a:rPr lang="en-US" sz="2500" dirty="0" err="1" smtClean="0">
                <a:latin typeface="Comic Sans MS" panose="030F0702030302020204" pitchFamily="66" charset="0"/>
              </a:rPr>
              <a:t>iile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tuturor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calculatoarelor</a:t>
            </a:r>
            <a:r>
              <a:rPr lang="en-US" sz="2500" dirty="0">
                <a:latin typeface="Comic Sans MS" panose="030F0702030302020204" pitchFamily="66" charset="0"/>
              </a:rPr>
              <a:t> din </a:t>
            </a:r>
            <a:r>
              <a:rPr lang="en-US" sz="2500" dirty="0" smtClean="0">
                <a:latin typeface="Comic Sans MS" panose="030F0702030302020204" pitchFamily="66" charset="0"/>
              </a:rPr>
              <a:t>re</a:t>
            </a:r>
            <a:r>
              <a:rPr lang="ro-RO" sz="2500" dirty="0" smtClean="0">
                <a:latin typeface="Comic Sans MS" panose="030F0702030302020204" pitchFamily="66" charset="0"/>
              </a:rPr>
              <a:t>ţ</a:t>
            </a:r>
            <a:r>
              <a:rPr lang="en-US" sz="2500" dirty="0" err="1" smtClean="0">
                <a:latin typeface="Comic Sans MS" panose="030F0702030302020204" pitchFamily="66" charset="0"/>
              </a:rPr>
              <a:t>ea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sunt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identice</a:t>
            </a:r>
            <a:r>
              <a:rPr lang="en-US" sz="2500" dirty="0">
                <a:latin typeface="Comic Sans MS" panose="030F0702030302020204" pitchFamily="66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800" b="1" dirty="0" smtClean="0">
                <a:latin typeface="Comic Sans MS" panose="030F0702030302020204" pitchFamily="66" charset="0"/>
              </a:rPr>
              <a:t>Tipuri de programe</a:t>
            </a:r>
            <a:endParaRPr 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Comic Sans MS" panose="030F0702030302020204" pitchFamily="66" charset="0"/>
              </a:rPr>
              <a:t>Programul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ro-RO" sz="3200" dirty="0" smtClean="0">
                <a:latin typeface="Comic Sans MS" panose="030F0702030302020204" pitchFamily="66" charset="0"/>
              </a:rPr>
              <a:t>î</a:t>
            </a:r>
            <a:r>
              <a:rPr lang="en-US" sz="3200" dirty="0" smtClean="0">
                <a:latin typeface="Comic Sans MS" panose="030F0702030302020204" pitchFamily="66" charset="0"/>
              </a:rPr>
              <a:t>n curs de </a:t>
            </a:r>
            <a:r>
              <a:rPr lang="en-US" sz="3200" dirty="0" err="1" smtClean="0">
                <a:latin typeface="Comic Sans MS" panose="030F0702030302020204" pitchFamily="66" charset="0"/>
              </a:rPr>
              <a:t>execu</a:t>
            </a:r>
            <a:r>
              <a:rPr lang="ro-RO" sz="3200" dirty="0" smtClean="0">
                <a:latin typeface="Comic Sans MS" panose="030F0702030302020204" pitchFamily="66" charset="0"/>
              </a:rPr>
              <a:t>ţ</a:t>
            </a:r>
            <a:r>
              <a:rPr lang="en-US" sz="3200" dirty="0" err="1" smtClean="0">
                <a:latin typeface="Comic Sans MS" panose="030F0702030302020204" pitchFamily="66" charset="0"/>
              </a:rPr>
              <a:t>ie</a:t>
            </a:r>
            <a:r>
              <a:rPr lang="en-US" sz="3200" dirty="0" smtClean="0">
                <a:latin typeface="Comic Sans MS" panose="030F0702030302020204" pitchFamily="66" charset="0"/>
              </a:rPr>
              <a:t> care </a:t>
            </a:r>
            <a:r>
              <a:rPr lang="en-US" sz="3200" dirty="0" err="1" smtClean="0">
                <a:latin typeface="Comic Sans MS" panose="030F0702030302020204" pitchFamily="66" charset="0"/>
              </a:rPr>
              <a:t>ofer</a:t>
            </a:r>
            <a:r>
              <a:rPr lang="ro-RO" sz="3200" dirty="0" smtClean="0">
                <a:latin typeface="Comic Sans MS" panose="030F0702030302020204" pitchFamily="66" charset="0"/>
              </a:rPr>
              <a:t>ă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servicii</a:t>
            </a:r>
            <a:r>
              <a:rPr lang="en-US" sz="3200" dirty="0" smtClean="0">
                <a:latin typeface="Comic Sans MS" panose="030F0702030302020204" pitchFamily="66" charset="0"/>
              </a:rPr>
              <a:t> se </a:t>
            </a:r>
            <a:r>
              <a:rPr lang="en-US" sz="3200" dirty="0" err="1" smtClean="0">
                <a:latin typeface="Comic Sans MS" panose="030F0702030302020204" pitchFamily="66" charset="0"/>
              </a:rPr>
              <a:t>nume</a:t>
            </a:r>
            <a:r>
              <a:rPr lang="ro-RO" sz="3200" dirty="0">
                <a:latin typeface="Comic Sans MS" panose="030F0702030302020204" pitchFamily="66" charset="0"/>
              </a:rPr>
              <a:t>ş</a:t>
            </a:r>
            <a:r>
              <a:rPr lang="en-US" sz="3200" dirty="0" err="1" smtClean="0">
                <a:latin typeface="Comic Sans MS" panose="030F0702030302020204" pitchFamily="66" charset="0"/>
              </a:rPr>
              <a:t>te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b="1" dirty="0" smtClean="0">
                <a:latin typeface="Comic Sans MS" panose="030F0702030302020204" pitchFamily="66" charset="0"/>
              </a:rPr>
              <a:t>program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b="1" dirty="0" smtClean="0">
                <a:latin typeface="Comic Sans MS" panose="030F0702030302020204" pitchFamily="66" charset="0"/>
              </a:rPr>
              <a:t>server</a:t>
            </a:r>
            <a:r>
              <a:rPr lang="en-US" sz="3200" dirty="0" smtClean="0">
                <a:latin typeface="Comic Sans MS" panose="030F0702030302020204" pitchFamily="66" charset="0"/>
              </a:rPr>
              <a:t>, </a:t>
            </a:r>
            <a:r>
              <a:rPr lang="en-US" sz="3200" dirty="0" err="1" smtClean="0">
                <a:latin typeface="Comic Sans MS" panose="030F0702030302020204" pitchFamily="66" charset="0"/>
              </a:rPr>
              <a:t>iar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programele</a:t>
            </a:r>
            <a:r>
              <a:rPr lang="en-US" sz="3200" dirty="0" smtClean="0">
                <a:latin typeface="Comic Sans MS" panose="030F0702030302020204" pitchFamily="66" charset="0"/>
              </a:rPr>
              <a:t> care </a:t>
            </a:r>
            <a:r>
              <a:rPr lang="en-US" sz="3200" dirty="0" err="1" smtClean="0">
                <a:latin typeface="Comic Sans MS" panose="030F0702030302020204" pitchFamily="66" charset="0"/>
              </a:rPr>
              <a:t>apeleaz</a:t>
            </a:r>
            <a:r>
              <a:rPr lang="ro-RO" sz="3200" dirty="0" smtClean="0">
                <a:latin typeface="Comic Sans MS" panose="030F0702030302020204" pitchFamily="66" charset="0"/>
              </a:rPr>
              <a:t>ă</a:t>
            </a:r>
            <a:r>
              <a:rPr lang="en-US" sz="3200" dirty="0" smtClean="0">
                <a:latin typeface="Comic Sans MS" panose="030F0702030302020204" pitchFamily="66" charset="0"/>
              </a:rPr>
              <a:t> la </a:t>
            </a:r>
            <a:r>
              <a:rPr lang="en-US" sz="3200" dirty="0" err="1" smtClean="0">
                <a:latin typeface="Comic Sans MS" panose="030F0702030302020204" pitchFamily="66" charset="0"/>
              </a:rPr>
              <a:t>aceste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servicii</a:t>
            </a:r>
            <a:r>
              <a:rPr lang="en-US" sz="3200" dirty="0" smtClean="0">
                <a:latin typeface="Comic Sans MS" panose="030F0702030302020204" pitchFamily="66" charset="0"/>
              </a:rPr>
              <a:t> se </a:t>
            </a:r>
            <a:r>
              <a:rPr lang="en-US" sz="3200" dirty="0" err="1" smtClean="0">
                <a:latin typeface="Comic Sans MS" panose="030F0702030302020204" pitchFamily="66" charset="0"/>
              </a:rPr>
              <a:t>numesc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latin typeface="Comic Sans MS" panose="030F0702030302020204" pitchFamily="66" charset="0"/>
              </a:rPr>
              <a:t>programe</a:t>
            </a:r>
            <a:r>
              <a:rPr lang="en-US" sz="3200" b="1" dirty="0" smtClean="0">
                <a:latin typeface="Comic Sans MS" panose="030F0702030302020204" pitchFamily="66" charset="0"/>
              </a:rPr>
              <a:t> client</a:t>
            </a:r>
            <a:r>
              <a:rPr lang="en-US" sz="3200" dirty="0" smtClean="0">
                <a:latin typeface="Comic Sans MS" panose="030F0702030302020204" pitchFamily="66" charset="0"/>
              </a:rPr>
              <a:t>. </a:t>
            </a:r>
            <a:endParaRPr lang="ro-RO" sz="3200" dirty="0" smtClean="0">
              <a:latin typeface="Comic Sans MS" panose="030F0702030302020204" pitchFamily="66" charset="0"/>
            </a:endParaRPr>
          </a:p>
          <a:p>
            <a:r>
              <a:rPr lang="en-US" sz="3200" dirty="0" err="1" smtClean="0">
                <a:latin typeface="Comic Sans MS" panose="030F0702030302020204" pitchFamily="66" charset="0"/>
              </a:rPr>
              <a:t>Calculatorul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pe</a:t>
            </a:r>
            <a:r>
              <a:rPr lang="en-US" sz="3200" dirty="0" smtClean="0">
                <a:latin typeface="Comic Sans MS" panose="030F0702030302020204" pitchFamily="66" charset="0"/>
              </a:rPr>
              <a:t> care </a:t>
            </a:r>
            <a:r>
              <a:rPr lang="en-US" sz="3200" dirty="0" err="1" smtClean="0">
                <a:latin typeface="Comic Sans MS" panose="030F0702030302020204" pitchFamily="66" charset="0"/>
              </a:rPr>
              <a:t>ruleaz</a:t>
            </a:r>
            <a:r>
              <a:rPr lang="ro-RO" sz="3200" dirty="0" smtClean="0">
                <a:latin typeface="Comic Sans MS" panose="030F0702030302020204" pitchFamily="66" charset="0"/>
              </a:rPr>
              <a:t>ă</a:t>
            </a:r>
            <a:r>
              <a:rPr lang="en-US" sz="3200" dirty="0" smtClean="0">
                <a:latin typeface="Comic Sans MS" panose="030F0702030302020204" pitchFamily="66" charset="0"/>
              </a:rPr>
              <a:t> un program server se </a:t>
            </a:r>
            <a:r>
              <a:rPr lang="en-US" sz="3200" dirty="0" err="1" smtClean="0">
                <a:latin typeface="Comic Sans MS" panose="030F0702030302020204" pitchFamily="66" charset="0"/>
              </a:rPr>
              <a:t>nume</a:t>
            </a:r>
            <a:r>
              <a:rPr lang="ro-RO" sz="3200" dirty="0" smtClean="0">
                <a:latin typeface="Comic Sans MS" panose="030F0702030302020204" pitchFamily="66" charset="0"/>
              </a:rPr>
              <a:t>ş</a:t>
            </a:r>
            <a:r>
              <a:rPr lang="en-US" sz="3200" dirty="0" err="1" smtClean="0">
                <a:latin typeface="Comic Sans MS" panose="030F0702030302020204" pitchFamily="66" charset="0"/>
              </a:rPr>
              <a:t>te</a:t>
            </a:r>
            <a:r>
              <a:rPr lang="en-US" sz="3200" dirty="0" smtClean="0">
                <a:latin typeface="Comic Sans MS" panose="030F0702030302020204" pitchFamily="66" charset="0"/>
              </a:rPr>
              <a:t> </a:t>
            </a:r>
            <a:r>
              <a:rPr lang="en-US" sz="3200" b="1" dirty="0" err="1" smtClean="0">
                <a:latin typeface="Comic Sans MS" panose="030F0702030302020204" pitchFamily="66" charset="0"/>
              </a:rPr>
              <a:t>gazd</a:t>
            </a:r>
            <a:r>
              <a:rPr lang="ro-RO" sz="3200" b="1" dirty="0" smtClean="0">
                <a:latin typeface="Comic Sans MS" panose="030F0702030302020204" pitchFamily="66" charset="0"/>
              </a:rPr>
              <a:t>ă</a:t>
            </a:r>
            <a:r>
              <a:rPr lang="en-US" sz="3200" b="1" dirty="0" smtClean="0">
                <a:latin typeface="Comic Sans MS" panose="030F0702030302020204" pitchFamily="66" charset="0"/>
              </a:rPr>
              <a:t>.</a:t>
            </a:r>
            <a:endParaRPr lang="ro-RO" sz="32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600" b="1" dirty="0" smtClean="0">
                <a:latin typeface="Comic Sans MS" panose="030F0702030302020204" pitchFamily="66" charset="0"/>
              </a:rPr>
              <a:t>Funcţiile programelor</a:t>
            </a:r>
            <a:endParaRPr lang="en-US" sz="4600" b="1" dirty="0">
              <a:latin typeface="Comic Sans MS" panose="030F0702030302020204" pitchFamily="66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68968" y="1825625"/>
            <a:ext cx="5502443" cy="4351338"/>
          </a:xfrm>
        </p:spPr>
        <p:txBody>
          <a:bodyPr>
            <a:normAutofit/>
          </a:bodyPr>
          <a:lstStyle/>
          <a:p>
            <a:r>
              <a:rPr lang="en-US" sz="2500" b="1" dirty="0" err="1" smtClean="0">
                <a:latin typeface="Comic Sans MS" panose="030F0702030302020204" pitchFamily="66" charset="0"/>
              </a:rPr>
              <a:t>Func</a:t>
            </a:r>
            <a:r>
              <a:rPr lang="ro-RO" sz="2500" b="1" dirty="0" smtClean="0">
                <a:latin typeface="Comic Sans MS" panose="030F0702030302020204" pitchFamily="66" charset="0"/>
              </a:rPr>
              <a:t>ţ</a:t>
            </a:r>
            <a:r>
              <a:rPr lang="en-US" sz="2500" b="1" dirty="0" err="1" smtClean="0">
                <a:latin typeface="Comic Sans MS" panose="030F0702030302020204" pitchFamily="66" charset="0"/>
              </a:rPr>
              <a:t>iile</a:t>
            </a:r>
            <a:r>
              <a:rPr lang="en-US" sz="2500" b="1" dirty="0" smtClean="0">
                <a:latin typeface="Comic Sans MS" panose="030F0702030302020204" pitchFamily="66" charset="0"/>
              </a:rPr>
              <a:t> </a:t>
            </a:r>
            <a:r>
              <a:rPr lang="en-US" sz="2500" b="1" dirty="0" err="1">
                <a:latin typeface="Comic Sans MS" panose="030F0702030302020204" pitchFamily="66" charset="0"/>
              </a:rPr>
              <a:t>unui</a:t>
            </a:r>
            <a:r>
              <a:rPr lang="en-US" sz="2500" b="1" dirty="0">
                <a:latin typeface="Comic Sans MS" panose="030F0702030302020204" pitchFamily="66" charset="0"/>
              </a:rPr>
              <a:t> program server</a:t>
            </a:r>
            <a:r>
              <a:rPr lang="en-US" sz="2500" b="1" dirty="0" smtClean="0">
                <a:latin typeface="Comic Sans MS" panose="030F0702030302020204" pitchFamily="66" charset="0"/>
              </a:rPr>
              <a:t>:</a:t>
            </a:r>
            <a:endParaRPr lang="ro-RO" sz="2500" b="1" dirty="0" smtClean="0">
              <a:latin typeface="Comic Sans MS" panose="030F0702030302020204" pitchFamily="66" charset="0"/>
            </a:endParaRPr>
          </a:p>
          <a:p>
            <a:r>
              <a:rPr lang="en-US" sz="2500" dirty="0" err="1" smtClean="0">
                <a:latin typeface="Comic Sans MS" panose="030F0702030302020204" pitchFamily="66" charset="0"/>
              </a:rPr>
              <a:t>asigur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 smtClean="0">
                <a:latin typeface="Comic Sans MS" panose="030F0702030302020204" pitchFamily="66" charset="0"/>
              </a:rPr>
              <a:t>protec</a:t>
            </a:r>
            <a:r>
              <a:rPr lang="ro-RO" sz="2500" dirty="0" smtClean="0">
                <a:latin typeface="Comic Sans MS" panose="030F0702030302020204" pitchFamily="66" charset="0"/>
              </a:rPr>
              <a:t>ţ</a:t>
            </a:r>
            <a:r>
              <a:rPr lang="en-US" sz="2500" dirty="0" err="1" smtClean="0">
                <a:latin typeface="Comic Sans MS" panose="030F0702030302020204" pitchFamily="66" charset="0"/>
              </a:rPr>
              <a:t>ia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ro-RO" sz="2500" dirty="0" err="1">
                <a:latin typeface="Comic Sans MS" panose="030F0702030302020204" pitchFamily="66" charset="0"/>
              </a:rPr>
              <a:t>ş</a:t>
            </a:r>
            <a:r>
              <a:rPr lang="en-US" sz="2500" dirty="0" err="1" smtClean="0">
                <a:latin typeface="Comic Sans MS" panose="030F0702030302020204" pitchFamily="66" charset="0"/>
              </a:rPr>
              <a:t>i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securitatea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datelor</a:t>
            </a:r>
            <a:r>
              <a:rPr lang="en-US" sz="25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500" dirty="0" err="1" smtClean="0">
                <a:latin typeface="Comic Sans MS" panose="030F0702030302020204" pitchFamily="66" charset="0"/>
              </a:rPr>
              <a:t>recep</a:t>
            </a:r>
            <a:r>
              <a:rPr lang="ro-RO" sz="2500" dirty="0" smtClean="0">
                <a:latin typeface="Comic Sans MS" panose="030F0702030302020204" pitchFamily="66" charset="0"/>
              </a:rPr>
              <a:t>ţ</a:t>
            </a:r>
            <a:r>
              <a:rPr lang="en-US" sz="2500" dirty="0" err="1" smtClean="0">
                <a:latin typeface="Comic Sans MS" panose="030F0702030302020204" pitchFamily="66" charset="0"/>
              </a:rPr>
              <a:t>ioneaz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si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 smtClean="0">
                <a:latin typeface="Comic Sans MS" panose="030F0702030302020204" pitchFamily="66" charset="0"/>
              </a:rPr>
              <a:t>execut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cererile</a:t>
            </a:r>
            <a:r>
              <a:rPr lang="en-US" sz="2500" dirty="0">
                <a:latin typeface="Comic Sans MS" panose="030F0702030302020204" pitchFamily="66" charset="0"/>
              </a:rPr>
              <a:t> de </a:t>
            </a:r>
            <a:r>
              <a:rPr lang="en-US" sz="2500" dirty="0" err="1">
                <a:latin typeface="Comic Sans MS" panose="030F0702030302020204" pitchFamily="66" charset="0"/>
              </a:rPr>
              <a:t>modificare</a:t>
            </a:r>
            <a:r>
              <a:rPr lang="en-US" sz="2500" dirty="0">
                <a:latin typeface="Comic Sans MS" panose="030F0702030302020204" pitchFamily="66" charset="0"/>
              </a:rPr>
              <a:t> a </a:t>
            </a:r>
            <a:r>
              <a:rPr lang="en-US" sz="2500" dirty="0" err="1">
                <a:latin typeface="Comic Sans MS" panose="030F0702030302020204" pitchFamily="66" charset="0"/>
              </a:rPr>
              <a:t>datelor</a:t>
            </a:r>
            <a:r>
              <a:rPr lang="en-US" sz="25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500" dirty="0" err="1" smtClean="0">
                <a:latin typeface="Comic Sans MS" panose="030F0702030302020204" pitchFamily="66" charset="0"/>
              </a:rPr>
              <a:t>recep</a:t>
            </a:r>
            <a:r>
              <a:rPr lang="ro-RO" sz="2500" dirty="0" smtClean="0">
                <a:latin typeface="Comic Sans MS" panose="030F0702030302020204" pitchFamily="66" charset="0"/>
              </a:rPr>
              <a:t>ţ</a:t>
            </a:r>
            <a:r>
              <a:rPr lang="en-US" sz="2500" dirty="0" err="1" smtClean="0">
                <a:latin typeface="Comic Sans MS" panose="030F0702030302020204" pitchFamily="66" charset="0"/>
              </a:rPr>
              <a:t>ioneaz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cererile</a:t>
            </a:r>
            <a:r>
              <a:rPr lang="en-US" sz="2500" dirty="0">
                <a:latin typeface="Comic Sans MS" panose="030F0702030302020204" pitchFamily="66" charset="0"/>
              </a:rPr>
              <a:t> de </a:t>
            </a:r>
            <a:r>
              <a:rPr lang="en-US" sz="2500" dirty="0" err="1">
                <a:latin typeface="Comic Sans MS" panose="030F0702030302020204" pitchFamily="66" charset="0"/>
              </a:rPr>
              <a:t>citire</a:t>
            </a:r>
            <a:r>
              <a:rPr lang="en-US" sz="2500" dirty="0">
                <a:latin typeface="Comic Sans MS" panose="030F0702030302020204" pitchFamily="66" charset="0"/>
              </a:rPr>
              <a:t> a </a:t>
            </a:r>
            <a:r>
              <a:rPr lang="en-US" sz="2500" dirty="0" err="1">
                <a:latin typeface="Comic Sans MS" panose="030F0702030302020204" pitchFamily="66" charset="0"/>
              </a:rPr>
              <a:t>datelor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ro-RO" sz="2500" dirty="0" err="1">
                <a:latin typeface="Comic Sans MS" panose="030F0702030302020204" pitchFamily="66" charset="0"/>
              </a:rPr>
              <a:t>ş</a:t>
            </a:r>
            <a:r>
              <a:rPr lang="en-US" sz="2500" dirty="0" err="1" smtClean="0">
                <a:latin typeface="Comic Sans MS" panose="030F0702030302020204" pitchFamily="66" charset="0"/>
              </a:rPr>
              <a:t>i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permite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sau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interzice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accesul</a:t>
            </a:r>
            <a:r>
              <a:rPr lang="en-US" sz="2500" dirty="0">
                <a:latin typeface="Comic Sans MS" panose="030F0702030302020204" pitchFamily="66" charset="0"/>
              </a:rPr>
              <a:t> la </a:t>
            </a:r>
            <a:r>
              <a:rPr lang="en-US" sz="2500" dirty="0" err="1">
                <a:latin typeface="Comic Sans MS" panose="030F0702030302020204" pitchFamily="66" charset="0"/>
              </a:rPr>
              <a:t>datele</a:t>
            </a:r>
            <a:r>
              <a:rPr lang="en-US" sz="2500" dirty="0">
                <a:latin typeface="Comic Sans MS" panose="030F0702030302020204" pitchFamily="66" charset="0"/>
              </a:rPr>
              <a:t> respective;</a:t>
            </a:r>
          </a:p>
          <a:p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208294" y="1825625"/>
            <a:ext cx="5454315" cy="5046995"/>
          </a:xfrm>
        </p:spPr>
        <p:txBody>
          <a:bodyPr>
            <a:normAutofit/>
          </a:bodyPr>
          <a:lstStyle/>
          <a:p>
            <a:r>
              <a:rPr lang="en-US" sz="2500" dirty="0"/>
              <a:t> </a:t>
            </a:r>
            <a:r>
              <a:rPr lang="en-US" sz="2500" b="1" dirty="0" err="1" smtClean="0">
                <a:latin typeface="Comic Sans MS" panose="030F0702030302020204" pitchFamily="66" charset="0"/>
              </a:rPr>
              <a:t>Func</a:t>
            </a:r>
            <a:r>
              <a:rPr lang="ro-RO" sz="2500" b="1" dirty="0" smtClean="0">
                <a:latin typeface="Comic Sans MS" panose="030F0702030302020204" pitchFamily="66" charset="0"/>
              </a:rPr>
              <a:t>ţ</a:t>
            </a:r>
            <a:r>
              <a:rPr lang="en-US" sz="2500" b="1" dirty="0" err="1" smtClean="0">
                <a:latin typeface="Comic Sans MS" panose="030F0702030302020204" pitchFamily="66" charset="0"/>
              </a:rPr>
              <a:t>iile</a:t>
            </a:r>
            <a:r>
              <a:rPr lang="en-US" sz="2500" b="1" dirty="0" smtClean="0">
                <a:latin typeface="Comic Sans MS" panose="030F0702030302020204" pitchFamily="66" charset="0"/>
              </a:rPr>
              <a:t> </a:t>
            </a:r>
            <a:r>
              <a:rPr lang="en-US" sz="2500" b="1" dirty="0" err="1">
                <a:latin typeface="Comic Sans MS" panose="030F0702030302020204" pitchFamily="66" charset="0"/>
              </a:rPr>
              <a:t>unui</a:t>
            </a:r>
            <a:r>
              <a:rPr lang="en-US" sz="2500" b="1" dirty="0">
                <a:latin typeface="Comic Sans MS" panose="030F0702030302020204" pitchFamily="66" charset="0"/>
              </a:rPr>
              <a:t> program client</a:t>
            </a:r>
            <a:r>
              <a:rPr lang="en-US" sz="2500" b="1" dirty="0" smtClean="0">
                <a:latin typeface="Comic Sans MS" panose="030F0702030302020204" pitchFamily="66" charset="0"/>
              </a:rPr>
              <a:t>:</a:t>
            </a:r>
            <a:endParaRPr lang="ro-RO" sz="2500" b="1" dirty="0" smtClean="0">
              <a:latin typeface="Comic Sans MS" panose="030F0702030302020204" pitchFamily="66" charset="0"/>
            </a:endParaRPr>
          </a:p>
          <a:p>
            <a:r>
              <a:rPr lang="en-US" sz="2500" dirty="0" err="1" smtClean="0">
                <a:latin typeface="Comic Sans MS" panose="030F0702030302020204" pitchFamily="66" charset="0"/>
              </a:rPr>
              <a:t>ofer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utilizatorului</a:t>
            </a:r>
            <a:r>
              <a:rPr lang="en-US" sz="2500" dirty="0">
                <a:latin typeface="Comic Sans MS" panose="030F0702030302020204" pitchFamily="66" charset="0"/>
              </a:rPr>
              <a:t> o </a:t>
            </a:r>
            <a:r>
              <a:rPr lang="en-US" sz="2500" dirty="0" err="1" smtClean="0">
                <a:latin typeface="Comic Sans MS" panose="030F0702030302020204" pitchFamily="66" charset="0"/>
              </a:rPr>
              <a:t>interfa</a:t>
            </a:r>
            <a:r>
              <a:rPr lang="ro-RO" sz="2500" dirty="0" smtClean="0">
                <a:latin typeface="Comic Sans MS" panose="030F0702030302020204" pitchFamily="66" charset="0"/>
              </a:rPr>
              <a:t>ţă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 smtClean="0">
                <a:latin typeface="Comic Sans MS" panose="030F0702030302020204" pitchFamily="66" charset="0"/>
              </a:rPr>
              <a:t>simpl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ro-RO" sz="2500" dirty="0" err="1">
                <a:latin typeface="Comic Sans MS" panose="030F0702030302020204" pitchFamily="66" charset="0"/>
              </a:rPr>
              <a:t>ş</a:t>
            </a:r>
            <a:r>
              <a:rPr lang="en-US" sz="2500" dirty="0" err="1" smtClean="0">
                <a:latin typeface="Comic Sans MS" panose="030F0702030302020204" pitchFamily="66" charset="0"/>
              </a:rPr>
              <a:t>i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 smtClean="0">
                <a:latin typeface="Comic Sans MS" panose="030F0702030302020204" pitchFamily="66" charset="0"/>
              </a:rPr>
              <a:t>comod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;</a:t>
            </a:r>
            <a:endParaRPr lang="en-US" sz="2500" dirty="0">
              <a:latin typeface="Comic Sans MS" panose="030F0702030302020204" pitchFamily="66" charset="0"/>
            </a:endParaRPr>
          </a:p>
          <a:p>
            <a:r>
              <a:rPr lang="en-US" sz="2500" dirty="0" err="1" smtClean="0">
                <a:latin typeface="Comic Sans MS" panose="030F0702030302020204" pitchFamily="66" charset="0"/>
              </a:rPr>
              <a:t>verific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ro-RO" sz="2500" dirty="0" err="1">
                <a:latin typeface="Comic Sans MS" panose="030F0702030302020204" pitchFamily="66" charset="0"/>
              </a:rPr>
              <a:t>ş</a:t>
            </a:r>
            <a:r>
              <a:rPr lang="en-US" sz="2500" dirty="0" err="1" smtClean="0">
                <a:latin typeface="Comic Sans MS" panose="030F0702030302020204" pitchFamily="66" charset="0"/>
              </a:rPr>
              <a:t>i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 smtClean="0">
                <a:latin typeface="Comic Sans MS" panose="030F0702030302020204" pitchFamily="66" charset="0"/>
              </a:rPr>
              <a:t>editeaz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datele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introduse</a:t>
            </a:r>
            <a:r>
              <a:rPr lang="en-US" sz="2500" dirty="0">
                <a:latin typeface="Comic Sans MS" panose="030F0702030302020204" pitchFamily="66" charset="0"/>
              </a:rPr>
              <a:t> de </a:t>
            </a:r>
            <a:r>
              <a:rPr lang="en-US" sz="2500" dirty="0" err="1">
                <a:latin typeface="Comic Sans MS" panose="030F0702030302020204" pitchFamily="66" charset="0"/>
              </a:rPr>
              <a:t>utilizator</a:t>
            </a:r>
            <a:r>
              <a:rPr lang="en-US" sz="25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sz="2500" dirty="0" err="1" smtClean="0">
                <a:latin typeface="Comic Sans MS" panose="030F0702030302020204" pitchFamily="66" charset="0"/>
              </a:rPr>
              <a:t>adreseaz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cereri</a:t>
            </a:r>
            <a:r>
              <a:rPr lang="en-US" sz="2500" dirty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programului</a:t>
            </a:r>
            <a:r>
              <a:rPr lang="en-US" sz="2500" dirty="0">
                <a:latin typeface="Comic Sans MS" panose="030F0702030302020204" pitchFamily="66" charset="0"/>
              </a:rPr>
              <a:t> server;</a:t>
            </a:r>
          </a:p>
          <a:p>
            <a:r>
              <a:rPr lang="en-US" sz="2500" dirty="0" err="1" smtClean="0">
                <a:latin typeface="Comic Sans MS" panose="030F0702030302020204" pitchFamily="66" charset="0"/>
              </a:rPr>
              <a:t>afi</a:t>
            </a:r>
            <a:r>
              <a:rPr lang="ro-RO" sz="2500" dirty="0">
                <a:latin typeface="Comic Sans MS" panose="030F0702030302020204" pitchFamily="66" charset="0"/>
              </a:rPr>
              <a:t>ş</a:t>
            </a:r>
            <a:r>
              <a:rPr lang="en-US" sz="2500" dirty="0" err="1" smtClean="0">
                <a:latin typeface="Comic Sans MS" panose="030F0702030302020204" pitchFamily="66" charset="0"/>
              </a:rPr>
              <a:t>eaz</a:t>
            </a:r>
            <a:r>
              <a:rPr lang="ro-RO" sz="2500" dirty="0" smtClean="0">
                <a:latin typeface="Comic Sans MS" panose="030F0702030302020204" pitchFamily="66" charset="0"/>
              </a:rPr>
              <a:t>ă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 smtClean="0">
                <a:latin typeface="Comic Sans MS" panose="030F0702030302020204" pitchFamily="66" charset="0"/>
              </a:rPr>
              <a:t>informa</a:t>
            </a:r>
            <a:r>
              <a:rPr lang="ro-RO" sz="2500" dirty="0" smtClean="0">
                <a:latin typeface="Comic Sans MS" panose="030F0702030302020204" pitchFamily="66" charset="0"/>
              </a:rPr>
              <a:t>ţ</a:t>
            </a:r>
            <a:r>
              <a:rPr lang="en-US" sz="2500" dirty="0" err="1" smtClean="0">
                <a:latin typeface="Comic Sans MS" panose="030F0702030302020204" pitchFamily="66" charset="0"/>
              </a:rPr>
              <a:t>iile</a:t>
            </a:r>
            <a:r>
              <a:rPr lang="en-US" sz="2500" dirty="0" smtClean="0">
                <a:latin typeface="Comic Sans MS" panose="030F0702030302020204" pitchFamily="66" charset="0"/>
              </a:rPr>
              <a:t> </a:t>
            </a:r>
            <a:r>
              <a:rPr lang="en-US" sz="2500" dirty="0" err="1">
                <a:latin typeface="Comic Sans MS" panose="030F0702030302020204" pitchFamily="66" charset="0"/>
              </a:rPr>
              <a:t>primite</a:t>
            </a:r>
            <a:r>
              <a:rPr lang="en-US" sz="2500" dirty="0">
                <a:latin typeface="Comic Sans MS" panose="030F0702030302020204" pitchFamily="66" charset="0"/>
              </a:rPr>
              <a:t> din </a:t>
            </a:r>
            <a:r>
              <a:rPr lang="en-US" sz="2500" dirty="0" err="1">
                <a:latin typeface="Comic Sans MS" panose="030F0702030302020204" pitchFamily="66" charset="0"/>
              </a:rPr>
              <a:t>baza</a:t>
            </a:r>
            <a:r>
              <a:rPr lang="en-US" sz="2500" dirty="0">
                <a:latin typeface="Comic Sans MS" panose="030F0702030302020204" pitchFamily="66" charset="0"/>
              </a:rPr>
              <a:t> de date.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53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123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Comic Sans MS</vt:lpstr>
      <vt:lpstr>Wingdings 3</vt:lpstr>
      <vt:lpstr>Легкий дым</vt:lpstr>
      <vt:lpstr>Tehnologii de cooperare în reţea</vt:lpstr>
      <vt:lpstr>Tehnologii de cooperare</vt:lpstr>
      <vt:lpstr>Tipuri de tehnologii</vt:lpstr>
      <vt:lpstr>Tipuri de programe</vt:lpstr>
      <vt:lpstr>Funcţiile programelor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Tehnologii de cooperare în reţea</dc:title>
  <dc:creator>vlad</dc:creator>
  <cp:lastModifiedBy>vlad</cp:lastModifiedBy>
  <cp:revision>4</cp:revision>
  <dcterms:created xsi:type="dcterms:W3CDTF">2019-04-23T12:33:37Z</dcterms:created>
  <dcterms:modified xsi:type="dcterms:W3CDTF">2019-04-23T13:01:05Z</dcterms:modified>
</cp:coreProperties>
</file>