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ab0b43b23_0_4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ab0b43b2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b0b43b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b0b43b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ab0b43b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ab0b43b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b0b43b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b0b43b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ab0b43b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ab0b43b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ab0b43b2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ab0b43b2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hccai.ngrok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hccai.ngrok.io/for-cheyenne#ask-swoop-performa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hccai.ngrok.io/eagleadvisor_team_analytic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in Advising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675" y="1425888"/>
            <a:ext cx="4527950" cy="229173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313400" y="440425"/>
            <a:ext cx="69525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Let’s See Advisor AI in Action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231000" y="4121100"/>
            <a:ext cx="2682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https://hccai.ngrok.io/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0200"/>
            <a:ext cx="4527950" cy="29926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53900" y="860200"/>
            <a:ext cx="39873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Efficiency and Cost Savings: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Reduce staff workload and free up resources.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14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78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Data-Driven Insights: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Analyze student inquiries to improve services and content.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More meaningful and impactful advising, leading to increased enrollment and retention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Communication: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Streamline communication, ensuring students are connected to the right resources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Real World Education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that involves students, drawing on their experiences to ensure an effective solution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096300" y="3971675"/>
            <a:ext cx="37356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https://hccai.ngrok.io/for-cheyenne#ask-swoop-performance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53900" y="314575"/>
            <a:ext cx="39873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Benefits for HCC as a Whole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535775" y="712150"/>
            <a:ext cx="804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Pathways Academic Advising</a:t>
            </a:r>
            <a:endParaRPr sz="2400"/>
          </a:p>
        </p:txBody>
      </p:sp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 intentional, collaborative, and ongoing partnership between the advisor and the student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This partnership involves proactive participation between the advisor and the student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Our goal in Advising is to assist students with completing their academic, career, and personal goals.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77">
                <a:latin typeface="Lato"/>
                <a:ea typeface="Lato"/>
                <a:cs typeface="Lato"/>
                <a:sym typeface="Lato"/>
              </a:rPr>
              <a:t>-Advising Syllabus, HCC Student Services </a:t>
            </a:r>
            <a:endParaRPr sz="14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Overview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we make EVERY student come to an advisor for EVERYTHING, we bottleneck the access for students who actually need advising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both prospective and enrolled students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face navigating vast amounts of information across HCC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Difficulty in finding accurate information leads to confusion and frustration, as well as wasted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 for all involved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220" y="1017725"/>
            <a:ext cx="3928030" cy="37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Times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391 Students Waited More Than an Hour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 Students Waited More than 2 Hours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Longest Student Waited 2:36:39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0" cy="177245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399900" y="4691625"/>
            <a:ext cx="25917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Powered by Compunetix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Software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1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27 panels on Peoplesoft to change or update program plans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Leads to lengthy meeting times, causing long wait times even for students who only need a few minutes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175" y="1152475"/>
            <a:ext cx="4267200" cy="268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535775" y="712150"/>
            <a:ext cx="418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Solution: HCC AI Advisor</a:t>
            </a:r>
            <a:endParaRPr sz="2400"/>
          </a:p>
        </p:txBody>
      </p:sp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535775" y="1480150"/>
            <a:ext cx="3855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6928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 intelligent chatbot designed to provide instant, accurate answers to general student questions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Understands and responds to questions using 80+ HCC hyperlinks and key documents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Can direct students and prospective students to appropriate resources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675" y="498950"/>
            <a:ext cx="4019800" cy="41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4294967295" type="title"/>
          </p:nvPr>
        </p:nvSpPr>
        <p:spPr>
          <a:xfrm>
            <a:off x="550500" y="491925"/>
            <a:ext cx="804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How it works:</a:t>
            </a:r>
            <a:endParaRPr sz="2400"/>
          </a:p>
        </p:txBody>
      </p:sp>
      <p:grpSp>
        <p:nvGrpSpPr>
          <p:cNvPr id="100" name="Google Shape;100;p19"/>
          <p:cNvGrpSpPr/>
          <p:nvPr/>
        </p:nvGrpSpPr>
        <p:grpSpPr>
          <a:xfrm>
            <a:off x="5632325" y="1370900"/>
            <a:ext cx="3511800" cy="3431400"/>
            <a:chOff x="5632325" y="1370900"/>
            <a:chExt cx="3511800" cy="3431400"/>
          </a:xfrm>
        </p:grpSpPr>
        <p:sp>
          <p:nvSpPr>
            <p:cNvPr id="101" name="Google Shape;101;p19"/>
            <p:cNvSpPr/>
            <p:nvPr/>
          </p:nvSpPr>
          <p:spPr>
            <a:xfrm>
              <a:off x="5632325" y="1370900"/>
              <a:ext cx="3511800" cy="815700"/>
            </a:xfrm>
            <a:prstGeom prst="chevron">
              <a:avLst>
                <a:gd fmla="val 50000" name="adj"/>
              </a:avLst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 Advisor provides a clear answer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9"/>
            <p:cNvSpPr txBox="1"/>
            <p:nvPr/>
          </p:nvSpPr>
          <p:spPr>
            <a:xfrm>
              <a:off x="6167063" y="21866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Providing support whenever and wherever students need it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0" y="1370902"/>
            <a:ext cx="3546900" cy="3302048"/>
            <a:chOff x="0" y="1190002"/>
            <a:chExt cx="3546900" cy="3302048"/>
          </a:xfrm>
        </p:grpSpPr>
        <p:sp>
          <p:nvSpPr>
            <p:cNvPr id="104" name="Google Shape;104;p19"/>
            <p:cNvSpPr/>
            <p:nvPr/>
          </p:nvSpPr>
          <p:spPr>
            <a:xfrm>
              <a:off x="0" y="1190002"/>
              <a:ext cx="3546900" cy="815400"/>
            </a:xfrm>
            <a:prstGeom prst="homePlate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Student asks a Question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655361" y="187635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>
                  <a:solidFill>
                    <a:schemeClr val="lt2"/>
                  </a:solidFill>
                </a:rPr>
                <a:t>Students type or speak their questions in natural language.</a:t>
              </a:r>
              <a:endParaRPr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9"/>
          <p:cNvGrpSpPr/>
          <p:nvPr/>
        </p:nvGrpSpPr>
        <p:grpSpPr>
          <a:xfrm>
            <a:off x="2919150" y="1370903"/>
            <a:ext cx="3305700" cy="3439185"/>
            <a:chOff x="2944200" y="1370790"/>
            <a:chExt cx="3305700" cy="3439185"/>
          </a:xfrm>
        </p:grpSpPr>
        <p:sp>
          <p:nvSpPr>
            <p:cNvPr id="107" name="Google Shape;107;p19"/>
            <p:cNvSpPr/>
            <p:nvPr/>
          </p:nvSpPr>
          <p:spPr>
            <a:xfrm>
              <a:off x="2944200" y="1370790"/>
              <a:ext cx="3305700" cy="823500"/>
            </a:xfrm>
            <a:prstGeom prst="chevron">
              <a:avLst>
                <a:gd fmla="val 50000" name="adj"/>
              </a:avLst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 Advisor Processes the Question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9"/>
            <p:cNvSpPr txBox="1"/>
            <p:nvPr/>
          </p:nvSpPr>
          <p:spPr>
            <a:xfrm>
              <a:off x="3478949" y="219427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**need something here**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title"/>
          </p:nvPr>
        </p:nvSpPr>
        <p:spPr>
          <a:xfrm>
            <a:off x="535775" y="421150"/>
            <a:ext cx="4434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By Students, For Students</a:t>
            </a:r>
            <a:endParaRPr sz="2400"/>
          </a:p>
        </p:txBody>
      </p:sp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535775" y="1330725"/>
            <a:ext cx="3766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2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78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AI Students created the ChatBot, learning and building at the same time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2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78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Students can relate and apply their experience to be part of the solution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2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78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AI Faculty supervising the project, along with advising staff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225" y="746975"/>
            <a:ext cx="3983147" cy="36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753425" y="4475000"/>
            <a:ext cx="39831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https://hccai.ngrok.io/eagleadvisor_team_analytics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Features for Enhanced Support</a:t>
            </a:r>
            <a:endParaRPr b="1" sz="3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Voice-Enabled: Ask questions hands-free.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Multilingual Support: Catering to our diverse student body.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Multimodal Capabilities: Work with text, images, and audio to provide comprehensive answers.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75" y="534800"/>
            <a:ext cx="4161825" cy="41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