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57" r:id="rId2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2018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Installing R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u1r5XTqrC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R INTSALLATION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Installing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A94232-2356-47C3-A3FD-783CBBBBFE6C}"/>
              </a:ext>
            </a:extLst>
          </p:cNvPr>
          <p:cNvSpPr/>
          <p:nvPr/>
        </p:nvSpPr>
        <p:spPr bwMode="auto">
          <a:xfrm>
            <a:off x="0" y="1105468"/>
            <a:ext cx="9144000" cy="29025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Download and install the latest version of R from the following link: </a:t>
            </a:r>
            <a:r>
              <a:rPr lang="en-US" sz="1100" b="1" i="1" u="sng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Download R</a:t>
            </a:r>
            <a:br>
              <a:rPr lang="en-US" sz="1100" b="1" i="1" u="sng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100" b="1" i="1" u="sng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Download and install the latest version of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Rstudio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from the following link: </a:t>
            </a:r>
            <a:r>
              <a:rPr lang="en-US" sz="1100" b="1" i="1" dirty="0">
                <a:solidFill>
                  <a:schemeClr val="accent3"/>
                </a:solidFill>
                <a:hlinkClick r:id="rId3"/>
              </a:rPr>
              <a:t>Download </a:t>
            </a:r>
            <a:r>
              <a:rPr lang="en-US" sz="1100" b="1" i="1" dirty="0" err="1">
                <a:solidFill>
                  <a:schemeClr val="accent3"/>
                </a:solidFill>
                <a:hlinkClick r:id="rId3"/>
              </a:rPr>
              <a:t>RStudio</a:t>
            </a:r>
            <a:br>
              <a:rPr lang="en-US" sz="1100" b="1" i="1" dirty="0">
                <a:solidFill>
                  <a:schemeClr val="accent3"/>
                </a:solidFill>
              </a:rPr>
            </a:br>
            <a:endParaRPr lang="en-US" sz="1100" b="1" i="1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Contact IT to get access for all of the installation steps required to install R,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RStudio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and packages in R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In the console window run the following command to install all required packages needed for the training sessions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install.packages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(“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dplyr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“ggplot2”, “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tidyr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stringr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data.table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”)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Load the packages by calling the library command in the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Rconsole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   library(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dplyr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) (Run this command for all the above packages while you have access from IT else the packages won’t be accessible)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Visit the following link for any assistance required for package installation: </a:t>
            </a:r>
            <a:r>
              <a:rPr lang="en-US" sz="1100" b="1" i="1" dirty="0">
                <a:solidFill>
                  <a:schemeClr val="accent3"/>
                </a:solidFill>
                <a:latin typeface="+mj-lt"/>
                <a:hlinkClick r:id="rId4"/>
              </a:rPr>
              <a:t>Installing Packages in R</a:t>
            </a:r>
            <a:endParaRPr lang="en-US" sz="1100" b="1" i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2DBA67-F9AA-4C8C-AAFA-85FD6286C8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426" b="30940"/>
          <a:stretch/>
        </p:blipFill>
        <p:spPr>
          <a:xfrm>
            <a:off x="0" y="4007978"/>
            <a:ext cx="4359729" cy="25726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14A902-7B17-4229-8E42-0069116CEE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964" b="35397"/>
          <a:stretch/>
        </p:blipFill>
        <p:spPr>
          <a:xfrm>
            <a:off x="4359729" y="4013581"/>
            <a:ext cx="4784271" cy="26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53799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8651A50-741E-4A1B-B7DC-E63C77AEBBCB}" vid="{8465A693-07E8-4645-BF49-7C21E9B59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11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Wingdings</vt:lpstr>
      <vt:lpstr>ZS Report 1.0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Raut</dc:creator>
  <cp:lastModifiedBy>Mohit Raut</cp:lastModifiedBy>
  <cp:revision>9</cp:revision>
  <dcterms:created xsi:type="dcterms:W3CDTF">2018-03-25T14:01:02Z</dcterms:created>
  <dcterms:modified xsi:type="dcterms:W3CDTF">2018-09-04T16:09:49Z</dcterms:modified>
</cp:coreProperties>
</file>