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BC7E3-4643-E539-8552-A8C07E5CBE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F1D640-9243-762A-188F-CA17FE8EBD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0B753-A28C-6E90-C619-B38161435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B25E1-99B6-4BAC-A613-7872236DD2D1}" type="datetimeFigureOut">
              <a:rPr lang="cs-CZ" smtClean="0"/>
              <a:t>26.02.2024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3981E-EC07-6407-559C-282A39243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F6C949-05F0-4FDC-2BB6-06229B4EC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84664-BC42-48FA-B97A-9C9DE560572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75617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5FEE6-E81D-17CA-BC54-4499FC3B8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C4BF05-0543-58F2-01F0-470BE30052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EEF228-FE3E-FBF9-3AD1-AFBE08C41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B25E1-99B6-4BAC-A613-7872236DD2D1}" type="datetimeFigureOut">
              <a:rPr lang="cs-CZ" smtClean="0"/>
              <a:t>26.02.2024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F48FAA-56C8-8865-BD58-94BD120AC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51725C-233C-0EDE-C4AF-ED91A25C8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84664-BC42-48FA-B97A-9C9DE560572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61766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817B45-02EE-E04C-CB29-3E66548A32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A2B678-878A-00EF-99DB-9EBDAF68E8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D04CA-92BF-F9DC-2845-CB4FCC418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B25E1-99B6-4BAC-A613-7872236DD2D1}" type="datetimeFigureOut">
              <a:rPr lang="cs-CZ" smtClean="0"/>
              <a:t>26.02.2024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9E44A-F5D6-A226-79CE-1278BC73B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12446A-281B-1E03-355B-8D3591DB8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84664-BC42-48FA-B97A-9C9DE560572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22687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EBCC8-6ACD-EDF3-9D7D-AF94809B4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03370-FE8E-2D62-7AF4-BE7FF0D89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44EE7B-778F-DE50-99CB-C3BAFF74C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B25E1-99B6-4BAC-A613-7872236DD2D1}" type="datetimeFigureOut">
              <a:rPr lang="cs-CZ" smtClean="0"/>
              <a:t>26.02.2024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0AA5B-E09E-836C-B363-A89FA11FE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BA159-4965-5E45-4A43-65F153B01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84664-BC42-48FA-B97A-9C9DE560572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67352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E3D1B-2E06-F5AC-A52F-A8262BB54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159B9A-4765-B5AF-9C35-3BFF3C35B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5C89A-F618-F62B-D531-14E7F75E8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B25E1-99B6-4BAC-A613-7872236DD2D1}" type="datetimeFigureOut">
              <a:rPr lang="cs-CZ" smtClean="0"/>
              <a:t>26.02.2024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EAC17-58CF-8612-3D3C-D8BC551C0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43D8B2-CAA3-BC7C-8A12-55C787A4B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84664-BC42-48FA-B97A-9C9DE560572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36755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90343-D2CE-6B28-A861-9CF1FCECB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56D59-BA73-6441-21DC-1D0CE20909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E77758-4D35-7B40-CA4B-29AA62D51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946C38-92F6-073C-C59D-89759EC73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B25E1-99B6-4BAC-A613-7872236DD2D1}" type="datetimeFigureOut">
              <a:rPr lang="cs-CZ" smtClean="0"/>
              <a:t>26.02.2024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23BDD1-FFC2-DE9C-F210-8BE6F02CC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D8336F-38F2-6EDA-24A5-3C4DE66A9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84664-BC42-48FA-B97A-9C9DE560572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80183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60994-31F0-EC89-E92C-EBE1A1C0B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F21CA-4836-CDBE-B302-A14D8545D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35A538-AEE7-F98D-AA3A-9FE29CBA7D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99DD8F-B35C-41C2-BA02-E8DDBB595C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B8A12E-D408-A6A1-A134-A607979DCE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6BE9B8-6CFB-4C2A-FE71-E84714B86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B25E1-99B6-4BAC-A613-7872236DD2D1}" type="datetimeFigureOut">
              <a:rPr lang="cs-CZ" smtClean="0"/>
              <a:t>26.02.2024</a:t>
            </a:fld>
            <a:endParaRPr lang="cs-C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4E61C8-0EEE-46EF-0E53-7A83922CC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C6C23C-F065-2C52-BEEE-FAC27C552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84664-BC42-48FA-B97A-9C9DE560572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69643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75901-CFAA-9547-FD6F-A612978FD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1FC546-4578-0F72-9534-E0A4224E4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B25E1-99B6-4BAC-A613-7872236DD2D1}" type="datetimeFigureOut">
              <a:rPr lang="cs-CZ" smtClean="0"/>
              <a:t>26.02.2024</a:t>
            </a:fld>
            <a:endParaRPr lang="cs-C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6B2FAF-86A6-54A7-A8B7-A37F30855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45DC10-3750-B0FA-BBCD-7AA26545D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84664-BC42-48FA-B97A-9C9DE560572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40351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3DDB02-6B71-C6E8-650B-70E036470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B25E1-99B6-4BAC-A613-7872236DD2D1}" type="datetimeFigureOut">
              <a:rPr lang="cs-CZ" smtClean="0"/>
              <a:t>26.02.2024</a:t>
            </a:fld>
            <a:endParaRPr lang="cs-C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FB25FF-4389-27FC-A99B-B4526CFAD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06DE65-68BC-B025-901D-96805D620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84664-BC42-48FA-B97A-9C9DE560572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34552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08F59-C0BB-3E51-E031-8F0ABF8FA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96E62-8374-C941-8212-FCA858CDB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222836-832C-0161-48D9-2748F79FE4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8B0816-6281-4B41-A399-022D15512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B25E1-99B6-4BAC-A613-7872236DD2D1}" type="datetimeFigureOut">
              <a:rPr lang="cs-CZ" smtClean="0"/>
              <a:t>26.02.2024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241F0E-9380-38A2-9E85-FCC3264CE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FED9B2-50C0-3523-B5F1-7F135BA1A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84664-BC42-48FA-B97A-9C9DE560572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80858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D5D0F-43CF-B89E-A020-A6C0F2B31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35A779-33C9-8C4B-3EBE-50653A8710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2EB383-9033-2EE4-D0A2-F091F74791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FDBD16-F39B-4F38-4C6C-C2F764A1A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B25E1-99B6-4BAC-A613-7872236DD2D1}" type="datetimeFigureOut">
              <a:rPr lang="cs-CZ" smtClean="0"/>
              <a:t>26.02.2024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E5A43B-6BB7-2A5D-42D7-EDBF54176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AF071E-9F97-255A-A196-AF46ACE5E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84664-BC42-48FA-B97A-9C9DE560572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15380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26E111-3944-4597-09F1-1C8D91AB2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66AB68-169C-4DB9-8157-F76AE6112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312C3-B6C4-173F-5162-B96E01F207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B25E1-99B6-4BAC-A613-7872236DD2D1}" type="datetimeFigureOut">
              <a:rPr lang="cs-CZ" smtClean="0"/>
              <a:t>26.02.2024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3895B3-B3E5-728A-F29C-8A5B64C7A8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B36C0-85C7-BCED-72AC-0AAF76A64C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84664-BC42-48FA-B97A-9C9DE5605720}" type="slidenum">
              <a:rPr lang="cs-CZ" smtClean="0"/>
              <a:t>‹#›</a:t>
            </a:fld>
            <a:endParaRPr lang="cs-CZ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EC3BD4-334C-6091-1BC2-34C3E6CF714C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607050" y="6642100"/>
            <a:ext cx="1006475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cs-CZ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Adient – INTERNAL</a:t>
            </a:r>
          </a:p>
        </p:txBody>
      </p:sp>
    </p:spTree>
    <p:extLst>
      <p:ext uri="{BB962C8B-B14F-4D97-AF65-F5344CB8AC3E}">
        <p14:creationId xmlns:p14="http://schemas.microsoft.com/office/powerpoint/2010/main" val="3311874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A6F08-0AC3-01D2-9255-CC8E9E9EDB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7B4AEF-B18A-C10F-0881-27277F6722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Add-in 3">
                <a:extLst>
                  <a:ext uri="{FF2B5EF4-FFF2-40B4-BE49-F238E27FC236}">
                    <a16:creationId xmlns:a16="http://schemas.microsoft.com/office/drawing/2014/main" id="{E7DB0CD5-439F-EF03-0E69-0D039A55BCE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333500" y="571499"/>
              <a:ext cx="9525000" cy="5715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Add-in 3">
                <a:extLst>
                  <a:ext uri="{FF2B5EF4-FFF2-40B4-BE49-F238E27FC236}">
                    <a16:creationId xmlns:a16="http://schemas.microsoft.com/office/drawing/2014/main" id="{E7DB0CD5-439F-EF03-0E69-0D039A55BCE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3500" y="571499"/>
                <a:ext cx="9525000" cy="571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19034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webextensions/webextension1.xml><?xml version="1.0" encoding="utf-8"?>
<we:webextension xmlns:we="http://schemas.microsoft.com/office/webextensions/webextension/2010/11" id="{263E1208-27A2-4117-BE64-0254D55253E0}">
  <we:reference id="wa200003233" version="2.0.0.3" store="en-US" storeType="OMEX"/>
  <we:alternateReferences>
    <we:reference id="WA200003233" version="2.0.0.3" store="WA200003233" storeType="OMEX"/>
  </we:alternateReferences>
  <we:properties>
    <we:property name="pptInsertionSessionID" value="&quot;806760B9-785A-4ECE-91A9-2989C710D264&quot;"/>
    <we:property name="reportUrl" value="&quot;/links/ctbRi8B96_?ctid=21f195bc-13e5-4339-82ea-ef8b8ecdd0a9&amp;pbi_source=linkShare&amp;fromEntryPoint=share&quot;"/>
    <we:property name="reportName" value="&quot;WORLD POPULATION DASHBOARD&quot;"/>
    <we:property name="reportState" value="&quot;CONNECTED&quot;"/>
    <we:property name="embedUrl" value="&quot;/reportEmbed?reportId=89388527-bf2d-475f-b166-cf12ffe5bd27&amp;config=eyJjbHVzdGVyVXJsIjoiaHR0cHM6Ly9XQUJJLVVTLU5PUlRILUNFTlRSQUwtRS1QUklNQVJZLXJlZGlyZWN0LmFuYWx5c2lzLndpbmRvd3MubmV0IiwiZW1iZWRGZWF0dXJlcyI6eyJ1c2FnZU1ldHJpY3NWTmV4dCI6dHJ1ZSwiZGlzYWJsZUFuZ3VsYXJKU0Jvb3RzdHJhcFJlcG9ydEVtYmVkIjp0cnVlfX0%3D&amp;disableSensitivityBanner=true&amp;lrtl=true&quot;"/>
    <we:property name="pageDisplayName" value="&quot;OVERVIEW&quot;"/>
    <we:property name="datasetId" value="&quot;0235c0cd-d5ff-41a3-b914-d938b7bbc401&quot;"/>
    <we:property name="sensitivityLabel" value="&quot;Internal\\Adient INTERNAL&quot;"/>
    <we:property name="sensitivityLabelTooltip" value="&quot;May provide a business advantage over those who do not have access to the same information.\nMay be useful to a competitor.\nNot easily identifiable by inspection of a product.\nNot generally known outside the company or available from public sources.\nGenerally available to every employee internally.\n\nEstimate Amount: 30-40% of data\nTarget Audience: Adient Employees, Business Partners and Contractors with Authorized Access to Adient Network&quot;"/>
    <we:property name="backgroundColor" value="&quot;#FFFFFF&quot;"/>
    <we:property name="bookmark" value="&quot;H4sIAAAAAAAAA9VXXXPaOhD9K4yebmeYjizb2M4bpXQm0wa4gaYPnUxHshbixli+spwL7fDfu5JN0pCStCT9ekLaXR+dPVqtxGcis6rM+XrEl0COyAulLpdcX3Z80iVFaxuPX5/0T19/GPVPhmhWpclUUZGjz8RwvQBzllU1zy0CGt+fdwnP8wlf2Nmc5xV0SQm6UgXPs0/QBKPL6Bo2XQKrMleaW8ip4QYs7BWG4xzX9p5bIjw12RVMITWN9RRKpc123iVVM3KUbvssmFtwoArDswKBrY2LXi/xQj+g4Ad+7CfCE9ZeZcUibynefDtbl1YHAysj1MoqID4ivkXabDAF6gt/TmkkekwmPGZxIl0a8yw37YJiPVyVGtVBzRq0vrziRQqSOAk0VFXL9wR4VWsHMLzlmKpap3AKc+cqTGbWiDMZT96+6c+OxyNiuUy0QrGd553SueyUqqxzJ6/zX6j/BxpQZ0mO6OYcLffmnHItbyeMEy1Bv1i7ZF5meqs06+7w/ZmJIHOMCSKaBkEkGfiUUhHLyGOHb+M8RRwv5QlNkpBzRmPvT9jGyXXeHbHupFjHWMaFeZrdtCCpSH0/hDlNZRj0wKPRY8q3v1hoWPDt6bud+0Dl9fIb9gM0YZQFzvyqLtoKpHcl6V4THqBpoXSWoi67nH+M1mA8mh2PhqPZdJfW4DGbU2YwuODaHHrcfq/wm/Ntm8boj1/141b3hv/PEPrcFXEIURAHMpFhGAVUhpwl7MEinqlyhHI3MTbkbHvxoLqvtFq64PZqrGrxXw2YyK7w060Dx/9uB/chlRbiG1p3SVMK1Io5hRxV/H7VmolDvyNWXRhkhdaWwDyDXBK7yviXFdd+fvfWFG4ROfKo2+NGHWYP9Y8o+e4CbB92QhYy2+ZwvMO4elKtHXcuctj/8XVBbTbuQntcV9p/Zm847e+Of10730v4qTi9hKLCmM4/aOhcLtmzQ3q6sRUwXP2tLd2aeBwHLI4TEXMRJpR6EPQefGNVFxx/77w0eJKGURhzn3r4XGOMUXEwlsci8NKYhQJ6IUPEJHr4Cb8Hay57+IDsSRnTyAsD6kc0OfQd6QBvLGQJ+BfJDlRtqpKnMOFF043KZg8ycHFYxbyQtq7c2F1HbzK8l5qlz3heu9Zt/1ARtwiyydoG8z0fNDfl5gvRmgEU8g0AAA==&quot;"/>
    <we:property name="initialStateBookmark" value="&quot;H4sIAAAAAAAAA9VXXXPaOhD9K4yebmeYjizb2M4bpXQm0wa4gaYPnUxHshbixli+spwL7fDfu5JN0pCStCT9ekLaXR+dPVqtxGcis6rM+XrEl0COyAulLpdcX3Z80iVFaxuPX5/0T19/GPVPhmhWpclUUZGjz8RwvQBzllU1zy0CGt+fdwnP8wlf2Nmc5xV0SQm6UgXPs0/QBKPL6Bo2XQKrMleaW8ip4QYs7BWG4xzX9p5bIjw12RVMITWN9RRKpc123iVVM3KUbvssmFtwoArDswKBrY2LXi/xQj+g4Ad+7CfCE9ZeZcUibynefDtbl1YHAysj1MoqID4ivkXabDAF6gt/TmkkekwmPGZxIl0a8yw37YJiPVyVGtVBzRq0vrziRQqSOAk0VFXL9wR4VWsHMLzlmKpap3AKc+cqTGbWiDMZT96+6c+OxyNiuUy0QrGd553SueyUqqxzJ6/zX6j/BxpQZ0mO6OYcLffmnHItbyeMEy1Bv1i7ZF5meqs06+7w/ZmJIHOMCSKaBkEkGfiUUhHLyGOHb+M8RRwv5QlNkpBzRmPvT9jGyXXeHbHupFjHWMaFeZrdtCCpSH0/hDlNZRj0wKPRY8q3v1hoWPDt6bud+0Dl9fIb9gM0YZQFzvyqLtoKpHcl6V4THqBpoXSWoi67nH+M1mA8mh2PhqPZdJfW4DGbU2YwuODaHHrcfq/wm/Ntm8boj1/141b3hv/PEPrcFXEIURAHMpFhGAVUhpwl7MEinqlyhHI3MTbkbHvxoLqvtFq64PZqrGrxXw2YyK7w060Dx/9uB/chlRbiG1p3SVMK1Io5hRxV/H7VmolDvyNWXRhkhdaWwDyDXBK7yviXFdd+fvfWFG4ROfKo2+NGHWYP9Y8o+e4CbB92QhYy2+ZwvMO4elKtHXcuctj/8XVBbTbuQntcV9p/Zm847e+Of10730v4qTi9hKLCmM4/aOhcLtmzQ3q6sRUwXP2tLd2aeBwHLI4TEXMRJpR6EPQefGNVFxx/77w0eJKGURhzn3r4XGOMUXEwlsci8NKYhQJ6IUPEJHr4Cb8Hay57+IDsSRnTyAsD6kc0OfQd6QBvLGQJ+BfJDlRtqpKnMOFF043KZg8ycHFYxbyQtq7c2F1HbzK8l5qlz3heu9Zt/1ARtwiyydoG8z0fNDfl5gvRmgEU8g0AAA==&quot;"/>
    <we:property name="isFiltersActionButtonVisible" value="false"/>
    <we:property name="isVisualContainerHeaderHidden" value="false"/>
    <we:property name="reportEmbeddedTime" value="&quot;2024-02-26T14:19:04.650Z&quot;"/>
    <we:property name="creatorTenantId" value="&quot;21f195bc-13e5-4339-82ea-ef8b8ecdd0a9&quot;"/>
    <we:property name="creatorUserId" value="&quot;10032000A7F15A56&quot;"/>
    <we:property name="creatorSessionId" value="&quot;2c495c2b-6c1b-43c1-b878-2165db826855&quot;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Adient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Dana Moravová</dc:creator>
  <cp:lastModifiedBy>Dana Moravová</cp:lastModifiedBy>
  <cp:revision>1</cp:revision>
  <dcterms:created xsi:type="dcterms:W3CDTF">2024-02-26T14:18:57Z</dcterms:created>
  <dcterms:modified xsi:type="dcterms:W3CDTF">2024-02-26T14:21:04Z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d77c177-921f-4c67-aad2-9844fb8189cd_Enabled">
    <vt:lpwstr>true</vt:lpwstr>
  </property>
  <property fmtid="{D5CDD505-2E9C-101B-9397-08002B2CF9AE}" pid="3" name="MSIP_Label_dd77c177-921f-4c67-aad2-9844fb8189cd_SetDate">
    <vt:lpwstr>2024-02-26T14:19:19Z</vt:lpwstr>
  </property>
  <property fmtid="{D5CDD505-2E9C-101B-9397-08002B2CF9AE}" pid="4" name="MSIP_Label_dd77c177-921f-4c67-aad2-9844fb8189cd_Method">
    <vt:lpwstr>Standard</vt:lpwstr>
  </property>
  <property fmtid="{D5CDD505-2E9C-101B-9397-08002B2CF9AE}" pid="5" name="MSIP_Label_dd77c177-921f-4c67-aad2-9844fb8189cd_Name">
    <vt:lpwstr>dd77c177-921f-4c67-aad2-9844fb8189cd</vt:lpwstr>
  </property>
  <property fmtid="{D5CDD505-2E9C-101B-9397-08002B2CF9AE}" pid="6" name="MSIP_Label_dd77c177-921f-4c67-aad2-9844fb8189cd_SiteId">
    <vt:lpwstr>21f195bc-13e5-4339-82ea-ef8b8ecdd0a9</vt:lpwstr>
  </property>
  <property fmtid="{D5CDD505-2E9C-101B-9397-08002B2CF9AE}" pid="7" name="MSIP_Label_dd77c177-921f-4c67-aad2-9844fb8189cd_ActionId">
    <vt:lpwstr>2ad325c7-212a-4924-97de-a92b1b84fd0c</vt:lpwstr>
  </property>
  <property fmtid="{D5CDD505-2E9C-101B-9397-08002B2CF9AE}" pid="8" name="MSIP_Label_dd77c177-921f-4c67-aad2-9844fb8189cd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Adient – INTERNAL</vt:lpwstr>
  </property>
</Properties>
</file>