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F922-84BB-E8C1-BA2B-FF1BD7FAC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F19C9-6311-8B28-BCC5-63E50CD21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9DDD-9608-66A1-419E-7A55A7C7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F3D8-0546-D3CF-1880-418CB648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F4AE-4EA0-24B6-3A4E-682981D9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27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3DC0-0730-E9F0-BEC0-0215B099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FDE73-5805-EAD5-33C3-7EF919EE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A9DD-A9DE-9D57-5933-1E4E2E2E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F6C88-A230-88A8-00D7-DDB587EA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148D-2161-50D0-3FCB-CCE3AB6E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5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83885-9D89-51D4-DF7C-F976EE382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59D6A-9723-0EC8-F7BE-4FF1988C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918C-E7D7-C666-0606-B242AD60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ED5E-8324-49A5-2EC8-A6EC606F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F586-E061-51C9-602C-0675A7B2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709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66E4-8ED3-5160-8D3B-EABB0E7F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A191-91F6-0D57-B210-D87A3C50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E3CF-F8E4-EB6C-52D9-13BB9F2B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9014-36F9-7011-1EFF-655FE9DE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589D-48DD-8430-79E8-AC6838B4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64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49C3-980A-59A5-8C0F-A3B1A9D5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0E3BA-754B-76BE-B05E-D72EB1C4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3A39-8EC3-169E-CFCA-BF873896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D86-30D3-00A6-DA8D-2B23C064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157D-5A39-9B62-CC34-22C8352D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575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F3DC-5751-FC6C-88F2-0ACADF7C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3E38-BB7D-511C-1C82-6622F53F1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570D-512B-6D17-E43C-85F774797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5C42E-8738-F1B7-9CCE-2996A5EA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DFAA0-E719-0200-7FFD-1277E40A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5088-E5C9-23AE-BFFE-408FE3C1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71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0FFF-9B3B-D0DB-8968-7A3AAF32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5840-7674-52B3-5570-BBC837C2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2C857-452E-6915-C28D-F5C1E3E99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29B5E-D909-176E-815C-DE8C6C2CB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C7908-DBF8-2002-2410-17CB90B58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87334-C961-E5D9-31CB-1B223C58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C06F0-2AE3-8B39-2FC2-C955DFC6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C57C8-B944-9B66-6B8F-FD3388B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3F10-9EB9-B80B-52AF-2B9AD2AC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A2AA4-71F9-718B-4EA4-27A6C45C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386E6-824C-DC7B-4D1B-A3DA9BAD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173FC-E216-4B48-9BAA-AA5F6F58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11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7D264-AFF4-72F9-5B34-CD41DA00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8C9D8-FA6A-7C1E-7FB1-2F5C1096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B9A2D-7F8C-B7F0-9AAE-D964B5B2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551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2732-69FF-17B0-1E9F-104DD896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0D71-C93E-B0BB-B0EE-6B62B86E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610A6-B86B-C009-7C8E-3B71473EB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DAD34-6ECC-9E0D-5AEA-6B8AF64E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6DC3B-B91D-6A4C-82A4-BCD5DFD7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145C1-917C-6204-FEDF-0131DA3F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9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FE4-52B2-FB05-608A-3C401FDF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F1C8-DE66-A5D2-34EA-F11B76AAE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FB11B-EC8B-13A6-7303-1B6353F0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ABF9D-678F-DABD-36D5-32513F3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9A199-7F45-2C2A-45B0-8B1A4A4A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27ECD-9DB8-0245-0652-0CD89323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99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87DFF-C3F0-3833-A602-33F3CAA1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FC40-234C-CB8B-1432-59B5AF94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F7BC-AFBA-4F97-52EC-24E462768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7682-F2A7-4A67-939A-4BAEE0979889}" type="datetimeFigureOut">
              <a:rPr lang="cs-CZ" smtClean="0"/>
              <a:t>26.02.2024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733A-2891-F7FC-E4AE-53A0BBE65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29F-EDE4-DED7-5821-937A99ADE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6108-6955-45F5-99EC-BF031EA0006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F776F-3BBC-EC1E-373E-04968A9A7B9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07050" y="6642100"/>
            <a:ext cx="10064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cs-C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Adient – INTERNAL</a:t>
            </a:r>
          </a:p>
        </p:txBody>
      </p:sp>
    </p:spTree>
    <p:extLst>
      <p:ext uri="{BB962C8B-B14F-4D97-AF65-F5344CB8AC3E}">
        <p14:creationId xmlns:p14="http://schemas.microsoft.com/office/powerpoint/2010/main" val="393696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A883-E649-B3B3-48DE-587C22E31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DC177-AF57-1B44-76FF-8A7FD1CB9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A925470B-8EC5-8DDD-7973-E1AD57224F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A925470B-8EC5-8DDD-7973-E1AD57224F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44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99BA576-AE77-4B55-AD8B-3417AEE53CE5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VXS2/bOBD+KwteejEKiXrn5nhtIEDhGE02PRQ+UORYYUuLAkWl8Rr+7zuklLRx3Li7i6BxfIg4nMc3H4fkcEuEbBvFNnO2BnJGzrX+umbm6x8RGZH6qYzlaRaESYo/luY0YFnGUEs3Vuq6JWdbYpmpwN7ItmPKOUTh5+WIMKUWrHKjFVMtjEgDptU1U/Jv6JVxypoOdiMC943ShjmXV5ZZcG7vUB3HCCV873AxbuUdXAG3vfQjNNrYYZyWtCzTUsR5nhYiS6JUxGjT9rMe5nF9F9QDm+jaMlkjACfjwFcJZAVzRkATUWaBk7eyrtSQynfb603j6LNwb0t975gqv2BM52m3w1RFEdI840EsyiAK4zihWe6sV1LZIWA5rMuWzLyw5FERREmchjmkAuGEwpsMK/WC0ojYHs4ESa20kRyheroNtD27WzLRqlv7r+kT+ZXuDIePsPJTtZV24zxdzq8v5tP59RVx6SyMxnXtZ5A1JK22fuJWf5sYwLCCnAU47lGmqyjKBWdJQsMy5CKiEXuWykGlx1Sm91x1AlDQU+bMbx5qhWIgo9dYgVsyFDdHzUPoR6RfqmCHxfrpFgx4K8xCSDtQMNf2OS8Xe1y1g90vsNgPPKgXyEM8N0x1fiOh5w8Ss+xLzItRu+6UcorLnftb7tEd+0J7sTxbJTlS92N1kjXgPnYfFdR9QAze9BAltN+L9OnXa3H/Bmh+N165LfPugWpPN5oJZtkBdtZaeP7c9nL/D3k8Z63kzmHvDhfACDDnG+/uT2kejrdwtJfga+xSl0t/rKLClx/OykdeXifu0hcoF0ES0FWSxVEiijRLqEienYRTzyXiGHb/WNyxmmOV759i46oyULGH6vk/5C0uF399GF9fXM73k1johgZB4MWzrh7WKjhw3r0lwOGpAabRqQGOTwxwdGolkZwa4OxfAf7t/dnboS4s8t9E3c9hTXRXW7M5QNzyWKe1Zs3TR8BPrtwhjc1/uHR/BXd/5WZ8lVGIIhHwUkRpgdsqPHrlvnGCoVayurVQf9JGiZliVTvN82yW0FmW0jg+DycFzWZ5MJkVGY3H01n6/FUWYwPCRQEMogBEylOg6dE3XnvLGtj35d0d6qp1Z9uGcViwGg40j8grq4XL+cUG0r+liQ+CWGSpjnWcjwZD+/oP34YvBPwPAAA=&quot;"/>
    <we:property name="creatorSessionId" value="&quot;49098b3d-3cf6-4e4c-acce-693665cde343&quot;"/>
    <we:property name="creatorTenantId" value="&quot;21f195bc-13e5-4339-82ea-ef8b8ecdd0a9&quot;"/>
    <we:property name="creatorUserId" value="&quot;10032000A7F15A56&quot;"/>
    <we:property name="datasetId" value="&quot;0235c0cd-d5ff-41a3-b914-d938b7bbc401&quot;"/>
    <we:property name="embedUrl" value="&quot;/reportEmbed?reportId=89388527-bf2d-475f-b166-cf12ffe5bd27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9VXXXPaOhD9K4yebmeYjizb2M4bpXQm0wa4gaYPnUxHshbixli+spwL7fDfu5JN0pCStCT9ekLaXR+dPVqtxGcis6rM+XrEl0COyAulLpdcX3Z80iVFaxuPX5/0T19/GPVPhmhWpclUUZGjz8RwvQBzllU1zy0CGt+fdwnP8wlf2Nmc5xV0SQm6UgXPs0/QBKPL6Bo2XQKrMleaW8ip4QYs7BWG4xzX9p5bIjw12RVMITWN9RRKpc123iVVM3KUbvssmFtwoArDswKBrY2LXi/xQj+g4Ad+7CfCE9ZeZcUibynefDtbl1YHAysj1MoqID4ivkXabDAF6gt/TmkkekwmPGZxIl0a8yw37YJiPVyVGtVBzRq0vrziRQqSOAk0VFXL9wR4VWsHMLzlmKpap3AKc+cqTGbWiDMZT96+6c+OxyNiuUy0QrGd553SueyUqqxzJ6/zX6j/BxpQZ0mO6OYcLffmnHItbyeMEy1Bv1i7ZF5meqs06+7w/ZmJIHOMCSKaBkEkGfiUUhHLyGOHb+M8RRwv5QlNkpBzRmPvT9jGyXXeHbHupFjHWMaFeZrdtCCpSH0/hDlNZRj0wKPRY8q3v1hoWPDt6bud+0Dl9fIb9gM0YZQFzvyqLtoKpHcl6V4THqBpoXSWoi67nH+M1mA8mh2PhqPZdJfW4DGbU2YwuODaHHrcfq/wm/Ntm8boj1/141b3hv/PEPrcFXEIURAHMpFhGAVUhpwl7MEinqlyhHI3MTbkbHvxoLqvtFq64PZqrGrxXw2YyK7w060Dx/9uB/chlRbiG1p3SVMK1Io5hRxV/H7VmolDvyNWXRhkhdaWwDyDXBK7yviXFdd+fvfWFG4ROfKo2+NGHWYP9Y8o+e4CbB92QhYy2+ZwvMO4elKtHXcuctj/8XVBbTbuQntcV9p/Zm847e+Of10730v4qTi9hKLCmM4/aOhcLtmzQ3q6sRUwXP2tLd2aeBwHLI4TEXMRJpR6EPQefGNVFxx/77w0eJKGURhzn3r4XGOMUXEwlsci8NKYhQJ6IUPEJHr4Cb8Hay57+IDsSRnTyAsD6kc0OfQd6QBvLGQJ+BfJDlRtqpKnMOFF043KZg8ycHFYxbyQtq7c2F1HbzK8l5qlz3heu9Zt/1ARtwiyydoG8z0fNDfl5gvRmgEU8g0AAA==&quot;"/>
    <we:property name="isFiltersActionButtonVisible" value="false"/>
    <we:property name="isVisualContainerHeaderHidden" value="false"/>
    <we:property name="pageDisplayName" value="&quot;OVERVIEW&quot;"/>
    <we:property name="pageName" value="&quot;ReportSection&quot;"/>
    <we:property name="pptInsertionSessionID" value="&quot;4545E9E1-224D-4A6C-A331-42DEDB1D089F&quot;"/>
    <we:property name="reportEmbeddedTime" value="&quot;2024-02-26T13:00:50.613Z&quot;"/>
    <we:property name="reportName" value="&quot;WORLD POPULATION DASHBOARD&quot;"/>
    <we:property name="reportState" value="&quot;CONNECTED&quot;"/>
    <we:property name="reportUrl" value="&quot;/links/ctbRi8B96_?ctid=21f195bc-13e5-4339-82ea-ef8b8ecdd0a9&amp;pbi_source=linkShare&amp;fromEntryPoint=share&quot;"/>
    <we:property name="sensitivityLabel" value="&quot;Internal\\Adient INTERNAL&quot;"/>
    <we:property name="sensitivityLabelTooltip" value="&quot;May provide a business advantage over those who do not have access to the same information.\nMay be useful to a competitor.\nNot easily identifiable by inspection of a product.\nNot generally known outside the company or available from public sources.\nGenerally available to every employee internally.\n\nEstimate Amount: 30-40% of data\nTarget Audience: Adient Employees, Business Partners and Contractors with Authorized Access to Adient Network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Adient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Moravová</dc:creator>
  <cp:lastModifiedBy>Dana Moravová</cp:lastModifiedBy>
  <cp:revision>3</cp:revision>
  <dcterms:created xsi:type="dcterms:W3CDTF">2024-02-26T13:00:40Z</dcterms:created>
  <dcterms:modified xsi:type="dcterms:W3CDTF">2024-02-26T13:37:50Z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7c177-921f-4c67-aad2-9844fb8189cd_Enabled">
    <vt:lpwstr>true</vt:lpwstr>
  </property>
  <property fmtid="{D5CDD505-2E9C-101B-9397-08002B2CF9AE}" pid="3" name="MSIP_Label_dd77c177-921f-4c67-aad2-9844fb8189cd_SetDate">
    <vt:lpwstr>2024-02-26T13:01:13Z</vt:lpwstr>
  </property>
  <property fmtid="{D5CDD505-2E9C-101B-9397-08002B2CF9AE}" pid="4" name="MSIP_Label_dd77c177-921f-4c67-aad2-9844fb8189cd_Method">
    <vt:lpwstr>Standard</vt:lpwstr>
  </property>
  <property fmtid="{D5CDD505-2E9C-101B-9397-08002B2CF9AE}" pid="5" name="MSIP_Label_dd77c177-921f-4c67-aad2-9844fb8189cd_Name">
    <vt:lpwstr>dd77c177-921f-4c67-aad2-9844fb8189cd</vt:lpwstr>
  </property>
  <property fmtid="{D5CDD505-2E9C-101B-9397-08002B2CF9AE}" pid="6" name="MSIP_Label_dd77c177-921f-4c67-aad2-9844fb8189cd_SiteId">
    <vt:lpwstr>21f195bc-13e5-4339-82ea-ef8b8ecdd0a9</vt:lpwstr>
  </property>
  <property fmtid="{D5CDD505-2E9C-101B-9397-08002B2CF9AE}" pid="7" name="MSIP_Label_dd77c177-921f-4c67-aad2-9844fb8189cd_ActionId">
    <vt:lpwstr>cf7dd2d3-a82b-4b7c-a004-8bc1a0a67440</vt:lpwstr>
  </property>
  <property fmtid="{D5CDD505-2E9C-101B-9397-08002B2CF9AE}" pid="8" name="MSIP_Label_dd77c177-921f-4c67-aad2-9844fb8189c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Adient – INTERNAL</vt:lpwstr>
  </property>
</Properties>
</file>