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62B28CE-F96C-4919-998E-283235C54366}">
          <p14:sldIdLst>
            <p14:sldId id="256"/>
            <p14:sldId id="257"/>
          </p14:sldIdLst>
        </p14:section>
        <p14:section name="Entreprise" id="{F5FCCB12-7B80-467E-95D0-102C4D1F6329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Mission" id="{2E4D5513-76ED-42C6-AF00-1867D3F336A5}">
          <p14:sldIdLst>
            <p14:sldId id="266"/>
            <p14:sldId id="268"/>
            <p14:sldId id="269"/>
            <p14:sldId id="271"/>
            <p14:sldId id="272"/>
            <p14:sldId id="270"/>
            <p14:sldId id="273"/>
            <p14:sldId id="274"/>
          </p14:sldIdLst>
        </p14:section>
        <p14:section name="Conclusion" id="{2E4E854F-C0EE-45F8-BFD8-A91F0615CFA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4390D-48FF-4064-B11B-F628833EAE84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EFEA-B9CB-4932-81FE-AF90BDC19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0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Invoice</a:t>
            </a:r>
            <a:r>
              <a:rPr lang="fr-FR" dirty="0"/>
              <a:t> – 0..N – </a:t>
            </a:r>
            <a:r>
              <a:rPr lang="fr-FR" dirty="0" err="1"/>
              <a:t>InvoiceLines</a:t>
            </a:r>
            <a:r>
              <a:rPr lang="fr-FR" dirty="0"/>
              <a:t> – </a:t>
            </a:r>
            <a:r>
              <a:rPr lang="fr-FR" dirty="0" err="1"/>
              <a:t>OperationDetail</a:t>
            </a:r>
            <a:r>
              <a:rPr lang="fr-FR" dirty="0"/>
              <a:t> – </a:t>
            </a:r>
            <a:r>
              <a:rPr lang="fr-FR" dirty="0" err="1"/>
              <a:t>ContractAllocation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EFEA-B9CB-4932-81FE-AF90BDC191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89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composant évite duplication de code</a:t>
            </a:r>
          </a:p>
          <a:p>
            <a:r>
              <a:rPr lang="fr-FR" dirty="0" err="1"/>
              <a:t>Évo</a:t>
            </a:r>
            <a:r>
              <a:rPr lang="fr-FR" dirty="0"/>
              <a:t> sur le contexte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EFEA-B9CB-4932-81FE-AF90BDC191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5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0D2DBC-2988-457F-8DED-FD10F4EC04CA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50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5796-101C-42F0-B74E-787542959150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3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7C0D-DD77-43D0-9C08-B96F2566E32D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73-6A08-4FD8-86F0-32C3AED0DD08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15D-F86A-4854-8E16-5F4AC7BED51E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38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CE18-DD17-45A0-AC59-10BD28732015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399-BA22-4E70-91DE-D3F2C7858166}" type="datetime1">
              <a:rPr lang="fr-FR" smtClean="0"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1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E8FB-9664-440A-9FF0-DB7B2443D2FB}" type="datetime1">
              <a:rPr lang="fr-FR" smtClean="0"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6D74-CA98-4B39-8B96-DB10A4DA7BC2}" type="datetime1">
              <a:rPr lang="fr-FR" smtClean="0"/>
              <a:t>13/09/2021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1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7803-E315-4A89-80DD-6F4717C90915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A7B-37A4-4BB8-AE62-9BF88EF61365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5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64840C-26C3-41E5-BF80-53927B9F7373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8DEC82-8361-46C2-A515-A2D78025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05713-D67C-48FB-988C-9912E2806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57014"/>
          </a:xfrm>
        </p:spPr>
        <p:txBody>
          <a:bodyPr/>
          <a:lstStyle/>
          <a:p>
            <a:r>
              <a:rPr lang="fr-FR" dirty="0"/>
              <a:t>Soutenance finale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A80934-4420-4BC0-A783-2A6610ED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715967"/>
            <a:ext cx="9418320" cy="2776274"/>
          </a:xfrm>
        </p:spPr>
        <p:txBody>
          <a:bodyPr>
            <a:normAutofit/>
          </a:bodyPr>
          <a:lstStyle/>
          <a:p>
            <a:r>
              <a:rPr lang="fr-FR" dirty="0"/>
              <a:t>Alexis JACOB</a:t>
            </a:r>
          </a:p>
          <a:p>
            <a:endParaRPr lang="fr-FR" dirty="0"/>
          </a:p>
          <a:p>
            <a:r>
              <a:rPr lang="fr-FR" dirty="0"/>
              <a:t>Maître d’apprentissage						Tutrice</a:t>
            </a:r>
          </a:p>
          <a:p>
            <a:r>
              <a:rPr lang="fr-FR" dirty="0"/>
              <a:t>Kévin MOUZET					  Florence MESATFA</a:t>
            </a:r>
          </a:p>
          <a:p>
            <a:r>
              <a:rPr lang="fr-FR" dirty="0" err="1"/>
              <a:t>Sincro</a:t>
            </a:r>
            <a:r>
              <a:rPr lang="fr-FR" dirty="0"/>
              <a:t> Solution				         IUT de Paris Descartes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C6DE9D-9661-435B-B4AA-60C1FFD3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80" y="3943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8086F39-77AB-4269-8422-B5A2D74B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27" y="518196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E7AF594-EE32-47B7-A1D4-D79C8BBF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61" y="413421"/>
            <a:ext cx="2838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7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36ED7-5340-44A5-B3B7-15045357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l’équipe produit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94E9E4-923B-44B7-B752-C5C21488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système de tickets: Jira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52222-E0FE-445C-B7F9-F3203218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815" y="2215576"/>
            <a:ext cx="9936704" cy="447833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79E4DA-F239-44C7-B93B-7C2DC16D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10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7B705-1401-4407-A341-05194352D7E3}"/>
              </a:ext>
            </a:extLst>
          </p:cNvPr>
          <p:cNvSpPr/>
          <p:nvPr/>
        </p:nvSpPr>
        <p:spPr>
          <a:xfrm>
            <a:off x="4151869" y="2559402"/>
            <a:ext cx="4242487" cy="2770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A656-D303-4A87-B12E-F74EBB54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ma mission: indicateurs sur la fiche de facture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4A8E1-E0B8-49EA-A2FE-5295FDEB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contexte et de l’objectif</a:t>
            </a:r>
          </a:p>
          <a:p>
            <a:endParaRPr lang="fr-FR" dirty="0"/>
          </a:p>
          <a:p>
            <a:r>
              <a:rPr lang="fr-FR" dirty="0"/>
              <a:t>Présentation de la solution</a:t>
            </a:r>
          </a:p>
          <a:p>
            <a:endParaRPr lang="fr-FR" dirty="0"/>
          </a:p>
          <a:p>
            <a:r>
              <a:rPr lang="fr-FR" dirty="0"/>
              <a:t>Conclusion sur la mission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9E42FC-F256-4503-AE1B-F894945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6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0C944-BE77-4CE3-8150-BB716EE2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B643F-AC51-4C89-B074-D0EEF6D9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Traçabilité des achats et des ventes : factures</a:t>
            </a:r>
          </a:p>
          <a:p>
            <a:r>
              <a:rPr lang="fr-FR" dirty="0"/>
              <a:t>Objectif : Ajouter un indicateur sur la fiche facture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D03740-E23A-44D5-A5E6-E56BD889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12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B45622-D0AE-4660-A935-E0621C44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637489"/>
            <a:ext cx="8013933" cy="41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5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F879F-6509-457A-AA12-47C1B1BB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93E26-4873-474D-B008-43CCCCD2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13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15115F-A2AC-4783-8C4C-C0B90C66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39" y="1964987"/>
            <a:ext cx="5080521" cy="29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1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E90EA-F26B-4D17-A7CC-E58D2ABA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A8C33-96AB-48F6-9AD9-9DDDBF1D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 composant </a:t>
            </a:r>
            <a:r>
              <a:rPr lang="fr-FR" dirty="0" err="1"/>
              <a:t>Angular</a:t>
            </a:r>
            <a:r>
              <a:rPr lang="fr-FR" dirty="0"/>
              <a:t> permettant d’afficher l’état des associations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Composant attends une valeur </a:t>
            </a:r>
          </a:p>
          <a:p>
            <a:pPr marL="0" indent="0">
              <a:buNone/>
            </a:pPr>
            <a:r>
              <a:rPr lang="fr-FR" dirty="0"/>
              <a:t>pour l’</a:t>
            </a:r>
            <a:r>
              <a:rPr lang="fr-FR" dirty="0" err="1"/>
              <a:t>idInvoice</a:t>
            </a:r>
            <a:r>
              <a:rPr lang="fr-FR" dirty="0"/>
              <a:t> et le contexte: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602309-5EBB-435A-8222-68840B4E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636A92-B983-4CAC-B356-6DF393AC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628788"/>
            <a:ext cx="2896004" cy="8002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D6AB44F-70F1-4A08-9400-46140091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487" y="3028894"/>
            <a:ext cx="402011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51169-0988-4939-9D2E-264AFDC0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AA0AE-38D4-4553-93E2-18C8B176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effectue un appel à la partie backend: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Affiche le résultat: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CF62E-0694-4D1F-898E-DA10554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27F271-3B96-441F-88E5-4D7AB28B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7" y="2350809"/>
            <a:ext cx="6244486" cy="18192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8020F4-B7E5-4ADB-A2D5-7762F056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7" y="4307546"/>
            <a:ext cx="6312892" cy="16774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85A90F-47B6-49AD-BE20-4525CD26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7" y="4526477"/>
            <a:ext cx="6948309" cy="149538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AB0EA36-1BAD-463E-A937-15DFEFF3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00" y="2454167"/>
            <a:ext cx="3784536" cy="16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84A2B-1B3A-4E93-A219-CECB78C3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91" y="0"/>
            <a:ext cx="9692640" cy="64511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la solution (4)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8DE19E5-CBD7-4E62-804A-0186998C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1" y="768685"/>
            <a:ext cx="7459116" cy="145752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0327CA-A862-4B55-91C8-4FEE1ABD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685E16-A50A-4AE8-9A5F-0B949A6C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1" y="2349781"/>
            <a:ext cx="9588843" cy="14617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79BB8C-BA67-49FC-9FE7-3A0F3AFE2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91" y="3955019"/>
            <a:ext cx="9056163" cy="21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690B3-E374-4B15-9A3C-066E4EB0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solution (5)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26422F-A75C-409B-A9C1-57DAF5399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27" y="2140902"/>
            <a:ext cx="7298768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24916-0BE2-4670-870B-FD348154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DC846A-509A-4D42-A4DF-C3A3E0DD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811322"/>
            <a:ext cx="9078592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1624C-4522-4A1E-B20B-7399868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9C05B-B99A-4FD6-B2A7-C1681F6A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difficile à cause du manque de notions personnelles</a:t>
            </a:r>
          </a:p>
          <a:p>
            <a:endParaRPr lang="fr-FR" dirty="0"/>
          </a:p>
          <a:p>
            <a:r>
              <a:rPr lang="fr-FR" dirty="0"/>
              <a:t>Premiers pas sur les factures dans </a:t>
            </a:r>
            <a:r>
              <a:rPr lang="fr-FR" dirty="0" err="1"/>
              <a:t>Sincro</a:t>
            </a:r>
            <a:endParaRPr lang="fr-FR" dirty="0"/>
          </a:p>
          <a:p>
            <a:endParaRPr lang="fr-FR" dirty="0"/>
          </a:p>
          <a:p>
            <a:r>
              <a:rPr lang="fr-FR" dirty="0"/>
              <a:t>Évolution potentielle du composant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2B4003-8611-43C7-B853-B8C435E2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5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5549B-5AD2-4D1A-B4A1-87D4776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29FDF-1F08-4B2E-AE68-3331B52E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Premier poste dans une société de développement informatique</a:t>
            </a:r>
          </a:p>
          <a:p>
            <a:r>
              <a:rPr lang="fr-FR" dirty="0"/>
              <a:t>Année riche en terme de connaissances techniques et humaines</a:t>
            </a:r>
          </a:p>
          <a:p>
            <a:pPr lvl="1"/>
            <a:r>
              <a:rPr lang="fr-FR" dirty="0"/>
              <a:t>Montée en compétence sur </a:t>
            </a:r>
            <a:r>
              <a:rPr lang="fr-FR" dirty="0" err="1"/>
              <a:t>Angular</a:t>
            </a:r>
            <a:r>
              <a:rPr lang="fr-FR" dirty="0"/>
              <a:t> et C#</a:t>
            </a:r>
          </a:p>
          <a:p>
            <a:pPr lvl="1"/>
            <a:r>
              <a:rPr lang="fr-FR" dirty="0"/>
              <a:t>Travail d’équipe, organisation, communication avec les autres membres de l’équipe</a:t>
            </a:r>
          </a:p>
          <a:p>
            <a:pPr lvl="1"/>
            <a:endParaRPr lang="fr-FR" dirty="0"/>
          </a:p>
          <a:p>
            <a:r>
              <a:rPr lang="fr-FR" dirty="0"/>
              <a:t>Renforcement du choix de cette voie pour mon avenir professionnel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C8AA1C-EEA7-4BE0-9E54-2793DFA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2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0B55555-8CFB-482F-A662-D24D4267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9B7555A-7AC0-47C4-9CAC-186F1CE5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  <a:p>
            <a:endParaRPr lang="fr-FR" dirty="0"/>
          </a:p>
          <a:p>
            <a:r>
              <a:rPr lang="fr-FR" dirty="0"/>
              <a:t>Présentation de mon environnement de travail</a:t>
            </a:r>
          </a:p>
          <a:p>
            <a:endParaRPr lang="fr-FR" dirty="0"/>
          </a:p>
          <a:p>
            <a:r>
              <a:rPr lang="fr-FR" dirty="0"/>
              <a:t>Présentation de ma mission: indicateurs sur la fiche de facture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AABF1-CF43-4A29-89C9-0541274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9F94DE-ED55-4DD6-BB7C-01EC5DAD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C60FAE-5B22-412A-8095-ECE4DAA9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Organigramme de </a:t>
            </a:r>
            <a:r>
              <a:rPr lang="fr-FR" dirty="0" err="1"/>
              <a:t>Sincro</a:t>
            </a:r>
            <a:endParaRPr lang="fr-FR" dirty="0"/>
          </a:p>
          <a:p>
            <a:endParaRPr lang="fr-FR" dirty="0"/>
          </a:p>
          <a:p>
            <a:r>
              <a:rPr lang="fr-FR" dirty="0"/>
              <a:t>Présentation de la plateforme </a:t>
            </a:r>
            <a:r>
              <a:rPr lang="fr-FR" dirty="0" err="1"/>
              <a:t>Sincro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6A578-CF29-4FC1-BA8E-41FDD67E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50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C39D6-B3D8-478D-8CE9-BF9B75A1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8F4EB-C500-4F5A-ACB6-29B3ECC3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Société par actions simplifiées</a:t>
            </a:r>
          </a:p>
          <a:p>
            <a:r>
              <a:rPr lang="fr-FR" dirty="0"/>
              <a:t>Active depuis 6 ans</a:t>
            </a:r>
          </a:p>
          <a:p>
            <a:r>
              <a:rPr lang="fr-FR" dirty="0"/>
              <a:t>Deux bureaux:</a:t>
            </a:r>
          </a:p>
          <a:p>
            <a:endParaRPr lang="fr-FR" dirty="0"/>
          </a:p>
          <a:p>
            <a:pPr lvl="1"/>
            <a:r>
              <a:rPr lang="fr-FR" dirty="0"/>
              <a:t>Paris 8eme (siège social)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111 rue Cardinet, Paris 17</a:t>
            </a:r>
            <a:r>
              <a:rPr lang="fr-FR" baseline="30000" dirty="0"/>
              <a:t>ème</a:t>
            </a:r>
            <a:endParaRPr lang="fr-FR" dirty="0"/>
          </a:p>
          <a:p>
            <a:pPr lvl="1"/>
            <a:endParaRPr lang="fr-FR" baseline="30000" dirty="0"/>
          </a:p>
          <a:p>
            <a:endParaRPr lang="fr-FR" baseline="30000" dirty="0"/>
          </a:p>
          <a:p>
            <a:pPr lvl="1"/>
            <a:endParaRPr lang="fr-FR" baseline="300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3E354-D089-463F-9B5E-A6835A2D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CE0D4-102E-44B8-AFDB-31213ACC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Organigramme de </a:t>
            </a:r>
            <a:r>
              <a:rPr lang="fr-FR" dirty="0" err="1"/>
              <a:t>Sincro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8607B-F83C-4853-BA0F-3E6F6A1DD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69" y="1691322"/>
            <a:ext cx="8475662" cy="47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8C67FF-88D9-4F0D-9A65-8515D56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5088-77A0-4655-B8BA-B33DEA08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plateforme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C7113-8118-4058-BB74-E4320AE8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Plateforme de gestion et de pilotage des sociétés de service</a:t>
            </a:r>
          </a:p>
          <a:p>
            <a:pPr lvl="1"/>
            <a:r>
              <a:rPr lang="fr-FR" dirty="0"/>
              <a:t>Structurer et diriger l’ensemble des processus métiers</a:t>
            </a:r>
          </a:p>
          <a:p>
            <a:endParaRPr lang="fr-FR" dirty="0"/>
          </a:p>
          <a:p>
            <a:r>
              <a:rPr lang="fr-FR" dirty="0"/>
              <a:t>Solution Business Process Outsourcing (BPO)</a:t>
            </a:r>
          </a:p>
          <a:p>
            <a:pPr lvl="1"/>
            <a:r>
              <a:rPr lang="fr-FR" dirty="0"/>
              <a:t>Service de gestion ou de comptabilité externe</a:t>
            </a:r>
          </a:p>
          <a:p>
            <a:pPr lvl="1"/>
            <a:r>
              <a:rPr lang="fr-FR" dirty="0"/>
              <a:t>Piloter la stratégie de la comptabilité et de la gestion</a:t>
            </a:r>
          </a:p>
          <a:p>
            <a:pPr lvl="1"/>
            <a:endParaRPr lang="fr-FR" dirty="0"/>
          </a:p>
          <a:p>
            <a:r>
              <a:rPr lang="fr-FR" dirty="0"/>
              <a:t>Entreprise Resource Planning (ERP)</a:t>
            </a:r>
          </a:p>
          <a:p>
            <a:pPr lvl="1"/>
            <a:r>
              <a:rPr lang="fr-FR" dirty="0"/>
              <a:t>Progiciel de Gestion Intégré en français</a:t>
            </a:r>
          </a:p>
          <a:p>
            <a:pPr lvl="1"/>
            <a:r>
              <a:rPr lang="fr-FR" dirty="0"/>
              <a:t>Structurer et assurer le pilotage au quotidien de la gestion du temps et de l’activité</a:t>
            </a:r>
          </a:p>
          <a:p>
            <a:pPr marL="27432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66525-9589-41DC-9287-853924F1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4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12087-FAC4-423B-8E4B-03F55A0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mon environnement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60E73-3E6D-4507-B8F8-7CD27868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Logiciels et langages utilisés</a:t>
            </a:r>
          </a:p>
          <a:p>
            <a:endParaRPr lang="fr-FR" dirty="0"/>
          </a:p>
          <a:p>
            <a:r>
              <a:rPr lang="fr-FR" dirty="0"/>
              <a:t>Structure de la plateforme</a:t>
            </a:r>
          </a:p>
          <a:p>
            <a:endParaRPr lang="fr-FR" dirty="0"/>
          </a:p>
          <a:p>
            <a:r>
              <a:rPr lang="fr-FR" dirty="0"/>
              <a:t>Fonctionnement de l’équipe produit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277B3-6B6C-43EF-AC3A-60E81FD9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19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A6DF-B50A-44AF-886D-BCC18DE9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 et langages utilisés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B882F2-257B-453E-A2B6-F2ABE6109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32C582D-674F-4370-99D4-E18766EB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Framework Javascript</a:t>
            </a:r>
          </a:p>
          <a:p>
            <a:r>
              <a:rPr lang="fr-FR" dirty="0"/>
              <a:t>Créé et développé par Google</a:t>
            </a:r>
          </a:p>
          <a:p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D95E24-FCAB-455C-8939-172B96AC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Backend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89B36EE-31BE-4B32-869F-80C9D0F491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C#</a:t>
            </a:r>
          </a:p>
          <a:p>
            <a:r>
              <a:rPr lang="fr-FR" dirty="0"/>
              <a:t>Développé par Microsoft</a:t>
            </a:r>
          </a:p>
          <a:p>
            <a:r>
              <a:rPr lang="fr-FR" dirty="0"/>
              <a:t>Similaire à Java</a:t>
            </a:r>
          </a:p>
          <a:p>
            <a:r>
              <a:rPr lang="fr-FR" dirty="0"/>
              <a:t>Visual Studio</a:t>
            </a:r>
          </a:p>
        </p:txBody>
      </p:sp>
      <p:pic>
        <p:nvPicPr>
          <p:cNvPr id="9" name="Google Shape;172;p18">
            <a:extLst>
              <a:ext uri="{FF2B5EF4-FFF2-40B4-BE49-F238E27FC236}">
                <a16:creationId xmlns:a16="http://schemas.microsoft.com/office/drawing/2014/main" id="{5A337A9B-B837-45F8-9E71-F1489A9110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555" y="4238146"/>
            <a:ext cx="1626039" cy="181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4;p18">
            <a:extLst>
              <a:ext uri="{FF2B5EF4-FFF2-40B4-BE49-F238E27FC236}">
                <a16:creationId xmlns:a16="http://schemas.microsoft.com/office/drawing/2014/main" id="{9A288DE4-56DD-48D0-AEFC-20768902EA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67" y="4339875"/>
            <a:ext cx="1447682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5D0646B-5A7C-44B0-B228-FC03F6D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D1AA1E3-4ACC-42F1-8A7F-F184D59D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plateforme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AB01974-B073-4450-A7E0-F8E6A13D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41374"/>
            <a:ext cx="8594725" cy="2926189"/>
          </a:xfr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7EDB6F-71DB-4C8E-A9C3-A18F2E4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8DEC82-8361-46C2-A515-A2D780250F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61767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0</TotalTime>
  <Words>451</Words>
  <Application>Microsoft Office PowerPoint</Application>
  <PresentationFormat>Grand écran</PresentationFormat>
  <Paragraphs>131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Vue</vt:lpstr>
      <vt:lpstr>Soutenance finale</vt:lpstr>
      <vt:lpstr>Sommaire</vt:lpstr>
      <vt:lpstr>Présentation de l’entreprise</vt:lpstr>
      <vt:lpstr>Présentation générale</vt:lpstr>
      <vt:lpstr>Organigramme de Sincro</vt:lpstr>
      <vt:lpstr>Présentation de la plateforme</vt:lpstr>
      <vt:lpstr>Présentation de mon environnement de travail</vt:lpstr>
      <vt:lpstr>Logiciels et langages utilisés</vt:lpstr>
      <vt:lpstr>Structure de la plateforme</vt:lpstr>
      <vt:lpstr>Fonctionnement de l’équipe produit</vt:lpstr>
      <vt:lpstr>Présentation de ma mission: indicateurs sur la fiche de facture</vt:lpstr>
      <vt:lpstr>Contexte et objectif</vt:lpstr>
      <vt:lpstr>Présentation de la solution (1)</vt:lpstr>
      <vt:lpstr>Présentation de la solution (2)</vt:lpstr>
      <vt:lpstr>Présentation de la solution (3)</vt:lpstr>
      <vt:lpstr>Présentation de la solution (4)</vt:lpstr>
      <vt:lpstr>Présentation de la solution (5)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finale</dc:title>
  <dc:creator>Alexis Jacob</dc:creator>
  <cp:lastModifiedBy>Alexis Jacob</cp:lastModifiedBy>
  <cp:revision>2</cp:revision>
  <dcterms:created xsi:type="dcterms:W3CDTF">2021-09-12T10:02:57Z</dcterms:created>
  <dcterms:modified xsi:type="dcterms:W3CDTF">2021-09-13T07:33:48Z</dcterms:modified>
</cp:coreProperties>
</file>