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EC99F-80F5-0000-D6B4-05312C727C4C}" v="87" dt="2021-05-19T13:11:43.007"/>
    <p1510:client id="{8C6DC99F-1007-0000-CF78-470B745795F0}" v="261" dt="2021-05-19T13:05:06.666"/>
    <p1510:client id="{F5FBE284-6858-4CE0-A73E-EFD6FDB43641}" v="22" dt="2021-05-18T15:53:26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2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2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1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9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0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8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6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7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3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1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5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9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12741" y="86106"/>
            <a:ext cx="8574622" cy="2616199"/>
          </a:xfrm>
        </p:spPr>
        <p:txBody>
          <a:bodyPr/>
          <a:lstStyle/>
          <a:p>
            <a:r>
              <a:rPr lang="de-DE" b="1" dirty="0">
                <a:latin typeface="Arial"/>
                <a:cs typeface="Calibri Light"/>
              </a:rPr>
              <a:t>GPOs Windows Server</a:t>
            </a:r>
            <a:br>
              <a:rPr lang="de-DE" b="1" dirty="0">
                <a:latin typeface="Arial"/>
                <a:cs typeface="Calibri Light"/>
              </a:rPr>
            </a:br>
            <a:r>
              <a:rPr lang="de-DE" sz="4000" b="1" dirty="0" err="1">
                <a:latin typeface="Arial"/>
                <a:cs typeface="Calibri Light"/>
              </a:rPr>
              <a:t>Título</a:t>
            </a:r>
            <a:r>
              <a:rPr lang="de-DE" sz="4000" b="1" dirty="0">
                <a:latin typeface="Arial"/>
                <a:cs typeface="Calibri Light"/>
              </a:rPr>
              <a:t> e </a:t>
            </a:r>
            <a:r>
              <a:rPr lang="de-DE" sz="4000" b="1" dirty="0" err="1">
                <a:latin typeface="Arial"/>
                <a:cs typeface="Calibri Light"/>
              </a:rPr>
              <a:t>texto</a:t>
            </a:r>
            <a:r>
              <a:rPr lang="de-DE" sz="4000" b="1" dirty="0">
                <a:latin typeface="Arial"/>
                <a:cs typeface="Calibri Light"/>
              </a:rPr>
              <a:t> de </a:t>
            </a:r>
            <a:r>
              <a:rPr lang="de-DE" sz="4000" b="1" dirty="0" err="1">
                <a:latin typeface="Arial"/>
                <a:cs typeface="Calibri Light"/>
              </a:rPr>
              <a:t>logon</a:t>
            </a:r>
            <a:endParaRPr lang="de-DE" sz="4000" b="1" dirty="0" err="1">
              <a:latin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BF3C5B-50C5-495F-AC99-2E103A68F338}"/>
              </a:ext>
            </a:extLst>
          </p:cNvPr>
          <p:cNvSpPr txBox="1">
            <a:spLocks/>
          </p:cNvSpPr>
          <p:nvPr/>
        </p:nvSpPr>
        <p:spPr>
          <a:xfrm>
            <a:off x="3052047" y="4019751"/>
            <a:ext cx="8862169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 err="1">
                <a:latin typeface="Arial"/>
                <a:cs typeface="Calibri Light"/>
              </a:rPr>
              <a:t>Aryon</a:t>
            </a:r>
            <a:r>
              <a:rPr lang="de-DE" sz="2400" dirty="0">
                <a:latin typeface="Arial"/>
                <a:cs typeface="Calibri Light"/>
              </a:rPr>
              <a:t> </a:t>
            </a:r>
            <a:r>
              <a:rPr lang="de-DE" sz="2400" dirty="0" err="1">
                <a:latin typeface="Arial"/>
                <a:cs typeface="Calibri Light"/>
              </a:rPr>
              <a:t>Rabello</a:t>
            </a:r>
            <a:r>
              <a:rPr lang="de-DE" sz="2400" dirty="0">
                <a:latin typeface="Arial"/>
                <a:cs typeface="Calibri Light"/>
              </a:rPr>
              <a:t> </a:t>
            </a:r>
            <a:r>
              <a:rPr lang="de-DE" sz="2400" dirty="0" err="1">
                <a:latin typeface="Arial"/>
                <a:cs typeface="Calibri Light"/>
              </a:rPr>
              <a:t>Jeronymo</a:t>
            </a:r>
            <a:endParaRPr lang="de-DE" sz="2400" dirty="0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2DFA1-A4E5-4BFD-A2DE-8D221FC1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98" y="24010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pt-BR" dirty="0">
                <a:ea typeface="+mj-lt"/>
                <a:cs typeface="+mj-lt"/>
              </a:rPr>
              <a:t>Agora daremos texto a nossa mensagem, clicaremos em </a:t>
            </a:r>
            <a:r>
              <a:rPr lang="pt-BR" b="1" dirty="0" err="1">
                <a:ea typeface="+mj-lt"/>
                <a:cs typeface="+mj-lt"/>
              </a:rPr>
              <a:t>Logon</a:t>
            </a:r>
            <a:r>
              <a:rPr lang="pt-BR" b="1" dirty="0">
                <a:ea typeface="+mj-lt"/>
                <a:cs typeface="+mj-lt"/>
              </a:rPr>
              <a:t> Interativo: texto de mensagem para usuários tentando fazer </a:t>
            </a:r>
            <a:r>
              <a:rPr lang="pt-BR" b="1" dirty="0" err="1">
                <a:ea typeface="+mj-lt"/>
                <a:cs typeface="+mj-lt"/>
              </a:rPr>
              <a:t>logon</a:t>
            </a:r>
            <a:r>
              <a:rPr lang="pt-BR" b="1" dirty="0">
                <a:ea typeface="+mj-lt"/>
                <a:cs typeface="+mj-lt"/>
              </a:rPr>
              <a:t>.</a:t>
            </a:r>
            <a:endParaRPr lang="pt-BR" b="1" dirty="0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999A8EEB-5EB1-4E56-9C71-C52EFC44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3" y="3251980"/>
            <a:ext cx="9946256" cy="3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55590-FC0B-4749-9099-7E8689DE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43" y="168215"/>
            <a:ext cx="10018713" cy="1752599"/>
          </a:xfrm>
        </p:spPr>
        <p:txBody>
          <a:bodyPr>
            <a:noAutofit/>
          </a:bodyPr>
          <a:lstStyle/>
          <a:p>
            <a:r>
              <a:rPr lang="pt-BR" sz="2800" dirty="0">
                <a:ea typeface="+mj-lt"/>
                <a:cs typeface="+mj-lt"/>
              </a:rPr>
              <a:t>Será aberta a interface das propriedades. </a:t>
            </a:r>
            <a:r>
              <a:rPr lang="pt-BR" sz="2800" b="1" dirty="0">
                <a:ea typeface="+mj-lt"/>
                <a:cs typeface="+mj-lt"/>
              </a:rPr>
              <a:t>Marque</a:t>
            </a:r>
            <a:r>
              <a:rPr lang="pt-BR" sz="2800" dirty="0">
                <a:ea typeface="+mj-lt"/>
                <a:cs typeface="+mj-lt"/>
              </a:rPr>
              <a:t> o quadrado “</a:t>
            </a:r>
            <a:r>
              <a:rPr lang="pt-BR" sz="2800" b="1" dirty="0">
                <a:ea typeface="+mj-lt"/>
                <a:cs typeface="+mj-lt"/>
              </a:rPr>
              <a:t>Definir esta configuração de política no modelo</a:t>
            </a:r>
            <a:r>
              <a:rPr lang="pt-BR" sz="2800" dirty="0">
                <a:ea typeface="+mj-lt"/>
                <a:cs typeface="+mj-lt"/>
              </a:rPr>
              <a:t>…” e após insira o texto da mensagem em que irá passar. </a:t>
            </a:r>
            <a:r>
              <a:rPr lang="pt-BR" sz="2800" dirty="0" err="1">
                <a:ea typeface="+mj-lt"/>
                <a:cs typeface="+mj-lt"/>
              </a:rPr>
              <a:t>Ápos</a:t>
            </a:r>
            <a:r>
              <a:rPr lang="pt-BR" sz="2800" dirty="0">
                <a:ea typeface="+mj-lt"/>
                <a:cs typeface="+mj-lt"/>
              </a:rPr>
              <a:t>, clique em Ok.</a:t>
            </a:r>
            <a:endParaRPr lang="pt-BR" sz="2800" dirty="0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01266F9-28CE-4258-8C81-6007B1F2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89" y="1929413"/>
            <a:ext cx="4195313" cy="46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0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85505-5D98-4470-A523-AA965AD1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085" y="153838"/>
            <a:ext cx="10018713" cy="1752599"/>
          </a:xfrm>
        </p:spPr>
        <p:txBody>
          <a:bodyPr>
            <a:normAutofit fontScale="90000"/>
          </a:bodyPr>
          <a:lstStyle/>
          <a:p>
            <a:endParaRPr lang="pt-BR"/>
          </a:p>
          <a:p>
            <a:r>
              <a:rPr lang="pt-BR" dirty="0">
                <a:ea typeface="+mj-lt"/>
                <a:cs typeface="+mj-lt"/>
              </a:rPr>
              <a:t>Com as diretivas configuradas, iremos abrir o </a:t>
            </a:r>
            <a:r>
              <a:rPr lang="pt-BR" b="1" dirty="0" err="1">
                <a:ea typeface="+mj-lt"/>
                <a:cs typeface="+mj-lt"/>
              </a:rPr>
              <a:t>cmd</a:t>
            </a:r>
            <a:r>
              <a:rPr lang="pt-BR" dirty="0">
                <a:ea typeface="+mj-lt"/>
                <a:cs typeface="+mj-lt"/>
              </a:rPr>
              <a:t> e dar um </a:t>
            </a:r>
            <a:r>
              <a:rPr lang="pt-BR" b="1" dirty="0" err="1">
                <a:ea typeface="+mj-lt"/>
                <a:cs typeface="+mj-lt"/>
              </a:rPr>
              <a:t>gpupdate</a:t>
            </a:r>
            <a:r>
              <a:rPr lang="pt-BR" b="1" dirty="0">
                <a:ea typeface="+mj-lt"/>
                <a:cs typeface="+mj-lt"/>
              </a:rPr>
              <a:t> /force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5DB246DB-5670-4391-98D8-F9D81306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59" y="2420794"/>
            <a:ext cx="7099538" cy="36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66113-0F47-42F7-8B56-8C8FAE3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53" y="355121"/>
            <a:ext cx="10018713" cy="1752599"/>
          </a:xfrm>
        </p:spPr>
        <p:txBody>
          <a:bodyPr>
            <a:normAutofit/>
          </a:bodyPr>
          <a:lstStyle/>
          <a:p>
            <a:r>
              <a:rPr lang="pt-BR" sz="2800" dirty="0">
                <a:ea typeface="+mj-lt"/>
                <a:cs typeface="+mj-lt"/>
              </a:rPr>
              <a:t>Com as diretivas feitas e </a:t>
            </a:r>
            <a:r>
              <a:rPr lang="pt-BR" sz="2800" b="1" dirty="0" err="1">
                <a:ea typeface="+mj-lt"/>
                <a:cs typeface="+mj-lt"/>
              </a:rPr>
              <a:t>gpupdate</a:t>
            </a:r>
            <a:r>
              <a:rPr lang="pt-BR" sz="2800" b="1" dirty="0">
                <a:ea typeface="+mj-lt"/>
                <a:cs typeface="+mj-lt"/>
              </a:rPr>
              <a:t> /force</a:t>
            </a:r>
            <a:r>
              <a:rPr lang="pt-BR" sz="2800" dirty="0">
                <a:ea typeface="+mj-lt"/>
                <a:cs typeface="+mj-lt"/>
              </a:rPr>
              <a:t> dado, iremos agora nas estações clientes e tentaremos fazer </a:t>
            </a:r>
            <a:r>
              <a:rPr lang="pt-BR" sz="2800" dirty="0" err="1">
                <a:ea typeface="+mj-lt"/>
                <a:cs typeface="+mj-lt"/>
              </a:rPr>
              <a:t>logon</a:t>
            </a:r>
            <a:r>
              <a:rPr lang="pt-BR" sz="2800" dirty="0">
                <a:ea typeface="+mj-lt"/>
                <a:cs typeface="+mj-lt"/>
              </a:rPr>
              <a:t> na estação. Se tudo ocorreu certo, irá aparecer a mensagem após a autenticação.</a:t>
            </a:r>
            <a:endParaRPr lang="pt-BR" sz="2800" dirty="0"/>
          </a:p>
        </p:txBody>
      </p:sp>
      <p:pic>
        <p:nvPicPr>
          <p:cNvPr id="3" name="Imagem 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63F6DC99-5F94-4231-81CB-88017A53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2112754"/>
            <a:ext cx="6438179" cy="44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271F-74A3-4578-86EB-93284F90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Abra o Gerenciamento de Política de Grupo</a:t>
            </a:r>
            <a:endParaRPr lang="pt-BR" dirty="0"/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15585F0-C7BC-4662-92D7-A65082A3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02" y="2504131"/>
            <a:ext cx="6696972" cy="41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599C3-75FD-4D44-8F64-9015A564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Com o botão direto do mouse clique em Criar uma GPO neste domínio e fornecer link.</a:t>
            </a:r>
            <a:endParaRPr lang="pt-BR" dirty="0"/>
          </a:p>
        </p:txBody>
      </p:sp>
      <p:pic>
        <p:nvPicPr>
          <p:cNvPr id="3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7EE4943-4F28-4EAB-9EB3-A36D50FE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32" y="2445883"/>
            <a:ext cx="6524445" cy="39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7A471-C61E-45D3-A540-6875665A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Nomeie a GPO com um nome qualquer</a:t>
            </a:r>
            <a:endParaRPr lang="pt-BR" dirty="0"/>
          </a:p>
        </p:txBody>
      </p:sp>
      <p:pic>
        <p:nvPicPr>
          <p:cNvPr id="3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B771F29-807C-431D-BE40-D6EFC861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2437875"/>
            <a:ext cx="7875916" cy="36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9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F6FA-B36D-440D-A37A-80189570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Após criar a GPO, clique com o botão direito do mouse em Editar.</a:t>
            </a:r>
            <a:endParaRPr lang="pt-BR" dirty="0"/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058DF5C-5544-485E-A10D-5A2FD26C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91" y="2446020"/>
            <a:ext cx="5906218" cy="41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94FAF-C794-4418-B74B-C5590F12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a typeface="+mj-lt"/>
                <a:cs typeface="+mj-lt"/>
              </a:rPr>
              <a:t>Após isso, navegue em: </a:t>
            </a:r>
            <a:r>
              <a:rPr lang="pt-BR" b="1" dirty="0">
                <a:ea typeface="+mj-lt"/>
                <a:cs typeface="+mj-lt"/>
              </a:rPr>
              <a:t>Configuração do Computador</a:t>
            </a:r>
            <a:r>
              <a:rPr lang="pt-BR" dirty="0">
                <a:ea typeface="+mj-lt"/>
                <a:cs typeface="+mj-lt"/>
              </a:rPr>
              <a:t>, </a:t>
            </a:r>
            <a:r>
              <a:rPr lang="pt-BR" b="1" dirty="0">
                <a:ea typeface="+mj-lt"/>
                <a:cs typeface="+mj-lt"/>
              </a:rPr>
              <a:t>Políticas</a:t>
            </a:r>
            <a:r>
              <a:rPr lang="pt-BR" dirty="0">
                <a:ea typeface="+mj-lt"/>
                <a:cs typeface="+mj-lt"/>
              </a:rPr>
              <a:t>, </a:t>
            </a:r>
            <a:r>
              <a:rPr lang="pt-BR" b="1" dirty="0">
                <a:ea typeface="+mj-lt"/>
                <a:cs typeface="+mj-lt"/>
              </a:rPr>
              <a:t>Configurações do Windows</a:t>
            </a:r>
            <a:r>
              <a:rPr lang="pt-BR" dirty="0">
                <a:ea typeface="+mj-lt"/>
                <a:cs typeface="+mj-lt"/>
              </a:rPr>
              <a:t>, </a:t>
            </a:r>
            <a:r>
              <a:rPr lang="pt-BR" b="1" dirty="0">
                <a:ea typeface="+mj-lt"/>
                <a:cs typeface="+mj-lt"/>
              </a:rPr>
              <a:t>Configurações de Segurança</a:t>
            </a:r>
            <a:r>
              <a:rPr lang="pt-BR" dirty="0">
                <a:ea typeface="+mj-lt"/>
                <a:cs typeface="+mj-lt"/>
              </a:rPr>
              <a:t>, </a:t>
            </a:r>
            <a:r>
              <a:rPr lang="pt-BR" b="1" dirty="0">
                <a:ea typeface="+mj-lt"/>
                <a:cs typeface="+mj-lt"/>
              </a:rPr>
              <a:t>Políticas locais</a:t>
            </a:r>
            <a:r>
              <a:rPr lang="pt-BR" dirty="0">
                <a:ea typeface="+mj-lt"/>
                <a:cs typeface="+mj-lt"/>
              </a:rPr>
              <a:t>. Chegando em Políticas locais, clique em </a:t>
            </a:r>
            <a:r>
              <a:rPr lang="pt-BR" b="1" dirty="0">
                <a:ea typeface="+mj-lt"/>
                <a:cs typeface="+mj-lt"/>
              </a:rPr>
              <a:t>Opções de segurança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14253A9-1FCC-4768-811A-0A10DCEA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4" y="3292803"/>
            <a:ext cx="7847162" cy="29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DD1E9-4C43-45F2-8BD8-5AFDFEF5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330" y="484517"/>
            <a:ext cx="10018713" cy="17525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800" dirty="0">
                <a:ea typeface="+mj-lt"/>
                <a:cs typeface="+mj-lt"/>
              </a:rPr>
              <a:t>Aparecerão várias diretivas que poderiam ser aplicadas no nosso domínio, porém, as que queremos são nomeadas com os nomes: </a:t>
            </a:r>
            <a:r>
              <a:rPr lang="pt-BR" sz="2800" b="1" dirty="0" err="1">
                <a:ea typeface="+mj-lt"/>
                <a:cs typeface="+mj-lt"/>
              </a:rPr>
              <a:t>Logon</a:t>
            </a:r>
            <a:r>
              <a:rPr lang="pt-BR" sz="2800" b="1" dirty="0">
                <a:ea typeface="+mj-lt"/>
                <a:cs typeface="+mj-lt"/>
              </a:rPr>
              <a:t> Interativo: texto de mensagem para usuários tentando fazer </a:t>
            </a:r>
            <a:r>
              <a:rPr lang="pt-BR" sz="2800" b="1" dirty="0" err="1">
                <a:ea typeface="+mj-lt"/>
                <a:cs typeface="+mj-lt"/>
              </a:rPr>
              <a:t>logon</a:t>
            </a:r>
            <a:r>
              <a:rPr lang="pt-BR" sz="2800" dirty="0">
                <a:ea typeface="+mj-lt"/>
                <a:cs typeface="+mj-lt"/>
              </a:rPr>
              <a:t> e </a:t>
            </a:r>
            <a:r>
              <a:rPr lang="pt-BR" sz="2800" b="1" dirty="0" err="1">
                <a:ea typeface="+mj-lt"/>
                <a:cs typeface="+mj-lt"/>
              </a:rPr>
              <a:t>Logon</a:t>
            </a:r>
            <a:r>
              <a:rPr lang="pt-BR" sz="2800" b="1" dirty="0">
                <a:ea typeface="+mj-lt"/>
                <a:cs typeface="+mj-lt"/>
              </a:rPr>
              <a:t> Interativo: título de mensagem para usuários tentando fazer </a:t>
            </a:r>
            <a:r>
              <a:rPr lang="pt-BR" sz="2800" b="1" dirty="0" err="1">
                <a:ea typeface="+mj-lt"/>
                <a:cs typeface="+mj-lt"/>
              </a:rPr>
              <a:t>logon</a:t>
            </a:r>
            <a:r>
              <a:rPr lang="pt-BR" sz="2800" dirty="0">
                <a:ea typeface="+mj-lt"/>
                <a:cs typeface="+mj-lt"/>
              </a:rPr>
              <a:t>.</a:t>
            </a:r>
            <a:endParaRPr lang="pt-BR" sz="2800"/>
          </a:p>
        </p:txBody>
      </p:sp>
      <p:pic>
        <p:nvPicPr>
          <p:cNvPr id="3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7EC426E-3B28-481D-9711-450ACE0F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40" y="2681027"/>
            <a:ext cx="6855123" cy="38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7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8874-A65A-40C0-90B7-EACD836D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99536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pt-BR" dirty="0">
                <a:ea typeface="+mj-lt"/>
                <a:cs typeface="+mj-lt"/>
              </a:rPr>
              <a:t>Daremos primeiro título a nossa mensagem, clicaremos em </a:t>
            </a:r>
            <a:r>
              <a:rPr lang="pt-BR" b="1" dirty="0" err="1">
                <a:ea typeface="+mj-lt"/>
                <a:cs typeface="+mj-lt"/>
              </a:rPr>
              <a:t>Logon</a:t>
            </a:r>
            <a:r>
              <a:rPr lang="pt-BR" b="1" dirty="0">
                <a:ea typeface="+mj-lt"/>
                <a:cs typeface="+mj-lt"/>
              </a:rPr>
              <a:t> Interativo: título de mensagem para usuários tentando fazer </a:t>
            </a:r>
            <a:r>
              <a:rPr lang="pt-BR" b="1" dirty="0" err="1">
                <a:ea typeface="+mj-lt"/>
                <a:cs typeface="+mj-lt"/>
              </a:rPr>
              <a:t>logon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EFD59154-F0DB-4D1E-91B2-FE8F58A1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79" y="3501931"/>
            <a:ext cx="8666674" cy="7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9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2D2D6-ABB8-41C2-A538-0FE175E8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330" y="67574"/>
            <a:ext cx="10018713" cy="1752599"/>
          </a:xfrm>
        </p:spPr>
        <p:txBody>
          <a:bodyPr>
            <a:noAutofit/>
          </a:bodyPr>
          <a:lstStyle/>
          <a:p>
            <a:r>
              <a:rPr lang="pt-BR" sz="2800" dirty="0">
                <a:ea typeface="+mj-lt"/>
                <a:cs typeface="+mj-lt"/>
              </a:rPr>
              <a:t>Será aberta a interface das propriedades. </a:t>
            </a:r>
            <a:r>
              <a:rPr lang="pt-BR" sz="2800" b="1" dirty="0">
                <a:ea typeface="+mj-lt"/>
                <a:cs typeface="+mj-lt"/>
              </a:rPr>
              <a:t>Marque</a:t>
            </a:r>
            <a:r>
              <a:rPr lang="pt-BR" sz="2800" dirty="0">
                <a:ea typeface="+mj-lt"/>
                <a:cs typeface="+mj-lt"/>
              </a:rPr>
              <a:t> o quadrado “</a:t>
            </a:r>
            <a:r>
              <a:rPr lang="pt-BR" sz="2800" b="1" dirty="0">
                <a:ea typeface="+mj-lt"/>
                <a:cs typeface="+mj-lt"/>
              </a:rPr>
              <a:t>Definir esta configuração de política</a:t>
            </a:r>
            <a:r>
              <a:rPr lang="pt-BR" sz="2800" dirty="0">
                <a:ea typeface="+mj-lt"/>
                <a:cs typeface="+mj-lt"/>
              </a:rPr>
              <a:t>…” e após insira o título da mensagem em que irá passar. Após, clique em Ok.</a:t>
            </a:r>
            <a:endParaRPr lang="pt-BR" sz="2800"/>
          </a:p>
        </p:txBody>
      </p:sp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8568FF3-BA24-4CF0-978E-4C9A5BBE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70" y="1931981"/>
            <a:ext cx="4382218" cy="46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8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1F07384953C94288B834B6D59E7653" ma:contentTypeVersion="7" ma:contentTypeDescription="Crie um novo documento." ma:contentTypeScope="" ma:versionID="f4c849b1eaf2faac7cb2259176ab12d7">
  <xsd:schema xmlns:xsd="http://www.w3.org/2001/XMLSchema" xmlns:xs="http://www.w3.org/2001/XMLSchema" xmlns:p="http://schemas.microsoft.com/office/2006/metadata/properties" xmlns:ns2="968eacc4-41e3-4037-9572-559b60bff345" targetNamespace="http://schemas.microsoft.com/office/2006/metadata/properties" ma:root="true" ma:fieldsID="800cebdb6f78303277afbf2e6e1bc031" ns2:_="">
    <xsd:import namespace="968eacc4-41e3-4037-9572-559b60bff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eacc4-41e3-4037-9572-559b60bff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928EE-6EE6-4BA1-9C82-74A8EB047CC8}"/>
</file>

<file path=customXml/itemProps2.xml><?xml version="1.0" encoding="utf-8"?>
<ds:datastoreItem xmlns:ds="http://schemas.openxmlformats.org/officeDocument/2006/customXml" ds:itemID="{4EEF100C-5DE1-4174-97E0-55FD8C985CB0}"/>
</file>

<file path=customXml/itemProps3.xml><?xml version="1.0" encoding="utf-8"?>
<ds:datastoreItem xmlns:ds="http://schemas.openxmlformats.org/officeDocument/2006/customXml" ds:itemID="{18481DA1-52B0-4FCE-A412-DDB284CA293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Parallax</vt:lpstr>
      <vt:lpstr>GPOs Windows Server Título e texto de logon</vt:lpstr>
      <vt:lpstr>Abra o Gerenciamento de Política de Grupo</vt:lpstr>
      <vt:lpstr>Com o botão direto do mouse clique em Criar uma GPO neste domínio e fornecer link.</vt:lpstr>
      <vt:lpstr>Nomeie a GPO com um nome qualquer</vt:lpstr>
      <vt:lpstr>Após criar a GPO, clique com o botão direito do mouse em Editar.</vt:lpstr>
      <vt:lpstr>Após isso, navegue em: Configuração do Computador, Políticas, Configurações do Windows, Configurações de Segurança, Políticas locais. Chegando em Políticas locais, clique em Opções de segurança.</vt:lpstr>
      <vt:lpstr>Aparecerão várias diretivas que poderiam ser aplicadas no nosso domínio, porém, as que queremos são nomeadas com os nomes: Logon Interativo: texto de mensagem para usuários tentando fazer logon e Logon Interativo: título de mensagem para usuários tentando fazer logon.</vt:lpstr>
      <vt:lpstr>Daremos primeiro título a nossa mensagem, clicaremos em Logon Interativo: título de mensagem para usuários tentando fazer logon.</vt:lpstr>
      <vt:lpstr>Será aberta a interface das propriedades. Marque o quadrado “Definir esta configuração de política…” e após insira o título da mensagem em que irá passar. Após, clique em Ok.</vt:lpstr>
      <vt:lpstr>Agora daremos texto a nossa mensagem, clicaremos em Logon Interativo: texto de mensagem para usuários tentando fazer logon.</vt:lpstr>
      <vt:lpstr>Será aberta a interface das propriedades. Marque o quadrado “Definir esta configuração de política no modelo…” e após insira o texto da mensagem em que irá passar. Ápos, clique em Ok.</vt:lpstr>
      <vt:lpstr> Com as diretivas configuradas, iremos abrir o cmd e dar um gpupdate /force.</vt:lpstr>
      <vt:lpstr>Com as diretivas feitas e gpupdate /force dado, iremos agora nas estações clientes e tentaremos fazer logon na estação. Se tudo ocorreu certo, irá aparecer a mensagem após a autenticação.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113</cp:revision>
  <dcterms:created xsi:type="dcterms:W3CDTF">2021-05-18T15:52:14Z</dcterms:created>
  <dcterms:modified xsi:type="dcterms:W3CDTF">2021-05-19T13:12:06Z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0x010100CC1F07384953C94288B834B6D59E7653</vt:lpwstr>
  </property>
</Properties>
</file>