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6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4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74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3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44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1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1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60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36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3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14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9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7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21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5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84ED9D-7CFD-40BB-89B3-724CD3E58110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D972BB-7FAB-4902-8C66-89FCF7C76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125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ipos de motores de motos: entenda aqui a diferença entre todos eles!">
            <a:extLst>
              <a:ext uri="{FF2B5EF4-FFF2-40B4-BE49-F238E27FC236}">
                <a16:creationId xmlns:a16="http://schemas.microsoft.com/office/drawing/2014/main" id="{FE53710E-1FC8-48A7-96D4-EA3F2836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818" y="3749040"/>
            <a:ext cx="3911319" cy="28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23C2AF-8A7C-4A86-B99C-70E6D1A68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05" y="189411"/>
            <a:ext cx="3486613" cy="3486613"/>
          </a:xfrm>
          <a:prstGeom prst="rect">
            <a:avLst/>
          </a:prstGeom>
        </p:spPr>
      </p:pic>
      <p:pic>
        <p:nvPicPr>
          <p:cNvPr id="1036" name="Picture 12" descr="https://www.honda.com.br/motos/sites/hda/files/styles/blog_destaque_360x220/public/2020-12/Honda-CBR1000RR-R.jpg?itok=zU7jiqfx%201x">
            <a:extLst>
              <a:ext uri="{FF2B5EF4-FFF2-40B4-BE49-F238E27FC236}">
                <a16:creationId xmlns:a16="http://schemas.microsoft.com/office/drawing/2014/main" id="{7A4EBCE1-40D6-45A4-81E8-0D786A6B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4" y="3749040"/>
            <a:ext cx="4307181" cy="281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358DE7F-BC66-4F77-9241-644F5F97E0E1}"/>
              </a:ext>
            </a:extLst>
          </p:cNvPr>
          <p:cNvSpPr/>
          <p:nvPr/>
        </p:nvSpPr>
        <p:spPr>
          <a:xfrm>
            <a:off x="169024" y="289198"/>
            <a:ext cx="415478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Cliente: SASSI MOTOS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E91183-344E-4659-BB95-AA5BAF530089}"/>
              </a:ext>
            </a:extLst>
          </p:cNvPr>
          <p:cNvSpPr/>
          <p:nvPr/>
        </p:nvSpPr>
        <p:spPr>
          <a:xfrm>
            <a:off x="5228695" y="3749040"/>
            <a:ext cx="1981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Equipe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05C3F1-0917-483A-8551-5F8593F0A91C}"/>
              </a:ext>
            </a:extLst>
          </p:cNvPr>
          <p:cNvSpPr txBox="1"/>
          <p:nvPr/>
        </p:nvSpPr>
        <p:spPr>
          <a:xfrm>
            <a:off x="4725989" y="4672370"/>
            <a:ext cx="308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latin typeface="Bahnschrift SemiBold Condensed" panose="020B0502040204020203" pitchFamily="34" charset="0"/>
              </a:rPr>
              <a:t>Aryon</a:t>
            </a:r>
            <a:endParaRPr lang="pt-BR" sz="2800" dirty="0">
              <a:latin typeface="Bahnschrift SemiBold Condensed" panose="020B0502040204020203" pitchFamily="34" charset="0"/>
            </a:endParaRPr>
          </a:p>
          <a:p>
            <a:pPr algn="ctr"/>
            <a:r>
              <a:rPr lang="pt-BR" sz="3600" dirty="0">
                <a:latin typeface="Bahnschrift SemiBold Condensed" panose="020B0502040204020203" pitchFamily="34" charset="0"/>
              </a:rPr>
              <a:t>Heder</a:t>
            </a:r>
            <a:endParaRPr lang="pt-BR" sz="2800" dirty="0">
              <a:latin typeface="Bahnschrift SemiBold Condensed" panose="020B0502040204020203" pitchFamily="34" charset="0"/>
            </a:endParaRPr>
          </a:p>
          <a:p>
            <a:pPr algn="ctr"/>
            <a:r>
              <a:rPr lang="pt-BR" sz="3600" dirty="0">
                <a:latin typeface="Bahnschrift SemiBold Condensed" panose="020B0502040204020203" pitchFamily="34" charset="0"/>
              </a:rPr>
              <a:t>Ismael</a:t>
            </a:r>
            <a:endParaRPr lang="pt-BR" sz="2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rramentas para motos, veja 5 indispensáveis em uma oficina">
            <a:extLst>
              <a:ext uri="{FF2B5EF4-FFF2-40B4-BE49-F238E27FC236}">
                <a16:creationId xmlns:a16="http://schemas.microsoft.com/office/drawing/2014/main" id="{6B1ED088-1936-45BA-A5F5-11CBE771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9" y="577213"/>
            <a:ext cx="5334796" cy="400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959EFC-485F-4CD7-B196-347C4DE85A3C}"/>
              </a:ext>
            </a:extLst>
          </p:cNvPr>
          <p:cNvSpPr txBox="1"/>
          <p:nvPr/>
        </p:nvSpPr>
        <p:spPr>
          <a:xfrm>
            <a:off x="6096000" y="577213"/>
            <a:ext cx="460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Solicitação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EDCC858-7E54-4C07-BB23-80309CFFEA36}"/>
              </a:ext>
            </a:extLst>
          </p:cNvPr>
          <p:cNvSpPr/>
          <p:nvPr/>
        </p:nvSpPr>
        <p:spPr>
          <a:xfrm>
            <a:off x="5830389" y="1777542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400" dirty="0">
                <a:latin typeface="Bahnschrift SemiBold Condensed" panose="020B0502040204020203" pitchFamily="34" charset="0"/>
              </a:rPr>
              <a:t>Sistema de emissão de Ordem de Orçamento e Serviços para execução de manutenção e reparos em motocicletas.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07DAC2-329E-4DE3-976C-858A329C49E9}"/>
              </a:ext>
            </a:extLst>
          </p:cNvPr>
          <p:cNvSpPr/>
          <p:nvPr/>
        </p:nvSpPr>
        <p:spPr>
          <a:xfrm>
            <a:off x="392429" y="5378528"/>
            <a:ext cx="6377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 2" panose="05020102010507070707" pitchFamily="18" charset="2"/>
              <a:buChar char=""/>
            </a:pPr>
            <a:r>
              <a:rPr lang="pt-BR" sz="2400" b="1" dirty="0"/>
              <a:t>Não pode existir OS sem Cliente Vinculado</a:t>
            </a:r>
          </a:p>
          <a:p>
            <a:pPr marL="342900" indent="-342900">
              <a:buFont typeface="Wingdings 2" panose="05020102010507070707" pitchFamily="18" charset="2"/>
              <a:buChar char=""/>
            </a:pPr>
            <a:r>
              <a:rPr lang="pt-BR" sz="2400" b="1" dirty="0"/>
              <a:t>Validação de Campos</a:t>
            </a:r>
          </a:p>
          <a:p>
            <a:pPr marL="342900" indent="-342900">
              <a:buFont typeface="Wingdings 2" panose="05020102010507070707" pitchFamily="18" charset="2"/>
              <a:buChar char=""/>
            </a:pPr>
            <a:r>
              <a:rPr lang="pt-BR" sz="2400" b="1" dirty="0"/>
              <a:t>Restrições de Perfis de Usuários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35B957-C53E-4C7F-A50D-CF00AEFA7557}"/>
              </a:ext>
            </a:extLst>
          </p:cNvPr>
          <p:cNvSpPr/>
          <p:nvPr/>
        </p:nvSpPr>
        <p:spPr>
          <a:xfrm>
            <a:off x="392430" y="4578309"/>
            <a:ext cx="37093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Importante:</a:t>
            </a:r>
          </a:p>
        </p:txBody>
      </p:sp>
    </p:spTree>
    <p:extLst>
      <p:ext uri="{BB962C8B-B14F-4D97-AF65-F5344CB8AC3E}">
        <p14:creationId xmlns:p14="http://schemas.microsoft.com/office/powerpoint/2010/main" val="190428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619919D-24AE-40D6-980C-2B924EAD9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4" t="8253" r="3451" b="4060"/>
          <a:stretch/>
        </p:blipFill>
        <p:spPr>
          <a:xfrm>
            <a:off x="4545874" y="365251"/>
            <a:ext cx="7445829" cy="52217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1A5CEB2-6090-4AB6-92D7-054D11DC564B}"/>
              </a:ext>
            </a:extLst>
          </p:cNvPr>
          <p:cNvSpPr/>
          <p:nvPr/>
        </p:nvSpPr>
        <p:spPr>
          <a:xfrm>
            <a:off x="200297" y="284402"/>
            <a:ext cx="498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Projeto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16DAD9-A015-4B59-AC0B-33B508A65BCC}"/>
              </a:ext>
            </a:extLst>
          </p:cNvPr>
          <p:cNvSpPr/>
          <p:nvPr/>
        </p:nvSpPr>
        <p:spPr>
          <a:xfrm>
            <a:off x="332904" y="1737071"/>
            <a:ext cx="31026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SemiBold Condensed" panose="020B0502040204020203" pitchFamily="34" charset="0"/>
              </a:rPr>
              <a:t>Cadastro de Clientes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sz="2800" dirty="0"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SemiBold Condensed" panose="020B0502040204020203" pitchFamily="34" charset="0"/>
              </a:rPr>
              <a:t>Solicitação de Orçamento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sz="2800" dirty="0"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SemiBold Condensed" panose="020B0502040204020203" pitchFamily="34" charset="0"/>
              </a:rPr>
              <a:t>Emissão de 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sz="2800" dirty="0"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SemiBold Condensed" panose="020B0502040204020203" pitchFamily="34" charset="0"/>
              </a:rPr>
              <a:t>Relatórios Personalizados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sz="2800" dirty="0">
              <a:latin typeface="Bahnschrift SemiBold Condensed" panose="020B0502040204020203" pitchFamily="34" charset="0"/>
            </a:endParaRPr>
          </a:p>
          <a:p>
            <a:endParaRPr lang="pt-BR" sz="2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5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ícones Do Computador, Aliado Científica Pro, Serviço Ao Cliente png  transparente grátis">
            <a:extLst>
              <a:ext uri="{FF2B5EF4-FFF2-40B4-BE49-F238E27FC236}">
                <a16:creationId xmlns:a16="http://schemas.microsoft.com/office/drawing/2014/main" id="{F131999B-79F8-485B-AE46-AB5BDD0D0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9859" r="24560" b="4225"/>
          <a:stretch/>
        </p:blipFill>
        <p:spPr bwMode="auto">
          <a:xfrm>
            <a:off x="248193" y="360977"/>
            <a:ext cx="3657601" cy="3579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BB40DD-442F-4384-A53E-72F6F9B2A209}"/>
              </a:ext>
            </a:extLst>
          </p:cNvPr>
          <p:cNvSpPr/>
          <p:nvPr/>
        </p:nvSpPr>
        <p:spPr>
          <a:xfrm>
            <a:off x="5292636" y="360977"/>
            <a:ext cx="59871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Cadastro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E02DB6E-FE7B-4DD2-AE4C-73C3B6E6F0B2}"/>
              </a:ext>
            </a:extLst>
          </p:cNvPr>
          <p:cNvSpPr/>
          <p:nvPr/>
        </p:nvSpPr>
        <p:spPr>
          <a:xfrm>
            <a:off x="5292636" y="1663728"/>
            <a:ext cx="5549917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400" dirty="0"/>
              <a:t>Nome Completo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400" dirty="0"/>
              <a:t>CNH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400" dirty="0"/>
              <a:t>CPF ou CNPJ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400" dirty="0"/>
              <a:t>E-mail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400" dirty="0"/>
              <a:t>Telefone e Celular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400" dirty="0"/>
              <a:t>Endereço Completo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ECB5684-9AB2-4DC7-802F-D837FC22E451}"/>
              </a:ext>
            </a:extLst>
          </p:cNvPr>
          <p:cNvSpPr/>
          <p:nvPr/>
        </p:nvSpPr>
        <p:spPr>
          <a:xfrm>
            <a:off x="1349447" y="4224048"/>
            <a:ext cx="1537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Cliente</a:t>
            </a:r>
            <a:endParaRPr lang="pt-BR" sz="12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9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9E01B5F-ED6D-4ADB-A3CB-936B0B08D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3" y="739152"/>
            <a:ext cx="2147606" cy="2024585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2A9621F-39BF-4ABB-805A-1EBB98FF40E1}"/>
              </a:ext>
            </a:extLst>
          </p:cNvPr>
          <p:cNvSpPr/>
          <p:nvPr/>
        </p:nvSpPr>
        <p:spPr>
          <a:xfrm>
            <a:off x="2418470" y="92821"/>
            <a:ext cx="1021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Moto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376203-1975-48D0-9D14-F5D5424795CB}"/>
              </a:ext>
            </a:extLst>
          </p:cNvPr>
          <p:cNvSpPr/>
          <p:nvPr/>
        </p:nvSpPr>
        <p:spPr>
          <a:xfrm>
            <a:off x="3694998" y="415986"/>
            <a:ext cx="22885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400" dirty="0"/>
              <a:t>Modelo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400" dirty="0"/>
              <a:t>Fabricante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400" dirty="0"/>
              <a:t>Ano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400" dirty="0"/>
              <a:t>Placa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400" dirty="0"/>
              <a:t>Combustível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sz="2400" dirty="0"/>
              <a:t>Chassi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FACF4-13A6-44A7-BE6F-4AE072AF8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33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44" y="2763737"/>
            <a:ext cx="1769074" cy="176907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FF13F1E-FC5D-4290-B300-76DBB72303CB}"/>
              </a:ext>
            </a:extLst>
          </p:cNvPr>
          <p:cNvSpPr/>
          <p:nvPr/>
        </p:nvSpPr>
        <p:spPr>
          <a:xfrm>
            <a:off x="7949523" y="2354978"/>
            <a:ext cx="2295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Funcionário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75F240-9907-4935-8419-DBF509FC1089}"/>
              </a:ext>
            </a:extLst>
          </p:cNvPr>
          <p:cNvSpPr/>
          <p:nvPr/>
        </p:nvSpPr>
        <p:spPr>
          <a:xfrm>
            <a:off x="7537269" y="3332482"/>
            <a:ext cx="2708075" cy="120032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Nome Completo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Usuário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Senha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F42DDE-B881-48D1-AE98-F178C582D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6483"/>
            <a:ext cx="2042365" cy="204236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A7BB956-C82C-4614-B399-D5C8F600B316}"/>
              </a:ext>
            </a:extLst>
          </p:cNvPr>
          <p:cNvSpPr/>
          <p:nvPr/>
        </p:nvSpPr>
        <p:spPr>
          <a:xfrm>
            <a:off x="1946656" y="3815225"/>
            <a:ext cx="2165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Formulário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220FE48-74EF-4FAE-8BC2-8126F7479438}"/>
              </a:ext>
            </a:extLst>
          </p:cNvPr>
          <p:cNvSpPr/>
          <p:nvPr/>
        </p:nvSpPr>
        <p:spPr>
          <a:xfrm>
            <a:off x="1947850" y="4461556"/>
            <a:ext cx="55894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Data e Hora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 err="1"/>
              <a:t>Primary</a:t>
            </a:r>
            <a:r>
              <a:rPr lang="pt-BR" sz="2400" dirty="0"/>
              <a:t> Key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Descrição do Defeito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Defeito Constatado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Valor de Orçamento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/>
              <a:t>Orçamento Aceito: Sim ou Não</a:t>
            </a:r>
          </a:p>
        </p:txBody>
      </p:sp>
    </p:spTree>
    <p:extLst>
      <p:ext uri="{BB962C8B-B14F-4D97-AF65-F5344CB8AC3E}">
        <p14:creationId xmlns:p14="http://schemas.microsoft.com/office/powerpoint/2010/main" val="416755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73</TotalTime>
  <Words>105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Bahnschrift SemiBold Condensed</vt:lpstr>
      <vt:lpstr>Bernard MT Condensed</vt:lpstr>
      <vt:lpstr>Calisto MT</vt:lpstr>
      <vt:lpstr>Trebuchet MS</vt:lpstr>
      <vt:lpstr>Wingdings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HEDER LUIZ DOS SANTOS</dc:creator>
  <cp:lastModifiedBy>HEDER LUIZ DOS SANTOS</cp:lastModifiedBy>
  <cp:revision>9</cp:revision>
  <dcterms:created xsi:type="dcterms:W3CDTF">2021-10-13T23:09:50Z</dcterms:created>
  <dcterms:modified xsi:type="dcterms:W3CDTF">2021-10-14T00:23:02Z</dcterms:modified>
</cp:coreProperties>
</file>