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FE7C-9576-4852-92BE-07E4DDA31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097D-F748-4B47-9E73-80C6302B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E70B2-AFBE-4C70-8B86-6C00054E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21F2-2555-426A-BC80-79C11692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5795-397C-49EB-B0AC-118CD8EA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DE79-311F-412F-9ED3-0240E294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A1E92-24DE-4F71-AF67-28868453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ADBC-1D66-4E50-86DE-0054C909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5F57-C655-4D7F-A1B2-468471A0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9DB2-A24B-45D9-B086-280B5720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7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E133B-EE8E-42FC-B8BB-0DF3F7184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46AAB-5371-41C9-AAD5-A58F93388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9EA31-9B05-45E4-AE82-2C36C594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736F3-F367-4C48-AF01-CE122092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FE38-D330-4B0D-B37D-A6D16331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7CDD-1A95-4552-BC39-211C40E9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E949-7B79-4BBD-8B6B-C4FBF51B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53913-2612-4346-A858-781743B1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FC02-0A1A-456F-BA39-A6C28AA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66F9-BE75-4C62-9D82-ADBD5A68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D2F9-0A0A-4AF1-98CE-B1E34F7F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7F4DC-3A05-4715-81B8-14E491F6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FA85F-18E3-4C87-86C4-BB7A93B5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EFEFA-D830-409B-8C89-35323BE0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0CC0-7A26-402D-BDAF-3F1C681E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6BDB-7AB1-4163-85F3-6361D429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0826-C68F-4BCA-87FA-ADA9EE4A4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218E4-9C36-4550-BAD7-76560F01A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EF5D8-222F-45F7-A72D-CF662C7C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780E-A1CA-4A4B-8D5D-2D4899D0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E50F7-C42A-4667-90FA-55B313C7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9E9D-31FC-4D77-B927-78420C74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7BC7D-2DD2-4B95-8842-31666CAB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BCBE9-7BBE-49C9-B50C-4A8D42A4D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C6D10-84B9-4DE4-802C-B92FA6358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E0986-4E88-4E7C-8A62-B66AA2DE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0BD2E-650E-408F-A775-2123EA55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D34E1-C51C-4A39-AEF7-05B1F80A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3DBA7-A855-4A87-B2F2-A6B37D7E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3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ECC8-B2E2-4E23-888F-A84FBE74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F3A0B-1028-4043-B142-C252CBCF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E59A3-1828-4D3F-A6CB-E965EE7F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9FECE-0F50-4B62-A173-47B5437D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5AE32-57CA-4AF8-8DA7-6C45DEBB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6F324-8912-446F-A2E0-CD25C151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F3365-9A65-40CC-84C7-BAC04729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9AE3-DEFD-4496-AFF0-1D187827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CB79-A3AF-49C5-9C02-C57A32D1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7D94A-A93A-4ED7-AA0A-75E7CC0FE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FF73-E55F-46F6-9392-0BFCE820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916C7-C547-4FE4-9ECA-AC9054FA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EC312-DDF9-4E85-A294-E45B04E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6722-CF57-4228-93CB-0D7B0B46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3A8B9-E2EE-4288-8B03-D0428A43A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2187B-EC2D-45FE-9E8D-D521BEC12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CCF21-2C34-4B7D-9B9A-15310749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74914-EB7C-4BD7-8F91-BF0B3928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7243B-5437-469B-86B9-2F888A16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6602C-EE1E-4B86-BF7A-0161430F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6C04-76AB-4154-89A7-D07CDF90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1CAEB-3BB6-41FF-94D4-6763936F8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E95C-1140-434A-8507-C556A24B3C8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FB88-24BC-4FCA-9F3D-814737A2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F623F-1A35-459B-9BBC-A1C30F806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6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8D33-ED73-49B2-BE18-07F04D42A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Функции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56D99-93EF-424A-A4AF-02F6DBAED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Определение, аргументы, упаковка и распаковка, области видимости, </a:t>
            </a:r>
            <a:r>
              <a:rPr lang="en-US" dirty="0"/>
              <a:t>PEP 8</a:t>
            </a:r>
          </a:p>
        </p:txBody>
      </p:sp>
    </p:spTree>
    <p:extLst>
      <p:ext uri="{BB962C8B-B14F-4D97-AF65-F5344CB8AC3E}">
        <p14:creationId xmlns:p14="http://schemas.microsoft.com/office/powerpoint/2010/main" val="36064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2F12-7E56-429A-9609-DF8BF4C0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Распаковка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E1A13-EA3B-483F-B434-F98E6984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6067"/>
            <a:ext cx="8397994" cy="42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3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1B4B-7C4C-4FEF-86BA-FF7A6DF0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Для словарей и именованных аргументов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FB830-1303-4398-8C33-D9E8C38FA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9602"/>
            <a:ext cx="8143462" cy="36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0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82EC-2014-44BD-9D10-6D11DE74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Функция как объект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E9773-1CC0-4ECA-91F2-A52A09C9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99358" cy="42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2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9540-0396-4396-8285-D94FE56C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Области видимости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LEGB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22C72-23F8-4806-813D-9FFF5A806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6612295" cy="4456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51462F-3122-440C-B3C8-F59CB2AD7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494" y="1740384"/>
            <a:ext cx="4533094" cy="1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0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EA9F-1180-4E95-A022-9CC6DDD5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Области видимости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19B3A-16D6-430F-AADA-1A320E850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6219"/>
            <a:ext cx="7025640" cy="460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6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6675-7C46-47D6-8F8A-D941FA44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Области видимости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0D346-1F1F-434E-90D2-B5DDCE73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4220"/>
            <a:ext cx="4312448" cy="42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42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C0CA-56A3-4DB0-9AB7-CC753A49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Области видимости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94D78-1601-4661-9D04-15B8E3919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424"/>
            <a:ext cx="9759188" cy="441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5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C0CA-56A3-4DB0-9AB7-CC753A49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Области видимости, оператор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global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521A2-FD91-4868-BD92-50B9F2875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85626" cy="46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68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A5AF-2C76-4266-81FB-BD1E1602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Области видимости, оператор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nonlocal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1022C-35CE-4E58-84C9-F3E37EEA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3992"/>
            <a:ext cx="4210228" cy="50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40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AEA3-A491-42FF-A25A-FCB7713C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Аннотации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5B77A-3EFB-4395-9039-A23ACFD03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06856" cy="422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1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def, return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68E7A-6D03-42D3-ABD1-32EA8D6F8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89741" cy="454596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11FCB0-A324-463F-9962-F12954E7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8" y="1825625"/>
            <a:ext cx="562886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Имена функций:</a:t>
            </a:r>
          </a:p>
          <a:p>
            <a:r>
              <a:rPr lang="ru-RU" dirty="0"/>
              <a:t>с маленькой буквы</a:t>
            </a:r>
          </a:p>
          <a:p>
            <a:r>
              <a:rPr lang="ru-RU" dirty="0"/>
              <a:t>допускаются подчеркивания и цифры (но не в начале имени)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3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5AD7-2571-4B8C-BD00-EA71166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9DAEA-6653-433C-8828-01A2EE473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– Python enhancement proposal</a:t>
            </a:r>
          </a:p>
          <a:p>
            <a:r>
              <a:rPr lang="ru-RU" dirty="0"/>
              <a:t>Программные тексты – описывают нововведения/требования/практики написания кода</a:t>
            </a:r>
          </a:p>
          <a:p>
            <a:r>
              <a:rPr lang="ru-RU" dirty="0"/>
              <a:t>Описывают также почему и зачем в языке происходят те или иные изменения</a:t>
            </a:r>
          </a:p>
          <a:p>
            <a:endParaRPr lang="ru-RU" dirty="0"/>
          </a:p>
          <a:p>
            <a:r>
              <a:rPr lang="en-US" dirty="0"/>
              <a:t>PEP 8</a:t>
            </a:r>
            <a:r>
              <a:rPr lang="ru-RU" dirty="0"/>
              <a:t> – про то, как лучше оформлять код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0049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294A-875B-4370-9539-47E2110B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 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A0BFEF-1FFC-4B20-AD07-FAE6C0221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9777"/>
            <a:ext cx="5696320" cy="25930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F57E3C-3CBC-4351-93A5-CD07277F9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520" y="2029777"/>
            <a:ext cx="4819280" cy="304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8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4D1F-77E0-4C1C-888C-A506B8E8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Naming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и другое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95A01-EDC2-4B46-899D-2A496D0C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должна делать одну вещь (логически)</a:t>
            </a:r>
          </a:p>
          <a:p>
            <a:r>
              <a:rPr lang="ru-RU" dirty="0"/>
              <a:t>Функции на на несколько экранов – это ужасно</a:t>
            </a:r>
          </a:p>
          <a:p>
            <a:r>
              <a:rPr lang="ru-RU" dirty="0"/>
              <a:t>Имя функции должно максимально ясно и коротко отражать то, что она делает.</a:t>
            </a:r>
          </a:p>
          <a:p>
            <a:r>
              <a:rPr lang="ru-RU" dirty="0"/>
              <a:t>Часто лучше длинное, но корректное и понятное название, чем короткое и туманное.</a:t>
            </a:r>
          </a:p>
          <a:p>
            <a:r>
              <a:rPr lang="ru-RU" dirty="0"/>
              <a:t>Часто лучше, чтобы имя функции строилось от глагола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674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A8E1-941D-4768-B04D-EBF431C8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844B4-3370-4765-B2AC-571B04F4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1637"/>
            <a:ext cx="7753613" cy="45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4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EF17-8A35-41C5-B67F-F86084FC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Keyword arguments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043C3-D44E-49F0-B995-425E61C7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834"/>
            <a:ext cx="11129306" cy="38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7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C19A-EEDF-4747-8D4D-E415F7BE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Инициализация значений по умолчанию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AF697-ECD9-4D83-8B86-CD535241D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219116" cy="442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7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FF0B-96A7-499A-A208-9BBEB209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Инициализация значений по умолчанию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85F0D-F9F3-40B3-848B-6705F02A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8337"/>
            <a:ext cx="5013960" cy="43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8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6363-1D3E-48E6-B25C-1345B4B4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Упаковка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9A32D-0EA7-4F3D-8B71-417198188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09" y="1869122"/>
            <a:ext cx="9652155" cy="387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2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88B847-3E42-4AB2-BC4B-F920FD66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Упаковка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20497-385B-4C9B-AC73-CE03DC65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6528"/>
            <a:ext cx="11100470" cy="285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6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FBD8-8B40-44F3-B451-AEE5E36D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Упаковка и распаковка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AF6B3-96E2-4EF7-B087-08F7E4FF6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1446529"/>
            <a:ext cx="9027160" cy="493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1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180</Words>
  <Application>Microsoft Office PowerPoint</Application>
  <PresentationFormat>Widescreen</PresentationFormat>
  <Paragraphs>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Функции 1</vt:lpstr>
      <vt:lpstr>def, return</vt:lpstr>
      <vt:lpstr>return</vt:lpstr>
      <vt:lpstr>Keyword arguments</vt:lpstr>
      <vt:lpstr>Инициализация значений по умолчанию</vt:lpstr>
      <vt:lpstr>Инициализация значений по умолчанию</vt:lpstr>
      <vt:lpstr>Упаковка</vt:lpstr>
      <vt:lpstr>Упаковка</vt:lpstr>
      <vt:lpstr>Упаковка и распаковка</vt:lpstr>
      <vt:lpstr>Распаковка</vt:lpstr>
      <vt:lpstr>Для словарей и именованных аргументов</vt:lpstr>
      <vt:lpstr>Функция как объект</vt:lpstr>
      <vt:lpstr>Области видимости - LEGB</vt:lpstr>
      <vt:lpstr>Области видимости</vt:lpstr>
      <vt:lpstr>Области видимости</vt:lpstr>
      <vt:lpstr>Области видимости</vt:lpstr>
      <vt:lpstr>Области видимости, оператор global</vt:lpstr>
      <vt:lpstr>Области видимости, оператор nonlocal</vt:lpstr>
      <vt:lpstr>Аннотации</vt:lpstr>
      <vt:lpstr>PEP 8</vt:lpstr>
      <vt:lpstr>PEP 8</vt:lpstr>
      <vt:lpstr>Naming и другое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 1</dc:title>
  <dc:creator>Matvei Neliubov</dc:creator>
  <cp:lastModifiedBy>Matvei Neliubov</cp:lastModifiedBy>
  <cp:revision>39</cp:revision>
  <dcterms:created xsi:type="dcterms:W3CDTF">2018-07-26T11:29:14Z</dcterms:created>
  <dcterms:modified xsi:type="dcterms:W3CDTF">2018-07-30T14:17:38Z</dcterms:modified>
</cp:coreProperties>
</file>