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ACDE-F559-4F5C-B028-D1C5154A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C310-703F-457F-9CC3-98A70E5E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4A14-0392-4F88-BA4F-07A18B2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E64D-1C7A-41C6-A68B-0BCA2F98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EA93-028A-49AE-9546-19F4EDB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1BBD-E57C-4F69-8B7C-EAD746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FE13D-7437-481F-9EAC-756B8CAC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FDB2-0CDB-4197-BDAF-583F7EFF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987C-22EF-4068-8B1F-4EA216A7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FD87-5E44-48C6-94E6-70D1DBB9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68456-E143-42FD-A6B6-5F2D5A097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2A29-31AD-4AA6-8B0F-A4906D983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CB9D-C6B4-43AE-BF6B-617E72C9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A1B1-4FF2-43EB-A58A-11AFA160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F4CF-7FD6-47AB-A23F-C696823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CA0-0968-448A-AB9A-5A369E1F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5288-B32E-43DC-B11D-510CB01F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F620-7023-4664-8506-90046A45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AFC7-25C9-4704-959B-3882E10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0115-E7A2-41E1-AA1C-AB2889A3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C818-2FA2-48C0-B435-5AED3E77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EB4E4-DAFB-4340-B05A-D1ED5052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9638-75CF-4BA9-901D-8A2DE387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6621-9AB6-421E-BB7D-B7C1AD2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FF46-2662-4560-BF33-8496F907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C47D-1147-4FD5-AAC8-8461073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7247-76E7-4210-BAC8-71BBD5D16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9900C-AC08-4EA1-9DBF-C1D4A97A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F228-5B34-401B-AA79-9B20F0E9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F2B9-8E91-4DC9-A85A-E95A04CA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5C33-7320-4234-ADD0-B0D8FCC4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C30A-8F07-43E9-9C89-559CC941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5E74-985F-4AF1-B8FA-F7C0CA51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F7D2-73A9-4B2F-BBF1-2C707B07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1A4A7-E38E-41A9-8D5C-14FC0F53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CBF-AA24-4381-BB29-866BCC28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2699D-6B95-4D1F-9E65-965A4DC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EEE79-5558-4BA1-9D73-8EAE1ED8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84DE4-286B-4F05-805B-24BBAF24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A9C7-6E04-4D1D-8DE8-DE0C9D81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40665-10EB-4A79-ADC8-1AEBF352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BCC9-0946-4317-A17C-57D24BF0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BBACE-5098-45E9-92EF-9F943E4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66662-845F-49B8-95EC-A52381D8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64E03-D031-4B1D-991B-1474D4B6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1B3F-D4A4-4E65-9631-4A7F1EC4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E1E4-A6D8-4FF3-A9C8-39C01EB5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2022-B895-47BF-B5DE-C7762A57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EB26-34EE-4E84-9924-B4B14F0C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CFFB-C83F-4A4C-AED3-DB146BB2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F62F4-38E2-4C4E-9CA3-5832CC48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74BCF-F7C9-4D1A-8047-C6BD9DA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766E-322A-4762-B248-6295A9C3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32DA2-CB99-47F8-B877-47CAF33FD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73C36-E583-4174-93E2-7E3F2A49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7395A-4DC5-4222-B322-D6E4B5A7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37B11-35EB-4FE1-8948-C973DC75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E6CD-C994-4A49-86DC-BE644745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BBADE-A76F-425B-847C-A5DE87C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9438-33BF-42D8-8826-4FAE0AFD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B850-E67D-4CC1-AA6B-D7E4DA6C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5BEC-CFD3-4C97-87B8-83C7349AD4F3}" type="datetimeFigureOut">
              <a:rPr lang="en-US" smtClean="0"/>
              <a:t>15-Aug-18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772D-04B6-4689-9727-38A6645C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72F8-6CDF-44A8-AC1C-1D707EA3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1FB-C3FB-4C5A-8FA8-814694C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568B-EE14-425A-B990-8661C0B35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 в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7C90-2847-4B5C-BF2B-3061F1E93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Дескрипторы, метаклассы, абстрактные классы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6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74E7-BAA4-45A9-BEB2-031A5C6A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Метаклассы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7AC0-5143-418D-AEDD-47D8A292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300"/>
            <a:ext cx="8577306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6064-A26F-48B9-BF7D-84C88105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E291B-EC8D-451D-BC91-CA9D81BC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507"/>
            <a:ext cx="9896473" cy="39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F21-E52E-466C-B6F8-0BD1ABF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 по-другому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7451B-70FC-47B5-A7B7-42489F4E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47874"/>
            <a:ext cx="7905789" cy="35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2CB2-4086-4BC5-BF50-3B97FC17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AA80F-8185-4FAB-8783-13C7313F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5034293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E744-C58F-4DCE-97CA-B544662D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FC752-DF7A-4B3B-A419-7A3761C7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92" y="1438640"/>
            <a:ext cx="4184988" cy="233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3E860-49E4-4DB0-9B06-9E963E27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354772"/>
            <a:ext cx="6391845" cy="51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002E-1106-4DC5-BD8B-EE71AA3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FE23-6372-4A20-928A-81A3941E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970"/>
            <a:ext cx="7372799" cy="46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1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3095-7A67-4917-8ADD-63377B03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194F-1895-4104-97F3-C42C2F34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Дескриптор, это класс, определящий методы __</a:t>
            </a:r>
            <a:r>
              <a:rPr lang="en-US" dirty="0"/>
              <a:t>get__, __set__, __delete__</a:t>
            </a:r>
            <a:r>
              <a:rPr lang="ru-RU" dirty="0"/>
              <a:t> (или хотя бы какие то из них)</a:t>
            </a:r>
          </a:p>
          <a:p>
            <a:endParaRPr lang="ru-RU" dirty="0"/>
          </a:p>
          <a:p>
            <a:r>
              <a:rPr lang="ru-RU" dirty="0"/>
              <a:t>По сути является </a:t>
            </a:r>
            <a:r>
              <a:rPr lang="en-US" dirty="0"/>
              <a:t>property,</a:t>
            </a:r>
            <a:r>
              <a:rPr lang="ru-RU" dirty="0"/>
              <a:t> который можно переиспользовать.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8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A328-1000-4793-A685-8389CA8B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16F52-3E8E-4337-A46A-E22E4EC2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382"/>
            <a:ext cx="6149219" cy="37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DA9A-197B-467B-BC18-C9710A99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35B72-790D-4D45-BAA8-17DE3430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50172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4511-072A-464F-9687-1AABEE79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ru-RU" dirty="0"/>
              <a:t>и</a:t>
            </a:r>
            <a:r>
              <a:rPr lang="en-US" dirty="0"/>
              <a:t> Non-data</a:t>
            </a:r>
            <a:r>
              <a:rPr lang="ru-RU" dirty="0"/>
              <a:t> дескрипторы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0E93-C08A-4AD7-A99C-454AADED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ru-RU" dirty="0"/>
              <a:t>-дескриптор это дескриптор, который определяет метод </a:t>
            </a:r>
            <a:r>
              <a:rPr lang="en-US" dirty="0"/>
              <a:t>__set__</a:t>
            </a:r>
            <a:r>
              <a:rPr lang="ru-RU" dirty="0"/>
              <a:t>.</a:t>
            </a:r>
          </a:p>
          <a:p>
            <a:r>
              <a:rPr lang="en-US" dirty="0"/>
              <a:t>Non-data</a:t>
            </a:r>
            <a:r>
              <a:rPr lang="ru-RU" dirty="0"/>
              <a:t>-декспритор – это дескриптор, который не определяет метод </a:t>
            </a:r>
            <a:r>
              <a:rPr lang="en-US" dirty="0"/>
              <a:t>__set__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Различие – </a:t>
            </a:r>
            <a:r>
              <a:rPr lang="en-US" dirty="0"/>
              <a:t>data</a:t>
            </a:r>
            <a:r>
              <a:rPr lang="ru-RU" dirty="0"/>
              <a:t>-дескриптор работает всегда – даже если у объекта в словаре есть аттрибут с таким именем. </a:t>
            </a:r>
            <a:r>
              <a:rPr lang="en-US" dirty="0"/>
              <a:t>Non-data</a:t>
            </a:r>
            <a:r>
              <a:rPr lang="ru-RU" dirty="0"/>
              <a:t> дескриптор не работает (не вызывается) если у объекта уже есть атррибут с таким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9D1-29B8-43F8-B95A-3F991313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Метаклассы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4015-CC9B-4939-88F4-A6C064F7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Метакласс это класс класса.</a:t>
            </a:r>
          </a:p>
          <a:p>
            <a:endParaRPr lang="ru-RU" dirty="0"/>
          </a:p>
          <a:p>
            <a:r>
              <a:rPr lang="ru-RU" dirty="0"/>
              <a:t>Экземпляры метаклассов – это классы.</a:t>
            </a:r>
          </a:p>
          <a:p>
            <a:endParaRPr lang="ru-RU" dirty="0"/>
          </a:p>
          <a:p>
            <a:r>
              <a:rPr lang="ru-RU" dirty="0"/>
              <a:t>Каждый класс имеет метакласс (в большинстве случаев </a:t>
            </a:r>
            <a:r>
              <a:rPr lang="en-US" dirty="0"/>
              <a:t>type)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6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145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Объектно-ориентированное программирование в Python</vt:lpstr>
      <vt:lpstr>Property</vt:lpstr>
      <vt:lpstr>Property</vt:lpstr>
      <vt:lpstr>Property</vt:lpstr>
      <vt:lpstr>Дескрипторы</vt:lpstr>
      <vt:lpstr>Дескрипторы</vt:lpstr>
      <vt:lpstr>Дескрипторы</vt:lpstr>
      <vt:lpstr>Data и Non-data дескрипторы</vt:lpstr>
      <vt:lpstr>Метаклассы</vt:lpstr>
      <vt:lpstr>Метаклассы</vt:lpstr>
      <vt:lpstr>Абстрактные классы</vt:lpstr>
      <vt:lpstr>Можно и по-другому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в Python</dc:title>
  <dc:creator>Matvei Neliubov</dc:creator>
  <cp:lastModifiedBy>Matvei Neliubov</cp:lastModifiedBy>
  <cp:revision>11</cp:revision>
  <dcterms:created xsi:type="dcterms:W3CDTF">2018-08-14T10:21:42Z</dcterms:created>
  <dcterms:modified xsi:type="dcterms:W3CDTF">2018-08-15T14:55:46Z</dcterms:modified>
</cp:coreProperties>
</file>