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deaProjects\Symulacja%20Miasta\log_mias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deaProjects\Symulacja%20Miasta\log_mias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deaProjects\Symulacja%20Miasta\log_miasta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deaProjects\Symulacja%20Miasta\log_miasta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deaProjects\Symulacja%20Miasta\log_miasta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deaProjects\Symulacja%20Miasta\log_miasta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log_miasta!$C$1</c:f>
              <c:strCache>
                <c:ptCount val="1"/>
                <c:pt idx="0">
                  <c:v>Domy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log_miasta!$C$2:$C$1602</c:f>
              <c:numCache>
                <c:formatCode>General</c:formatCode>
                <c:ptCount val="1601"/>
                <c:pt idx="0">
                  <c:v>96</c:v>
                </c:pt>
                <c:pt idx="1">
                  <c:v>96</c:v>
                </c:pt>
                <c:pt idx="2">
                  <c:v>95</c:v>
                </c:pt>
                <c:pt idx="3">
                  <c:v>94</c:v>
                </c:pt>
                <c:pt idx="4">
                  <c:v>94</c:v>
                </c:pt>
                <c:pt idx="5">
                  <c:v>94</c:v>
                </c:pt>
                <c:pt idx="6">
                  <c:v>93</c:v>
                </c:pt>
                <c:pt idx="7">
                  <c:v>93</c:v>
                </c:pt>
                <c:pt idx="8">
                  <c:v>93</c:v>
                </c:pt>
                <c:pt idx="9">
                  <c:v>93</c:v>
                </c:pt>
                <c:pt idx="10">
                  <c:v>92</c:v>
                </c:pt>
                <c:pt idx="11">
                  <c:v>92</c:v>
                </c:pt>
                <c:pt idx="12">
                  <c:v>92</c:v>
                </c:pt>
                <c:pt idx="13">
                  <c:v>92</c:v>
                </c:pt>
                <c:pt idx="14">
                  <c:v>91</c:v>
                </c:pt>
                <c:pt idx="15">
                  <c:v>92</c:v>
                </c:pt>
                <c:pt idx="16">
                  <c:v>93</c:v>
                </c:pt>
                <c:pt idx="17">
                  <c:v>92</c:v>
                </c:pt>
                <c:pt idx="18">
                  <c:v>92</c:v>
                </c:pt>
                <c:pt idx="19">
                  <c:v>92</c:v>
                </c:pt>
                <c:pt idx="20">
                  <c:v>91</c:v>
                </c:pt>
                <c:pt idx="21">
                  <c:v>91</c:v>
                </c:pt>
                <c:pt idx="22">
                  <c:v>91</c:v>
                </c:pt>
                <c:pt idx="23">
                  <c:v>90</c:v>
                </c:pt>
                <c:pt idx="24">
                  <c:v>90</c:v>
                </c:pt>
                <c:pt idx="25">
                  <c:v>89</c:v>
                </c:pt>
                <c:pt idx="26">
                  <c:v>88</c:v>
                </c:pt>
                <c:pt idx="27">
                  <c:v>87</c:v>
                </c:pt>
                <c:pt idx="28">
                  <c:v>86</c:v>
                </c:pt>
                <c:pt idx="29">
                  <c:v>87</c:v>
                </c:pt>
                <c:pt idx="30">
                  <c:v>87</c:v>
                </c:pt>
                <c:pt idx="31">
                  <c:v>87</c:v>
                </c:pt>
                <c:pt idx="32">
                  <c:v>87</c:v>
                </c:pt>
                <c:pt idx="33">
                  <c:v>87</c:v>
                </c:pt>
                <c:pt idx="34">
                  <c:v>87</c:v>
                </c:pt>
                <c:pt idx="35">
                  <c:v>86</c:v>
                </c:pt>
                <c:pt idx="36">
                  <c:v>86</c:v>
                </c:pt>
                <c:pt idx="37">
                  <c:v>86</c:v>
                </c:pt>
                <c:pt idx="38">
                  <c:v>87</c:v>
                </c:pt>
                <c:pt idx="39">
                  <c:v>87</c:v>
                </c:pt>
                <c:pt idx="40">
                  <c:v>87</c:v>
                </c:pt>
                <c:pt idx="41">
                  <c:v>86</c:v>
                </c:pt>
                <c:pt idx="42">
                  <c:v>85</c:v>
                </c:pt>
                <c:pt idx="43">
                  <c:v>86</c:v>
                </c:pt>
                <c:pt idx="44">
                  <c:v>86</c:v>
                </c:pt>
                <c:pt idx="45">
                  <c:v>86</c:v>
                </c:pt>
                <c:pt idx="46">
                  <c:v>86</c:v>
                </c:pt>
                <c:pt idx="47">
                  <c:v>86</c:v>
                </c:pt>
                <c:pt idx="48">
                  <c:v>87</c:v>
                </c:pt>
                <c:pt idx="49">
                  <c:v>88</c:v>
                </c:pt>
                <c:pt idx="50">
                  <c:v>88</c:v>
                </c:pt>
                <c:pt idx="51">
                  <c:v>87</c:v>
                </c:pt>
                <c:pt idx="52">
                  <c:v>87</c:v>
                </c:pt>
                <c:pt idx="53">
                  <c:v>87</c:v>
                </c:pt>
                <c:pt idx="54">
                  <c:v>87</c:v>
                </c:pt>
                <c:pt idx="55">
                  <c:v>88</c:v>
                </c:pt>
                <c:pt idx="56">
                  <c:v>88</c:v>
                </c:pt>
                <c:pt idx="57">
                  <c:v>87</c:v>
                </c:pt>
                <c:pt idx="58">
                  <c:v>87</c:v>
                </c:pt>
                <c:pt idx="59">
                  <c:v>86</c:v>
                </c:pt>
                <c:pt idx="60">
                  <c:v>87</c:v>
                </c:pt>
                <c:pt idx="61">
                  <c:v>86</c:v>
                </c:pt>
                <c:pt idx="62">
                  <c:v>86</c:v>
                </c:pt>
                <c:pt idx="63">
                  <c:v>86</c:v>
                </c:pt>
                <c:pt idx="64">
                  <c:v>85</c:v>
                </c:pt>
                <c:pt idx="65">
                  <c:v>85</c:v>
                </c:pt>
                <c:pt idx="66">
                  <c:v>85</c:v>
                </c:pt>
                <c:pt idx="67">
                  <c:v>85</c:v>
                </c:pt>
                <c:pt idx="68">
                  <c:v>84</c:v>
                </c:pt>
                <c:pt idx="69">
                  <c:v>83</c:v>
                </c:pt>
                <c:pt idx="70">
                  <c:v>83</c:v>
                </c:pt>
                <c:pt idx="71">
                  <c:v>84</c:v>
                </c:pt>
                <c:pt idx="72">
                  <c:v>84</c:v>
                </c:pt>
                <c:pt idx="73">
                  <c:v>85</c:v>
                </c:pt>
                <c:pt idx="74">
                  <c:v>85</c:v>
                </c:pt>
                <c:pt idx="75">
                  <c:v>84</c:v>
                </c:pt>
                <c:pt idx="76">
                  <c:v>84</c:v>
                </c:pt>
                <c:pt idx="77">
                  <c:v>84</c:v>
                </c:pt>
                <c:pt idx="78">
                  <c:v>85</c:v>
                </c:pt>
                <c:pt idx="79">
                  <c:v>85</c:v>
                </c:pt>
                <c:pt idx="80">
                  <c:v>85</c:v>
                </c:pt>
                <c:pt idx="81">
                  <c:v>85</c:v>
                </c:pt>
                <c:pt idx="82">
                  <c:v>84</c:v>
                </c:pt>
                <c:pt idx="83">
                  <c:v>84</c:v>
                </c:pt>
                <c:pt idx="84">
                  <c:v>84</c:v>
                </c:pt>
                <c:pt idx="85">
                  <c:v>84</c:v>
                </c:pt>
                <c:pt idx="86">
                  <c:v>84</c:v>
                </c:pt>
                <c:pt idx="87">
                  <c:v>84</c:v>
                </c:pt>
                <c:pt idx="88">
                  <c:v>85</c:v>
                </c:pt>
                <c:pt idx="89">
                  <c:v>85</c:v>
                </c:pt>
                <c:pt idx="90">
                  <c:v>85</c:v>
                </c:pt>
                <c:pt idx="91">
                  <c:v>85</c:v>
                </c:pt>
                <c:pt idx="92">
                  <c:v>84</c:v>
                </c:pt>
                <c:pt idx="93">
                  <c:v>84</c:v>
                </c:pt>
                <c:pt idx="94">
                  <c:v>84</c:v>
                </c:pt>
                <c:pt idx="95">
                  <c:v>83</c:v>
                </c:pt>
                <c:pt idx="96">
                  <c:v>84</c:v>
                </c:pt>
                <c:pt idx="97">
                  <c:v>83</c:v>
                </c:pt>
                <c:pt idx="98">
                  <c:v>83</c:v>
                </c:pt>
                <c:pt idx="99">
                  <c:v>83</c:v>
                </c:pt>
                <c:pt idx="100">
                  <c:v>83</c:v>
                </c:pt>
                <c:pt idx="101">
                  <c:v>84</c:v>
                </c:pt>
                <c:pt idx="102">
                  <c:v>84</c:v>
                </c:pt>
                <c:pt idx="103">
                  <c:v>85</c:v>
                </c:pt>
                <c:pt idx="104">
                  <c:v>85</c:v>
                </c:pt>
                <c:pt idx="105">
                  <c:v>84</c:v>
                </c:pt>
                <c:pt idx="106">
                  <c:v>84</c:v>
                </c:pt>
                <c:pt idx="107">
                  <c:v>84</c:v>
                </c:pt>
                <c:pt idx="108">
                  <c:v>84</c:v>
                </c:pt>
                <c:pt idx="109">
                  <c:v>84</c:v>
                </c:pt>
                <c:pt idx="110">
                  <c:v>85</c:v>
                </c:pt>
                <c:pt idx="111">
                  <c:v>85</c:v>
                </c:pt>
                <c:pt idx="112">
                  <c:v>84</c:v>
                </c:pt>
                <c:pt idx="113">
                  <c:v>83</c:v>
                </c:pt>
                <c:pt idx="114">
                  <c:v>83</c:v>
                </c:pt>
                <c:pt idx="115">
                  <c:v>83</c:v>
                </c:pt>
                <c:pt idx="116">
                  <c:v>84</c:v>
                </c:pt>
                <c:pt idx="117">
                  <c:v>84</c:v>
                </c:pt>
                <c:pt idx="118">
                  <c:v>84</c:v>
                </c:pt>
                <c:pt idx="119">
                  <c:v>84</c:v>
                </c:pt>
                <c:pt idx="120">
                  <c:v>83</c:v>
                </c:pt>
                <c:pt idx="121">
                  <c:v>83</c:v>
                </c:pt>
                <c:pt idx="122">
                  <c:v>83</c:v>
                </c:pt>
                <c:pt idx="123">
                  <c:v>83</c:v>
                </c:pt>
                <c:pt idx="124">
                  <c:v>84</c:v>
                </c:pt>
                <c:pt idx="125">
                  <c:v>84</c:v>
                </c:pt>
                <c:pt idx="126">
                  <c:v>84</c:v>
                </c:pt>
                <c:pt idx="127">
                  <c:v>84</c:v>
                </c:pt>
                <c:pt idx="128">
                  <c:v>84</c:v>
                </c:pt>
                <c:pt idx="129">
                  <c:v>84</c:v>
                </c:pt>
                <c:pt idx="130">
                  <c:v>84</c:v>
                </c:pt>
                <c:pt idx="131">
                  <c:v>84</c:v>
                </c:pt>
                <c:pt idx="132">
                  <c:v>84</c:v>
                </c:pt>
                <c:pt idx="133">
                  <c:v>83</c:v>
                </c:pt>
                <c:pt idx="134">
                  <c:v>83</c:v>
                </c:pt>
                <c:pt idx="135">
                  <c:v>83</c:v>
                </c:pt>
                <c:pt idx="136">
                  <c:v>83</c:v>
                </c:pt>
                <c:pt idx="137">
                  <c:v>83</c:v>
                </c:pt>
                <c:pt idx="138">
                  <c:v>83</c:v>
                </c:pt>
                <c:pt idx="139">
                  <c:v>83</c:v>
                </c:pt>
                <c:pt idx="140">
                  <c:v>84</c:v>
                </c:pt>
                <c:pt idx="141">
                  <c:v>85</c:v>
                </c:pt>
                <c:pt idx="142">
                  <c:v>84</c:v>
                </c:pt>
                <c:pt idx="143">
                  <c:v>84</c:v>
                </c:pt>
                <c:pt idx="144">
                  <c:v>84</c:v>
                </c:pt>
                <c:pt idx="145">
                  <c:v>85</c:v>
                </c:pt>
                <c:pt idx="146">
                  <c:v>84</c:v>
                </c:pt>
                <c:pt idx="147">
                  <c:v>84</c:v>
                </c:pt>
                <c:pt idx="148">
                  <c:v>85</c:v>
                </c:pt>
                <c:pt idx="149">
                  <c:v>85</c:v>
                </c:pt>
                <c:pt idx="150">
                  <c:v>86</c:v>
                </c:pt>
                <c:pt idx="151">
                  <c:v>86</c:v>
                </c:pt>
                <c:pt idx="152">
                  <c:v>85</c:v>
                </c:pt>
                <c:pt idx="153">
                  <c:v>85</c:v>
                </c:pt>
                <c:pt idx="154">
                  <c:v>85</c:v>
                </c:pt>
                <c:pt idx="155">
                  <c:v>84</c:v>
                </c:pt>
                <c:pt idx="156">
                  <c:v>83</c:v>
                </c:pt>
                <c:pt idx="157">
                  <c:v>83</c:v>
                </c:pt>
                <c:pt idx="158">
                  <c:v>83</c:v>
                </c:pt>
                <c:pt idx="159">
                  <c:v>84</c:v>
                </c:pt>
                <c:pt idx="160">
                  <c:v>84</c:v>
                </c:pt>
                <c:pt idx="161">
                  <c:v>84</c:v>
                </c:pt>
                <c:pt idx="162">
                  <c:v>83</c:v>
                </c:pt>
                <c:pt idx="163">
                  <c:v>83</c:v>
                </c:pt>
                <c:pt idx="164">
                  <c:v>84</c:v>
                </c:pt>
                <c:pt idx="165">
                  <c:v>84</c:v>
                </c:pt>
                <c:pt idx="166">
                  <c:v>84</c:v>
                </c:pt>
                <c:pt idx="167">
                  <c:v>85</c:v>
                </c:pt>
                <c:pt idx="168">
                  <c:v>85</c:v>
                </c:pt>
                <c:pt idx="169">
                  <c:v>85</c:v>
                </c:pt>
                <c:pt idx="170">
                  <c:v>84</c:v>
                </c:pt>
                <c:pt idx="171">
                  <c:v>84</c:v>
                </c:pt>
                <c:pt idx="172">
                  <c:v>84</c:v>
                </c:pt>
                <c:pt idx="173">
                  <c:v>84</c:v>
                </c:pt>
                <c:pt idx="174">
                  <c:v>83</c:v>
                </c:pt>
                <c:pt idx="175">
                  <c:v>83</c:v>
                </c:pt>
                <c:pt idx="176">
                  <c:v>82</c:v>
                </c:pt>
                <c:pt idx="177">
                  <c:v>82</c:v>
                </c:pt>
                <c:pt idx="178">
                  <c:v>82</c:v>
                </c:pt>
                <c:pt idx="179">
                  <c:v>81</c:v>
                </c:pt>
                <c:pt idx="180">
                  <c:v>81</c:v>
                </c:pt>
                <c:pt idx="181">
                  <c:v>80</c:v>
                </c:pt>
                <c:pt idx="182">
                  <c:v>81</c:v>
                </c:pt>
                <c:pt idx="183">
                  <c:v>82</c:v>
                </c:pt>
                <c:pt idx="184">
                  <c:v>83</c:v>
                </c:pt>
                <c:pt idx="185">
                  <c:v>83</c:v>
                </c:pt>
                <c:pt idx="186">
                  <c:v>83</c:v>
                </c:pt>
                <c:pt idx="187">
                  <c:v>83</c:v>
                </c:pt>
                <c:pt idx="188">
                  <c:v>83</c:v>
                </c:pt>
                <c:pt idx="189">
                  <c:v>83</c:v>
                </c:pt>
                <c:pt idx="190">
                  <c:v>82</c:v>
                </c:pt>
                <c:pt idx="191">
                  <c:v>82</c:v>
                </c:pt>
                <c:pt idx="192">
                  <c:v>82</c:v>
                </c:pt>
                <c:pt idx="193">
                  <c:v>83</c:v>
                </c:pt>
                <c:pt idx="194">
                  <c:v>82</c:v>
                </c:pt>
                <c:pt idx="195">
                  <c:v>83</c:v>
                </c:pt>
                <c:pt idx="196">
                  <c:v>83</c:v>
                </c:pt>
                <c:pt idx="197">
                  <c:v>83</c:v>
                </c:pt>
                <c:pt idx="198">
                  <c:v>82</c:v>
                </c:pt>
                <c:pt idx="199">
                  <c:v>82</c:v>
                </c:pt>
                <c:pt idx="200">
                  <c:v>83</c:v>
                </c:pt>
                <c:pt idx="201">
                  <c:v>83</c:v>
                </c:pt>
                <c:pt idx="202">
                  <c:v>84</c:v>
                </c:pt>
                <c:pt idx="203">
                  <c:v>84</c:v>
                </c:pt>
                <c:pt idx="204">
                  <c:v>84</c:v>
                </c:pt>
                <c:pt idx="205">
                  <c:v>84</c:v>
                </c:pt>
                <c:pt idx="206">
                  <c:v>84</c:v>
                </c:pt>
                <c:pt idx="207">
                  <c:v>84</c:v>
                </c:pt>
                <c:pt idx="208">
                  <c:v>85</c:v>
                </c:pt>
                <c:pt idx="209">
                  <c:v>85</c:v>
                </c:pt>
                <c:pt idx="210">
                  <c:v>86</c:v>
                </c:pt>
                <c:pt idx="211">
                  <c:v>86</c:v>
                </c:pt>
                <c:pt idx="212">
                  <c:v>85</c:v>
                </c:pt>
                <c:pt idx="213">
                  <c:v>85</c:v>
                </c:pt>
                <c:pt idx="214">
                  <c:v>84</c:v>
                </c:pt>
                <c:pt idx="215">
                  <c:v>83</c:v>
                </c:pt>
                <c:pt idx="216">
                  <c:v>83</c:v>
                </c:pt>
                <c:pt idx="217">
                  <c:v>83</c:v>
                </c:pt>
                <c:pt idx="218">
                  <c:v>82</c:v>
                </c:pt>
                <c:pt idx="219">
                  <c:v>82</c:v>
                </c:pt>
                <c:pt idx="220">
                  <c:v>82</c:v>
                </c:pt>
                <c:pt idx="221">
                  <c:v>82</c:v>
                </c:pt>
                <c:pt idx="222">
                  <c:v>82</c:v>
                </c:pt>
                <c:pt idx="223">
                  <c:v>82</c:v>
                </c:pt>
                <c:pt idx="224">
                  <c:v>82</c:v>
                </c:pt>
                <c:pt idx="225">
                  <c:v>83</c:v>
                </c:pt>
                <c:pt idx="226">
                  <c:v>83</c:v>
                </c:pt>
                <c:pt idx="227">
                  <c:v>82</c:v>
                </c:pt>
                <c:pt idx="228">
                  <c:v>82</c:v>
                </c:pt>
                <c:pt idx="229">
                  <c:v>82</c:v>
                </c:pt>
                <c:pt idx="230">
                  <c:v>82</c:v>
                </c:pt>
                <c:pt idx="231">
                  <c:v>81</c:v>
                </c:pt>
                <c:pt idx="232">
                  <c:v>82</c:v>
                </c:pt>
                <c:pt idx="233">
                  <c:v>83</c:v>
                </c:pt>
                <c:pt idx="234">
                  <c:v>83</c:v>
                </c:pt>
                <c:pt idx="235">
                  <c:v>83</c:v>
                </c:pt>
                <c:pt idx="236">
                  <c:v>83</c:v>
                </c:pt>
                <c:pt idx="237">
                  <c:v>83</c:v>
                </c:pt>
                <c:pt idx="238">
                  <c:v>83</c:v>
                </c:pt>
                <c:pt idx="239">
                  <c:v>82</c:v>
                </c:pt>
                <c:pt idx="240">
                  <c:v>82</c:v>
                </c:pt>
                <c:pt idx="241">
                  <c:v>82</c:v>
                </c:pt>
                <c:pt idx="242">
                  <c:v>83</c:v>
                </c:pt>
                <c:pt idx="243">
                  <c:v>82</c:v>
                </c:pt>
                <c:pt idx="244">
                  <c:v>83</c:v>
                </c:pt>
                <c:pt idx="245">
                  <c:v>83</c:v>
                </c:pt>
                <c:pt idx="246">
                  <c:v>83</c:v>
                </c:pt>
                <c:pt idx="247">
                  <c:v>84</c:v>
                </c:pt>
                <c:pt idx="248">
                  <c:v>83</c:v>
                </c:pt>
                <c:pt idx="249">
                  <c:v>82</c:v>
                </c:pt>
                <c:pt idx="250">
                  <c:v>83</c:v>
                </c:pt>
                <c:pt idx="251">
                  <c:v>83</c:v>
                </c:pt>
                <c:pt idx="252">
                  <c:v>82</c:v>
                </c:pt>
                <c:pt idx="253">
                  <c:v>82</c:v>
                </c:pt>
                <c:pt idx="254">
                  <c:v>82</c:v>
                </c:pt>
                <c:pt idx="255">
                  <c:v>82</c:v>
                </c:pt>
                <c:pt idx="256">
                  <c:v>83</c:v>
                </c:pt>
                <c:pt idx="257">
                  <c:v>83</c:v>
                </c:pt>
                <c:pt idx="258">
                  <c:v>82</c:v>
                </c:pt>
                <c:pt idx="259">
                  <c:v>82</c:v>
                </c:pt>
                <c:pt idx="260">
                  <c:v>81</c:v>
                </c:pt>
                <c:pt idx="261">
                  <c:v>81</c:v>
                </c:pt>
                <c:pt idx="262">
                  <c:v>80</c:v>
                </c:pt>
                <c:pt idx="263">
                  <c:v>81</c:v>
                </c:pt>
                <c:pt idx="264">
                  <c:v>81</c:v>
                </c:pt>
                <c:pt idx="265">
                  <c:v>81</c:v>
                </c:pt>
                <c:pt idx="266">
                  <c:v>81</c:v>
                </c:pt>
                <c:pt idx="267">
                  <c:v>81</c:v>
                </c:pt>
                <c:pt idx="268">
                  <c:v>81</c:v>
                </c:pt>
                <c:pt idx="269">
                  <c:v>81</c:v>
                </c:pt>
                <c:pt idx="270">
                  <c:v>82</c:v>
                </c:pt>
                <c:pt idx="271">
                  <c:v>83</c:v>
                </c:pt>
                <c:pt idx="272">
                  <c:v>83</c:v>
                </c:pt>
                <c:pt idx="273">
                  <c:v>83</c:v>
                </c:pt>
                <c:pt idx="274">
                  <c:v>83</c:v>
                </c:pt>
                <c:pt idx="275">
                  <c:v>82</c:v>
                </c:pt>
                <c:pt idx="276">
                  <c:v>83</c:v>
                </c:pt>
                <c:pt idx="277">
                  <c:v>82</c:v>
                </c:pt>
                <c:pt idx="278">
                  <c:v>82</c:v>
                </c:pt>
                <c:pt idx="279">
                  <c:v>82</c:v>
                </c:pt>
                <c:pt idx="280">
                  <c:v>82</c:v>
                </c:pt>
                <c:pt idx="281">
                  <c:v>82</c:v>
                </c:pt>
                <c:pt idx="282">
                  <c:v>82</c:v>
                </c:pt>
                <c:pt idx="283">
                  <c:v>82</c:v>
                </c:pt>
                <c:pt idx="284">
                  <c:v>82</c:v>
                </c:pt>
                <c:pt idx="285">
                  <c:v>83</c:v>
                </c:pt>
                <c:pt idx="286">
                  <c:v>83</c:v>
                </c:pt>
                <c:pt idx="287">
                  <c:v>83</c:v>
                </c:pt>
                <c:pt idx="288">
                  <c:v>83</c:v>
                </c:pt>
                <c:pt idx="289">
                  <c:v>83</c:v>
                </c:pt>
                <c:pt idx="290">
                  <c:v>83</c:v>
                </c:pt>
                <c:pt idx="291">
                  <c:v>84</c:v>
                </c:pt>
                <c:pt idx="292">
                  <c:v>84</c:v>
                </c:pt>
                <c:pt idx="293">
                  <c:v>84</c:v>
                </c:pt>
                <c:pt idx="294">
                  <c:v>84</c:v>
                </c:pt>
                <c:pt idx="295">
                  <c:v>85</c:v>
                </c:pt>
                <c:pt idx="296">
                  <c:v>85</c:v>
                </c:pt>
                <c:pt idx="297">
                  <c:v>85</c:v>
                </c:pt>
                <c:pt idx="298">
                  <c:v>85</c:v>
                </c:pt>
                <c:pt idx="299">
                  <c:v>85</c:v>
                </c:pt>
                <c:pt idx="300">
                  <c:v>85</c:v>
                </c:pt>
                <c:pt idx="301">
                  <c:v>84</c:v>
                </c:pt>
                <c:pt idx="302">
                  <c:v>84</c:v>
                </c:pt>
                <c:pt idx="303">
                  <c:v>84</c:v>
                </c:pt>
                <c:pt idx="304">
                  <c:v>84</c:v>
                </c:pt>
                <c:pt idx="305">
                  <c:v>85</c:v>
                </c:pt>
                <c:pt idx="306">
                  <c:v>85</c:v>
                </c:pt>
                <c:pt idx="307">
                  <c:v>85</c:v>
                </c:pt>
                <c:pt idx="308">
                  <c:v>85</c:v>
                </c:pt>
                <c:pt idx="309">
                  <c:v>86</c:v>
                </c:pt>
                <c:pt idx="310">
                  <c:v>86</c:v>
                </c:pt>
                <c:pt idx="311">
                  <c:v>85</c:v>
                </c:pt>
                <c:pt idx="312">
                  <c:v>85</c:v>
                </c:pt>
                <c:pt idx="313">
                  <c:v>85</c:v>
                </c:pt>
                <c:pt idx="314">
                  <c:v>85</c:v>
                </c:pt>
                <c:pt idx="315">
                  <c:v>85</c:v>
                </c:pt>
                <c:pt idx="316">
                  <c:v>85</c:v>
                </c:pt>
                <c:pt idx="317">
                  <c:v>85</c:v>
                </c:pt>
                <c:pt idx="318">
                  <c:v>85</c:v>
                </c:pt>
                <c:pt idx="319">
                  <c:v>86</c:v>
                </c:pt>
                <c:pt idx="320">
                  <c:v>87</c:v>
                </c:pt>
                <c:pt idx="321">
                  <c:v>86</c:v>
                </c:pt>
                <c:pt idx="322">
                  <c:v>86</c:v>
                </c:pt>
                <c:pt idx="323">
                  <c:v>85</c:v>
                </c:pt>
                <c:pt idx="324">
                  <c:v>85</c:v>
                </c:pt>
                <c:pt idx="325">
                  <c:v>85</c:v>
                </c:pt>
                <c:pt idx="326">
                  <c:v>85</c:v>
                </c:pt>
                <c:pt idx="327">
                  <c:v>84</c:v>
                </c:pt>
                <c:pt idx="328">
                  <c:v>84</c:v>
                </c:pt>
                <c:pt idx="329">
                  <c:v>83</c:v>
                </c:pt>
                <c:pt idx="330">
                  <c:v>83</c:v>
                </c:pt>
                <c:pt idx="331">
                  <c:v>83</c:v>
                </c:pt>
                <c:pt idx="332">
                  <c:v>83</c:v>
                </c:pt>
                <c:pt idx="333">
                  <c:v>83</c:v>
                </c:pt>
                <c:pt idx="334">
                  <c:v>82</c:v>
                </c:pt>
                <c:pt idx="335">
                  <c:v>83</c:v>
                </c:pt>
                <c:pt idx="336">
                  <c:v>83</c:v>
                </c:pt>
                <c:pt idx="337">
                  <c:v>83</c:v>
                </c:pt>
                <c:pt idx="338">
                  <c:v>83</c:v>
                </c:pt>
                <c:pt idx="339">
                  <c:v>83</c:v>
                </c:pt>
                <c:pt idx="340">
                  <c:v>83</c:v>
                </c:pt>
                <c:pt idx="341">
                  <c:v>83</c:v>
                </c:pt>
                <c:pt idx="342">
                  <c:v>83</c:v>
                </c:pt>
                <c:pt idx="343">
                  <c:v>83</c:v>
                </c:pt>
                <c:pt idx="344">
                  <c:v>83</c:v>
                </c:pt>
                <c:pt idx="345">
                  <c:v>83</c:v>
                </c:pt>
                <c:pt idx="346">
                  <c:v>84</c:v>
                </c:pt>
                <c:pt idx="347">
                  <c:v>83</c:v>
                </c:pt>
                <c:pt idx="348">
                  <c:v>82</c:v>
                </c:pt>
                <c:pt idx="349">
                  <c:v>82</c:v>
                </c:pt>
                <c:pt idx="350">
                  <c:v>82</c:v>
                </c:pt>
                <c:pt idx="351">
                  <c:v>82</c:v>
                </c:pt>
                <c:pt idx="352">
                  <c:v>82</c:v>
                </c:pt>
                <c:pt idx="353">
                  <c:v>81</c:v>
                </c:pt>
                <c:pt idx="354">
                  <c:v>81</c:v>
                </c:pt>
                <c:pt idx="355">
                  <c:v>81</c:v>
                </c:pt>
                <c:pt idx="356">
                  <c:v>81</c:v>
                </c:pt>
                <c:pt idx="357">
                  <c:v>81</c:v>
                </c:pt>
                <c:pt idx="358">
                  <c:v>81</c:v>
                </c:pt>
                <c:pt idx="359">
                  <c:v>81</c:v>
                </c:pt>
                <c:pt idx="360">
                  <c:v>81</c:v>
                </c:pt>
                <c:pt idx="361">
                  <c:v>82</c:v>
                </c:pt>
                <c:pt idx="362">
                  <c:v>83</c:v>
                </c:pt>
                <c:pt idx="363">
                  <c:v>83</c:v>
                </c:pt>
                <c:pt idx="364">
                  <c:v>83</c:v>
                </c:pt>
                <c:pt idx="365">
                  <c:v>83</c:v>
                </c:pt>
                <c:pt idx="366">
                  <c:v>83</c:v>
                </c:pt>
                <c:pt idx="367">
                  <c:v>84</c:v>
                </c:pt>
                <c:pt idx="368">
                  <c:v>83</c:v>
                </c:pt>
                <c:pt idx="369">
                  <c:v>83</c:v>
                </c:pt>
                <c:pt idx="370">
                  <c:v>82</c:v>
                </c:pt>
                <c:pt idx="371">
                  <c:v>82</c:v>
                </c:pt>
                <c:pt idx="372">
                  <c:v>81</c:v>
                </c:pt>
                <c:pt idx="373">
                  <c:v>81</c:v>
                </c:pt>
                <c:pt idx="374">
                  <c:v>81</c:v>
                </c:pt>
                <c:pt idx="375">
                  <c:v>82</c:v>
                </c:pt>
                <c:pt idx="376">
                  <c:v>82</c:v>
                </c:pt>
                <c:pt idx="377">
                  <c:v>82</c:v>
                </c:pt>
                <c:pt idx="378">
                  <c:v>82</c:v>
                </c:pt>
                <c:pt idx="379">
                  <c:v>82</c:v>
                </c:pt>
                <c:pt idx="380">
                  <c:v>82</c:v>
                </c:pt>
                <c:pt idx="381">
                  <c:v>83</c:v>
                </c:pt>
                <c:pt idx="382">
                  <c:v>84</c:v>
                </c:pt>
                <c:pt idx="383">
                  <c:v>83</c:v>
                </c:pt>
                <c:pt idx="384">
                  <c:v>82</c:v>
                </c:pt>
                <c:pt idx="385">
                  <c:v>83</c:v>
                </c:pt>
                <c:pt idx="386">
                  <c:v>83</c:v>
                </c:pt>
                <c:pt idx="387">
                  <c:v>83</c:v>
                </c:pt>
                <c:pt idx="388">
                  <c:v>83</c:v>
                </c:pt>
                <c:pt idx="389">
                  <c:v>83</c:v>
                </c:pt>
                <c:pt idx="390">
                  <c:v>83</c:v>
                </c:pt>
                <c:pt idx="391">
                  <c:v>84</c:v>
                </c:pt>
                <c:pt idx="392">
                  <c:v>84</c:v>
                </c:pt>
                <c:pt idx="393">
                  <c:v>84</c:v>
                </c:pt>
                <c:pt idx="394">
                  <c:v>84</c:v>
                </c:pt>
                <c:pt idx="395">
                  <c:v>84</c:v>
                </c:pt>
                <c:pt idx="396">
                  <c:v>84</c:v>
                </c:pt>
                <c:pt idx="397">
                  <c:v>84</c:v>
                </c:pt>
                <c:pt idx="398">
                  <c:v>83</c:v>
                </c:pt>
                <c:pt idx="399">
                  <c:v>83</c:v>
                </c:pt>
                <c:pt idx="400">
                  <c:v>83</c:v>
                </c:pt>
                <c:pt idx="401">
                  <c:v>83</c:v>
                </c:pt>
                <c:pt idx="402">
                  <c:v>83</c:v>
                </c:pt>
                <c:pt idx="403">
                  <c:v>83</c:v>
                </c:pt>
                <c:pt idx="404">
                  <c:v>83</c:v>
                </c:pt>
                <c:pt idx="405">
                  <c:v>84</c:v>
                </c:pt>
                <c:pt idx="406">
                  <c:v>83</c:v>
                </c:pt>
                <c:pt idx="407">
                  <c:v>84</c:v>
                </c:pt>
                <c:pt idx="408">
                  <c:v>84</c:v>
                </c:pt>
                <c:pt idx="409">
                  <c:v>84</c:v>
                </c:pt>
                <c:pt idx="410">
                  <c:v>84</c:v>
                </c:pt>
                <c:pt idx="411">
                  <c:v>84</c:v>
                </c:pt>
                <c:pt idx="412">
                  <c:v>84</c:v>
                </c:pt>
                <c:pt idx="413">
                  <c:v>84</c:v>
                </c:pt>
                <c:pt idx="414">
                  <c:v>84</c:v>
                </c:pt>
                <c:pt idx="415">
                  <c:v>84</c:v>
                </c:pt>
                <c:pt idx="416">
                  <c:v>85</c:v>
                </c:pt>
                <c:pt idx="417">
                  <c:v>84</c:v>
                </c:pt>
                <c:pt idx="418">
                  <c:v>84</c:v>
                </c:pt>
                <c:pt idx="419">
                  <c:v>84</c:v>
                </c:pt>
                <c:pt idx="420">
                  <c:v>85</c:v>
                </c:pt>
                <c:pt idx="421">
                  <c:v>85</c:v>
                </c:pt>
                <c:pt idx="422">
                  <c:v>85</c:v>
                </c:pt>
                <c:pt idx="423">
                  <c:v>86</c:v>
                </c:pt>
                <c:pt idx="424">
                  <c:v>86</c:v>
                </c:pt>
                <c:pt idx="425">
                  <c:v>87</c:v>
                </c:pt>
                <c:pt idx="426">
                  <c:v>87</c:v>
                </c:pt>
                <c:pt idx="427">
                  <c:v>87</c:v>
                </c:pt>
                <c:pt idx="428">
                  <c:v>87</c:v>
                </c:pt>
                <c:pt idx="429">
                  <c:v>86</c:v>
                </c:pt>
                <c:pt idx="430">
                  <c:v>86</c:v>
                </c:pt>
                <c:pt idx="431">
                  <c:v>86</c:v>
                </c:pt>
                <c:pt idx="432">
                  <c:v>87</c:v>
                </c:pt>
                <c:pt idx="433">
                  <c:v>87</c:v>
                </c:pt>
                <c:pt idx="434">
                  <c:v>86</c:v>
                </c:pt>
                <c:pt idx="435">
                  <c:v>86</c:v>
                </c:pt>
                <c:pt idx="436">
                  <c:v>86</c:v>
                </c:pt>
                <c:pt idx="437">
                  <c:v>87</c:v>
                </c:pt>
                <c:pt idx="438">
                  <c:v>87</c:v>
                </c:pt>
                <c:pt idx="439">
                  <c:v>86</c:v>
                </c:pt>
                <c:pt idx="440">
                  <c:v>87</c:v>
                </c:pt>
                <c:pt idx="441">
                  <c:v>88</c:v>
                </c:pt>
                <c:pt idx="442">
                  <c:v>87</c:v>
                </c:pt>
                <c:pt idx="443">
                  <c:v>87</c:v>
                </c:pt>
                <c:pt idx="444">
                  <c:v>87</c:v>
                </c:pt>
                <c:pt idx="445">
                  <c:v>88</c:v>
                </c:pt>
                <c:pt idx="446">
                  <c:v>87</c:v>
                </c:pt>
                <c:pt idx="447">
                  <c:v>86</c:v>
                </c:pt>
                <c:pt idx="448">
                  <c:v>86</c:v>
                </c:pt>
                <c:pt idx="449">
                  <c:v>85</c:v>
                </c:pt>
                <c:pt idx="450">
                  <c:v>85</c:v>
                </c:pt>
                <c:pt idx="451">
                  <c:v>85</c:v>
                </c:pt>
                <c:pt idx="452">
                  <c:v>85</c:v>
                </c:pt>
                <c:pt idx="453">
                  <c:v>84</c:v>
                </c:pt>
                <c:pt idx="454">
                  <c:v>85</c:v>
                </c:pt>
                <c:pt idx="455">
                  <c:v>85</c:v>
                </c:pt>
                <c:pt idx="456">
                  <c:v>85</c:v>
                </c:pt>
                <c:pt idx="457">
                  <c:v>85</c:v>
                </c:pt>
                <c:pt idx="458">
                  <c:v>86</c:v>
                </c:pt>
                <c:pt idx="459">
                  <c:v>87</c:v>
                </c:pt>
                <c:pt idx="460">
                  <c:v>86</c:v>
                </c:pt>
                <c:pt idx="461">
                  <c:v>86</c:v>
                </c:pt>
                <c:pt idx="462">
                  <c:v>87</c:v>
                </c:pt>
                <c:pt idx="463">
                  <c:v>87</c:v>
                </c:pt>
                <c:pt idx="464">
                  <c:v>87</c:v>
                </c:pt>
                <c:pt idx="465">
                  <c:v>87</c:v>
                </c:pt>
                <c:pt idx="466">
                  <c:v>87</c:v>
                </c:pt>
                <c:pt idx="467">
                  <c:v>87</c:v>
                </c:pt>
                <c:pt idx="468">
                  <c:v>87</c:v>
                </c:pt>
                <c:pt idx="469">
                  <c:v>86</c:v>
                </c:pt>
                <c:pt idx="470">
                  <c:v>86</c:v>
                </c:pt>
                <c:pt idx="471">
                  <c:v>87</c:v>
                </c:pt>
                <c:pt idx="472">
                  <c:v>87</c:v>
                </c:pt>
                <c:pt idx="473">
                  <c:v>87</c:v>
                </c:pt>
                <c:pt idx="474">
                  <c:v>87</c:v>
                </c:pt>
                <c:pt idx="475">
                  <c:v>88</c:v>
                </c:pt>
                <c:pt idx="476">
                  <c:v>88</c:v>
                </c:pt>
                <c:pt idx="477">
                  <c:v>88</c:v>
                </c:pt>
                <c:pt idx="478">
                  <c:v>88</c:v>
                </c:pt>
                <c:pt idx="479">
                  <c:v>88</c:v>
                </c:pt>
                <c:pt idx="480">
                  <c:v>88</c:v>
                </c:pt>
                <c:pt idx="481">
                  <c:v>87</c:v>
                </c:pt>
                <c:pt idx="482">
                  <c:v>87</c:v>
                </c:pt>
                <c:pt idx="483">
                  <c:v>88</c:v>
                </c:pt>
                <c:pt idx="484">
                  <c:v>89</c:v>
                </c:pt>
                <c:pt idx="485">
                  <c:v>88</c:v>
                </c:pt>
                <c:pt idx="486">
                  <c:v>88</c:v>
                </c:pt>
                <c:pt idx="487">
                  <c:v>88</c:v>
                </c:pt>
                <c:pt idx="488">
                  <c:v>88</c:v>
                </c:pt>
                <c:pt idx="489">
                  <c:v>87</c:v>
                </c:pt>
                <c:pt idx="490">
                  <c:v>87</c:v>
                </c:pt>
                <c:pt idx="491">
                  <c:v>87</c:v>
                </c:pt>
                <c:pt idx="492">
                  <c:v>88</c:v>
                </c:pt>
                <c:pt idx="493">
                  <c:v>89</c:v>
                </c:pt>
                <c:pt idx="494">
                  <c:v>90</c:v>
                </c:pt>
                <c:pt idx="495">
                  <c:v>90</c:v>
                </c:pt>
                <c:pt idx="496">
                  <c:v>90</c:v>
                </c:pt>
                <c:pt idx="497">
                  <c:v>90</c:v>
                </c:pt>
                <c:pt idx="498">
                  <c:v>90</c:v>
                </c:pt>
                <c:pt idx="499">
                  <c:v>90</c:v>
                </c:pt>
                <c:pt idx="500">
                  <c:v>90</c:v>
                </c:pt>
                <c:pt idx="501">
                  <c:v>90</c:v>
                </c:pt>
                <c:pt idx="502">
                  <c:v>90</c:v>
                </c:pt>
                <c:pt idx="503">
                  <c:v>90</c:v>
                </c:pt>
                <c:pt idx="504">
                  <c:v>90</c:v>
                </c:pt>
                <c:pt idx="505">
                  <c:v>90</c:v>
                </c:pt>
                <c:pt idx="506">
                  <c:v>90</c:v>
                </c:pt>
                <c:pt idx="507">
                  <c:v>90</c:v>
                </c:pt>
                <c:pt idx="508">
                  <c:v>89</c:v>
                </c:pt>
                <c:pt idx="509">
                  <c:v>90</c:v>
                </c:pt>
                <c:pt idx="510">
                  <c:v>91</c:v>
                </c:pt>
                <c:pt idx="511">
                  <c:v>90</c:v>
                </c:pt>
                <c:pt idx="512">
                  <c:v>89</c:v>
                </c:pt>
                <c:pt idx="513">
                  <c:v>90</c:v>
                </c:pt>
                <c:pt idx="514">
                  <c:v>90</c:v>
                </c:pt>
                <c:pt idx="515">
                  <c:v>90</c:v>
                </c:pt>
                <c:pt idx="516">
                  <c:v>90</c:v>
                </c:pt>
                <c:pt idx="517">
                  <c:v>90</c:v>
                </c:pt>
                <c:pt idx="518">
                  <c:v>90</c:v>
                </c:pt>
                <c:pt idx="519">
                  <c:v>90</c:v>
                </c:pt>
                <c:pt idx="520">
                  <c:v>90</c:v>
                </c:pt>
                <c:pt idx="521">
                  <c:v>90</c:v>
                </c:pt>
                <c:pt idx="522">
                  <c:v>91</c:v>
                </c:pt>
                <c:pt idx="523">
                  <c:v>90</c:v>
                </c:pt>
                <c:pt idx="524">
                  <c:v>90</c:v>
                </c:pt>
                <c:pt idx="525">
                  <c:v>90</c:v>
                </c:pt>
                <c:pt idx="526">
                  <c:v>91</c:v>
                </c:pt>
                <c:pt idx="527">
                  <c:v>92</c:v>
                </c:pt>
                <c:pt idx="528">
                  <c:v>93</c:v>
                </c:pt>
                <c:pt idx="529">
                  <c:v>93</c:v>
                </c:pt>
                <c:pt idx="530">
                  <c:v>93</c:v>
                </c:pt>
                <c:pt idx="531">
                  <c:v>92</c:v>
                </c:pt>
                <c:pt idx="532">
                  <c:v>92</c:v>
                </c:pt>
                <c:pt idx="533">
                  <c:v>92</c:v>
                </c:pt>
                <c:pt idx="534">
                  <c:v>93</c:v>
                </c:pt>
                <c:pt idx="535">
                  <c:v>93</c:v>
                </c:pt>
                <c:pt idx="536">
                  <c:v>93</c:v>
                </c:pt>
                <c:pt idx="537">
                  <c:v>92</c:v>
                </c:pt>
                <c:pt idx="538">
                  <c:v>91</c:v>
                </c:pt>
                <c:pt idx="539">
                  <c:v>91</c:v>
                </c:pt>
                <c:pt idx="540">
                  <c:v>92</c:v>
                </c:pt>
                <c:pt idx="541">
                  <c:v>92</c:v>
                </c:pt>
                <c:pt idx="542">
                  <c:v>92</c:v>
                </c:pt>
                <c:pt idx="543">
                  <c:v>92</c:v>
                </c:pt>
                <c:pt idx="544">
                  <c:v>92</c:v>
                </c:pt>
                <c:pt idx="545">
                  <c:v>92</c:v>
                </c:pt>
                <c:pt idx="546">
                  <c:v>93</c:v>
                </c:pt>
                <c:pt idx="547">
                  <c:v>94</c:v>
                </c:pt>
                <c:pt idx="548">
                  <c:v>94</c:v>
                </c:pt>
                <c:pt idx="549">
                  <c:v>94</c:v>
                </c:pt>
                <c:pt idx="550">
                  <c:v>95</c:v>
                </c:pt>
                <c:pt idx="551">
                  <c:v>95</c:v>
                </c:pt>
                <c:pt idx="552">
                  <c:v>95</c:v>
                </c:pt>
                <c:pt idx="553">
                  <c:v>95</c:v>
                </c:pt>
                <c:pt idx="554">
                  <c:v>95</c:v>
                </c:pt>
                <c:pt idx="555">
                  <c:v>95</c:v>
                </c:pt>
                <c:pt idx="556">
                  <c:v>95</c:v>
                </c:pt>
                <c:pt idx="557">
                  <c:v>95</c:v>
                </c:pt>
                <c:pt idx="558">
                  <c:v>95</c:v>
                </c:pt>
                <c:pt idx="559">
                  <c:v>96</c:v>
                </c:pt>
                <c:pt idx="560">
                  <c:v>96</c:v>
                </c:pt>
                <c:pt idx="561">
                  <c:v>95</c:v>
                </c:pt>
                <c:pt idx="562">
                  <c:v>95</c:v>
                </c:pt>
                <c:pt idx="563">
                  <c:v>95</c:v>
                </c:pt>
                <c:pt idx="564">
                  <c:v>95</c:v>
                </c:pt>
                <c:pt idx="565">
                  <c:v>95</c:v>
                </c:pt>
                <c:pt idx="566">
                  <c:v>95</c:v>
                </c:pt>
                <c:pt idx="567">
                  <c:v>95</c:v>
                </c:pt>
                <c:pt idx="568">
                  <c:v>95</c:v>
                </c:pt>
                <c:pt idx="569">
                  <c:v>96</c:v>
                </c:pt>
                <c:pt idx="570">
                  <c:v>96</c:v>
                </c:pt>
                <c:pt idx="571">
                  <c:v>96</c:v>
                </c:pt>
                <c:pt idx="572">
                  <c:v>96</c:v>
                </c:pt>
                <c:pt idx="573">
                  <c:v>96</c:v>
                </c:pt>
                <c:pt idx="574">
                  <c:v>96</c:v>
                </c:pt>
                <c:pt idx="575">
                  <c:v>97</c:v>
                </c:pt>
                <c:pt idx="576">
                  <c:v>96</c:v>
                </c:pt>
                <c:pt idx="577">
                  <c:v>96</c:v>
                </c:pt>
                <c:pt idx="578">
                  <c:v>96</c:v>
                </c:pt>
                <c:pt idx="579">
                  <c:v>96</c:v>
                </c:pt>
                <c:pt idx="580">
                  <c:v>96</c:v>
                </c:pt>
                <c:pt idx="581">
                  <c:v>95</c:v>
                </c:pt>
                <c:pt idx="582">
                  <c:v>95</c:v>
                </c:pt>
                <c:pt idx="583">
                  <c:v>94</c:v>
                </c:pt>
                <c:pt idx="584">
                  <c:v>94</c:v>
                </c:pt>
                <c:pt idx="585">
                  <c:v>94</c:v>
                </c:pt>
                <c:pt idx="586">
                  <c:v>94</c:v>
                </c:pt>
                <c:pt idx="587">
                  <c:v>94</c:v>
                </c:pt>
                <c:pt idx="588">
                  <c:v>94</c:v>
                </c:pt>
                <c:pt idx="589">
                  <c:v>94</c:v>
                </c:pt>
                <c:pt idx="590">
                  <c:v>93</c:v>
                </c:pt>
                <c:pt idx="591">
                  <c:v>93</c:v>
                </c:pt>
                <c:pt idx="592">
                  <c:v>93</c:v>
                </c:pt>
                <c:pt idx="593">
                  <c:v>93</c:v>
                </c:pt>
                <c:pt idx="594">
                  <c:v>93</c:v>
                </c:pt>
                <c:pt idx="595">
                  <c:v>93</c:v>
                </c:pt>
                <c:pt idx="596">
                  <c:v>93</c:v>
                </c:pt>
                <c:pt idx="597">
                  <c:v>93</c:v>
                </c:pt>
                <c:pt idx="598">
                  <c:v>94</c:v>
                </c:pt>
                <c:pt idx="599">
                  <c:v>93</c:v>
                </c:pt>
                <c:pt idx="600">
                  <c:v>93</c:v>
                </c:pt>
                <c:pt idx="601">
                  <c:v>94</c:v>
                </c:pt>
                <c:pt idx="602">
                  <c:v>93</c:v>
                </c:pt>
                <c:pt idx="603">
                  <c:v>93</c:v>
                </c:pt>
                <c:pt idx="604">
                  <c:v>93</c:v>
                </c:pt>
                <c:pt idx="605">
                  <c:v>93</c:v>
                </c:pt>
                <c:pt idx="606">
                  <c:v>93</c:v>
                </c:pt>
                <c:pt idx="607">
                  <c:v>93</c:v>
                </c:pt>
                <c:pt idx="608">
                  <c:v>94</c:v>
                </c:pt>
                <c:pt idx="609">
                  <c:v>95</c:v>
                </c:pt>
                <c:pt idx="610">
                  <c:v>96</c:v>
                </c:pt>
                <c:pt idx="611">
                  <c:v>96</c:v>
                </c:pt>
                <c:pt idx="612">
                  <c:v>96</c:v>
                </c:pt>
                <c:pt idx="613">
                  <c:v>97</c:v>
                </c:pt>
                <c:pt idx="614">
                  <c:v>98</c:v>
                </c:pt>
                <c:pt idx="615">
                  <c:v>97</c:v>
                </c:pt>
                <c:pt idx="616">
                  <c:v>97</c:v>
                </c:pt>
                <c:pt idx="617">
                  <c:v>97</c:v>
                </c:pt>
                <c:pt idx="618">
                  <c:v>97</c:v>
                </c:pt>
                <c:pt idx="619">
                  <c:v>97</c:v>
                </c:pt>
                <c:pt idx="620">
                  <c:v>98</c:v>
                </c:pt>
                <c:pt idx="621">
                  <c:v>98</c:v>
                </c:pt>
                <c:pt idx="622">
                  <c:v>98</c:v>
                </c:pt>
                <c:pt idx="623">
                  <c:v>99</c:v>
                </c:pt>
                <c:pt idx="624">
                  <c:v>98</c:v>
                </c:pt>
                <c:pt idx="625">
                  <c:v>98</c:v>
                </c:pt>
                <c:pt idx="626">
                  <c:v>99</c:v>
                </c:pt>
                <c:pt idx="627">
                  <c:v>99</c:v>
                </c:pt>
                <c:pt idx="628">
                  <c:v>99</c:v>
                </c:pt>
                <c:pt idx="629">
                  <c:v>99</c:v>
                </c:pt>
                <c:pt idx="630">
                  <c:v>99</c:v>
                </c:pt>
                <c:pt idx="631">
                  <c:v>99</c:v>
                </c:pt>
                <c:pt idx="632">
                  <c:v>100</c:v>
                </c:pt>
                <c:pt idx="633">
                  <c:v>100</c:v>
                </c:pt>
                <c:pt idx="634">
                  <c:v>101</c:v>
                </c:pt>
                <c:pt idx="635">
                  <c:v>100</c:v>
                </c:pt>
                <c:pt idx="636">
                  <c:v>100</c:v>
                </c:pt>
                <c:pt idx="637">
                  <c:v>99</c:v>
                </c:pt>
                <c:pt idx="638">
                  <c:v>98</c:v>
                </c:pt>
                <c:pt idx="639">
                  <c:v>98</c:v>
                </c:pt>
                <c:pt idx="640">
                  <c:v>99</c:v>
                </c:pt>
                <c:pt idx="641">
                  <c:v>99</c:v>
                </c:pt>
                <c:pt idx="642">
                  <c:v>99</c:v>
                </c:pt>
                <c:pt idx="643">
                  <c:v>99</c:v>
                </c:pt>
                <c:pt idx="644">
                  <c:v>99</c:v>
                </c:pt>
                <c:pt idx="645">
                  <c:v>99</c:v>
                </c:pt>
                <c:pt idx="646">
                  <c:v>99</c:v>
                </c:pt>
                <c:pt idx="647">
                  <c:v>98</c:v>
                </c:pt>
                <c:pt idx="648">
                  <c:v>98</c:v>
                </c:pt>
                <c:pt idx="649">
                  <c:v>99</c:v>
                </c:pt>
                <c:pt idx="650">
                  <c:v>98</c:v>
                </c:pt>
                <c:pt idx="651">
                  <c:v>97</c:v>
                </c:pt>
                <c:pt idx="652">
                  <c:v>97</c:v>
                </c:pt>
                <c:pt idx="653">
                  <c:v>97</c:v>
                </c:pt>
                <c:pt idx="654">
                  <c:v>97</c:v>
                </c:pt>
                <c:pt idx="655">
                  <c:v>97</c:v>
                </c:pt>
                <c:pt idx="656">
                  <c:v>98</c:v>
                </c:pt>
                <c:pt idx="657">
                  <c:v>98</c:v>
                </c:pt>
                <c:pt idx="658">
                  <c:v>98</c:v>
                </c:pt>
                <c:pt idx="659">
                  <c:v>98</c:v>
                </c:pt>
                <c:pt idx="660">
                  <c:v>97</c:v>
                </c:pt>
                <c:pt idx="661">
                  <c:v>96</c:v>
                </c:pt>
                <c:pt idx="662">
                  <c:v>96</c:v>
                </c:pt>
                <c:pt idx="663">
                  <c:v>96</c:v>
                </c:pt>
                <c:pt idx="664">
                  <c:v>96</c:v>
                </c:pt>
                <c:pt idx="665">
                  <c:v>96</c:v>
                </c:pt>
                <c:pt idx="666">
                  <c:v>95</c:v>
                </c:pt>
                <c:pt idx="667">
                  <c:v>96</c:v>
                </c:pt>
                <c:pt idx="668">
                  <c:v>96</c:v>
                </c:pt>
                <c:pt idx="669">
                  <c:v>96</c:v>
                </c:pt>
                <c:pt idx="670">
                  <c:v>96</c:v>
                </c:pt>
                <c:pt idx="671">
                  <c:v>96</c:v>
                </c:pt>
                <c:pt idx="672">
                  <c:v>95</c:v>
                </c:pt>
                <c:pt idx="673">
                  <c:v>96</c:v>
                </c:pt>
                <c:pt idx="674">
                  <c:v>96</c:v>
                </c:pt>
                <c:pt idx="675">
                  <c:v>96</c:v>
                </c:pt>
                <c:pt idx="676">
                  <c:v>96</c:v>
                </c:pt>
                <c:pt idx="677">
                  <c:v>97</c:v>
                </c:pt>
                <c:pt idx="678">
                  <c:v>98</c:v>
                </c:pt>
                <c:pt idx="679">
                  <c:v>98</c:v>
                </c:pt>
                <c:pt idx="680">
                  <c:v>97</c:v>
                </c:pt>
                <c:pt idx="681">
                  <c:v>97</c:v>
                </c:pt>
                <c:pt idx="682">
                  <c:v>97</c:v>
                </c:pt>
                <c:pt idx="683">
                  <c:v>97</c:v>
                </c:pt>
                <c:pt idx="684">
                  <c:v>97</c:v>
                </c:pt>
                <c:pt idx="685">
                  <c:v>97</c:v>
                </c:pt>
                <c:pt idx="686">
                  <c:v>98</c:v>
                </c:pt>
                <c:pt idx="687">
                  <c:v>97</c:v>
                </c:pt>
                <c:pt idx="688">
                  <c:v>97</c:v>
                </c:pt>
                <c:pt idx="689">
                  <c:v>96</c:v>
                </c:pt>
                <c:pt idx="690">
                  <c:v>96</c:v>
                </c:pt>
                <c:pt idx="691">
                  <c:v>97</c:v>
                </c:pt>
                <c:pt idx="692">
                  <c:v>97</c:v>
                </c:pt>
                <c:pt idx="693">
                  <c:v>97</c:v>
                </c:pt>
                <c:pt idx="694">
                  <c:v>97</c:v>
                </c:pt>
                <c:pt idx="695">
                  <c:v>97</c:v>
                </c:pt>
                <c:pt idx="696">
                  <c:v>97</c:v>
                </c:pt>
                <c:pt idx="697">
                  <c:v>97</c:v>
                </c:pt>
                <c:pt idx="698">
                  <c:v>96</c:v>
                </c:pt>
                <c:pt idx="699">
                  <c:v>97</c:v>
                </c:pt>
                <c:pt idx="700">
                  <c:v>97</c:v>
                </c:pt>
                <c:pt idx="701">
                  <c:v>97</c:v>
                </c:pt>
                <c:pt idx="702">
                  <c:v>96</c:v>
                </c:pt>
                <c:pt idx="703">
                  <c:v>96</c:v>
                </c:pt>
                <c:pt idx="704">
                  <c:v>97</c:v>
                </c:pt>
                <c:pt idx="705">
                  <c:v>97</c:v>
                </c:pt>
                <c:pt idx="706">
                  <c:v>97</c:v>
                </c:pt>
                <c:pt idx="707">
                  <c:v>97</c:v>
                </c:pt>
                <c:pt idx="708">
                  <c:v>98</c:v>
                </c:pt>
                <c:pt idx="709">
                  <c:v>98</c:v>
                </c:pt>
                <c:pt idx="710">
                  <c:v>98</c:v>
                </c:pt>
                <c:pt idx="711">
                  <c:v>98</c:v>
                </c:pt>
                <c:pt idx="712">
                  <c:v>98</c:v>
                </c:pt>
                <c:pt idx="713">
                  <c:v>99</c:v>
                </c:pt>
                <c:pt idx="714">
                  <c:v>99</c:v>
                </c:pt>
                <c:pt idx="715">
                  <c:v>98</c:v>
                </c:pt>
                <c:pt idx="716">
                  <c:v>98</c:v>
                </c:pt>
                <c:pt idx="717">
                  <c:v>98</c:v>
                </c:pt>
                <c:pt idx="718">
                  <c:v>98</c:v>
                </c:pt>
                <c:pt idx="719">
                  <c:v>98</c:v>
                </c:pt>
                <c:pt idx="720">
                  <c:v>98</c:v>
                </c:pt>
                <c:pt idx="721">
                  <c:v>98</c:v>
                </c:pt>
                <c:pt idx="722">
                  <c:v>98</c:v>
                </c:pt>
                <c:pt idx="723">
                  <c:v>99</c:v>
                </c:pt>
                <c:pt idx="724">
                  <c:v>99</c:v>
                </c:pt>
                <c:pt idx="725">
                  <c:v>100</c:v>
                </c:pt>
                <c:pt idx="726">
                  <c:v>100</c:v>
                </c:pt>
                <c:pt idx="727">
                  <c:v>100</c:v>
                </c:pt>
                <c:pt idx="728">
                  <c:v>100</c:v>
                </c:pt>
                <c:pt idx="729">
                  <c:v>100</c:v>
                </c:pt>
                <c:pt idx="730">
                  <c:v>100</c:v>
                </c:pt>
                <c:pt idx="731">
                  <c:v>101</c:v>
                </c:pt>
                <c:pt idx="732">
                  <c:v>101</c:v>
                </c:pt>
                <c:pt idx="733">
                  <c:v>102</c:v>
                </c:pt>
                <c:pt idx="734">
                  <c:v>102</c:v>
                </c:pt>
                <c:pt idx="735">
                  <c:v>102</c:v>
                </c:pt>
                <c:pt idx="736">
                  <c:v>103</c:v>
                </c:pt>
                <c:pt idx="737">
                  <c:v>102</c:v>
                </c:pt>
                <c:pt idx="738">
                  <c:v>103</c:v>
                </c:pt>
                <c:pt idx="739">
                  <c:v>104</c:v>
                </c:pt>
                <c:pt idx="740">
                  <c:v>104</c:v>
                </c:pt>
                <c:pt idx="741">
                  <c:v>103</c:v>
                </c:pt>
                <c:pt idx="742">
                  <c:v>103</c:v>
                </c:pt>
                <c:pt idx="743">
                  <c:v>103</c:v>
                </c:pt>
                <c:pt idx="744">
                  <c:v>103</c:v>
                </c:pt>
                <c:pt idx="745">
                  <c:v>104</c:v>
                </c:pt>
                <c:pt idx="746">
                  <c:v>104</c:v>
                </c:pt>
                <c:pt idx="747">
                  <c:v>104</c:v>
                </c:pt>
                <c:pt idx="748">
                  <c:v>105</c:v>
                </c:pt>
                <c:pt idx="749">
                  <c:v>105</c:v>
                </c:pt>
                <c:pt idx="750">
                  <c:v>104</c:v>
                </c:pt>
                <c:pt idx="751">
                  <c:v>105</c:v>
                </c:pt>
                <c:pt idx="752">
                  <c:v>105</c:v>
                </c:pt>
                <c:pt idx="753">
                  <c:v>105</c:v>
                </c:pt>
                <c:pt idx="754">
                  <c:v>106</c:v>
                </c:pt>
                <c:pt idx="755">
                  <c:v>105</c:v>
                </c:pt>
                <c:pt idx="756">
                  <c:v>104</c:v>
                </c:pt>
                <c:pt idx="757">
                  <c:v>103</c:v>
                </c:pt>
                <c:pt idx="758">
                  <c:v>103</c:v>
                </c:pt>
                <c:pt idx="759">
                  <c:v>103</c:v>
                </c:pt>
                <c:pt idx="760">
                  <c:v>103</c:v>
                </c:pt>
                <c:pt idx="761">
                  <c:v>103</c:v>
                </c:pt>
                <c:pt idx="762">
                  <c:v>103</c:v>
                </c:pt>
                <c:pt idx="763">
                  <c:v>104</c:v>
                </c:pt>
                <c:pt idx="764">
                  <c:v>104</c:v>
                </c:pt>
                <c:pt idx="765">
                  <c:v>104</c:v>
                </c:pt>
                <c:pt idx="766">
                  <c:v>104</c:v>
                </c:pt>
                <c:pt idx="767">
                  <c:v>105</c:v>
                </c:pt>
                <c:pt idx="768">
                  <c:v>106</c:v>
                </c:pt>
                <c:pt idx="769">
                  <c:v>105</c:v>
                </c:pt>
                <c:pt idx="770">
                  <c:v>105</c:v>
                </c:pt>
                <c:pt idx="771">
                  <c:v>105</c:v>
                </c:pt>
                <c:pt idx="772">
                  <c:v>105</c:v>
                </c:pt>
                <c:pt idx="773">
                  <c:v>104</c:v>
                </c:pt>
                <c:pt idx="774">
                  <c:v>104</c:v>
                </c:pt>
                <c:pt idx="775">
                  <c:v>104</c:v>
                </c:pt>
                <c:pt idx="776">
                  <c:v>104</c:v>
                </c:pt>
                <c:pt idx="777">
                  <c:v>104</c:v>
                </c:pt>
                <c:pt idx="778">
                  <c:v>104</c:v>
                </c:pt>
                <c:pt idx="779">
                  <c:v>104</c:v>
                </c:pt>
                <c:pt idx="780">
                  <c:v>104</c:v>
                </c:pt>
                <c:pt idx="781">
                  <c:v>104</c:v>
                </c:pt>
                <c:pt idx="782">
                  <c:v>105</c:v>
                </c:pt>
                <c:pt idx="783">
                  <c:v>105</c:v>
                </c:pt>
                <c:pt idx="784">
                  <c:v>104</c:v>
                </c:pt>
                <c:pt idx="785">
                  <c:v>104</c:v>
                </c:pt>
                <c:pt idx="786">
                  <c:v>104</c:v>
                </c:pt>
                <c:pt idx="787">
                  <c:v>104</c:v>
                </c:pt>
                <c:pt idx="788">
                  <c:v>104</c:v>
                </c:pt>
                <c:pt idx="789">
                  <c:v>104</c:v>
                </c:pt>
                <c:pt idx="790">
                  <c:v>104</c:v>
                </c:pt>
                <c:pt idx="791">
                  <c:v>105</c:v>
                </c:pt>
                <c:pt idx="792">
                  <c:v>105</c:v>
                </c:pt>
                <c:pt idx="793">
                  <c:v>105</c:v>
                </c:pt>
                <c:pt idx="794">
                  <c:v>106</c:v>
                </c:pt>
                <c:pt idx="795">
                  <c:v>106</c:v>
                </c:pt>
                <c:pt idx="796">
                  <c:v>105</c:v>
                </c:pt>
                <c:pt idx="797">
                  <c:v>105</c:v>
                </c:pt>
                <c:pt idx="798">
                  <c:v>105</c:v>
                </c:pt>
                <c:pt idx="799">
                  <c:v>105</c:v>
                </c:pt>
                <c:pt idx="800">
                  <c:v>105</c:v>
                </c:pt>
                <c:pt idx="801">
                  <c:v>104</c:v>
                </c:pt>
                <c:pt idx="802">
                  <c:v>104</c:v>
                </c:pt>
                <c:pt idx="803">
                  <c:v>104</c:v>
                </c:pt>
                <c:pt idx="804">
                  <c:v>105</c:v>
                </c:pt>
                <c:pt idx="805">
                  <c:v>105</c:v>
                </c:pt>
                <c:pt idx="806">
                  <c:v>104</c:v>
                </c:pt>
                <c:pt idx="807">
                  <c:v>104</c:v>
                </c:pt>
                <c:pt idx="808">
                  <c:v>104</c:v>
                </c:pt>
                <c:pt idx="809">
                  <c:v>104</c:v>
                </c:pt>
                <c:pt idx="810">
                  <c:v>104</c:v>
                </c:pt>
                <c:pt idx="811">
                  <c:v>104</c:v>
                </c:pt>
                <c:pt idx="812">
                  <c:v>105</c:v>
                </c:pt>
                <c:pt idx="813">
                  <c:v>106</c:v>
                </c:pt>
                <c:pt idx="814">
                  <c:v>107</c:v>
                </c:pt>
                <c:pt idx="815">
                  <c:v>107</c:v>
                </c:pt>
                <c:pt idx="816">
                  <c:v>108</c:v>
                </c:pt>
                <c:pt idx="817">
                  <c:v>108</c:v>
                </c:pt>
                <c:pt idx="818">
                  <c:v>108</c:v>
                </c:pt>
                <c:pt idx="819">
                  <c:v>108</c:v>
                </c:pt>
                <c:pt idx="820">
                  <c:v>107</c:v>
                </c:pt>
                <c:pt idx="821">
                  <c:v>108</c:v>
                </c:pt>
                <c:pt idx="822">
                  <c:v>107</c:v>
                </c:pt>
                <c:pt idx="823">
                  <c:v>108</c:v>
                </c:pt>
                <c:pt idx="824">
                  <c:v>108</c:v>
                </c:pt>
                <c:pt idx="825">
                  <c:v>108</c:v>
                </c:pt>
                <c:pt idx="826">
                  <c:v>108</c:v>
                </c:pt>
                <c:pt idx="827">
                  <c:v>109</c:v>
                </c:pt>
                <c:pt idx="828">
                  <c:v>108</c:v>
                </c:pt>
                <c:pt idx="829">
                  <c:v>107</c:v>
                </c:pt>
                <c:pt idx="830">
                  <c:v>107</c:v>
                </c:pt>
                <c:pt idx="831">
                  <c:v>108</c:v>
                </c:pt>
                <c:pt idx="832">
                  <c:v>107</c:v>
                </c:pt>
                <c:pt idx="833">
                  <c:v>107</c:v>
                </c:pt>
                <c:pt idx="834">
                  <c:v>106</c:v>
                </c:pt>
                <c:pt idx="835">
                  <c:v>106</c:v>
                </c:pt>
                <c:pt idx="836">
                  <c:v>106</c:v>
                </c:pt>
                <c:pt idx="837">
                  <c:v>107</c:v>
                </c:pt>
                <c:pt idx="838">
                  <c:v>108</c:v>
                </c:pt>
                <c:pt idx="839">
                  <c:v>109</c:v>
                </c:pt>
                <c:pt idx="840">
                  <c:v>108</c:v>
                </c:pt>
                <c:pt idx="841">
                  <c:v>107</c:v>
                </c:pt>
                <c:pt idx="842">
                  <c:v>107</c:v>
                </c:pt>
                <c:pt idx="843">
                  <c:v>107</c:v>
                </c:pt>
                <c:pt idx="844">
                  <c:v>107</c:v>
                </c:pt>
                <c:pt idx="845">
                  <c:v>107</c:v>
                </c:pt>
                <c:pt idx="846">
                  <c:v>108</c:v>
                </c:pt>
                <c:pt idx="847">
                  <c:v>107</c:v>
                </c:pt>
                <c:pt idx="848">
                  <c:v>107</c:v>
                </c:pt>
                <c:pt idx="849">
                  <c:v>107</c:v>
                </c:pt>
                <c:pt idx="850">
                  <c:v>107</c:v>
                </c:pt>
                <c:pt idx="851">
                  <c:v>107</c:v>
                </c:pt>
                <c:pt idx="852">
                  <c:v>107</c:v>
                </c:pt>
                <c:pt idx="853">
                  <c:v>107</c:v>
                </c:pt>
                <c:pt idx="854">
                  <c:v>108</c:v>
                </c:pt>
                <c:pt idx="855">
                  <c:v>108</c:v>
                </c:pt>
                <c:pt idx="856">
                  <c:v>108</c:v>
                </c:pt>
                <c:pt idx="857">
                  <c:v>108</c:v>
                </c:pt>
                <c:pt idx="858">
                  <c:v>107</c:v>
                </c:pt>
                <c:pt idx="859">
                  <c:v>106</c:v>
                </c:pt>
                <c:pt idx="860">
                  <c:v>106</c:v>
                </c:pt>
                <c:pt idx="861">
                  <c:v>106</c:v>
                </c:pt>
                <c:pt idx="862">
                  <c:v>106</c:v>
                </c:pt>
                <c:pt idx="863">
                  <c:v>106</c:v>
                </c:pt>
                <c:pt idx="864">
                  <c:v>106</c:v>
                </c:pt>
                <c:pt idx="865">
                  <c:v>106</c:v>
                </c:pt>
                <c:pt idx="866">
                  <c:v>106</c:v>
                </c:pt>
                <c:pt idx="867">
                  <c:v>106</c:v>
                </c:pt>
                <c:pt idx="868">
                  <c:v>106</c:v>
                </c:pt>
                <c:pt idx="869">
                  <c:v>106</c:v>
                </c:pt>
                <c:pt idx="870">
                  <c:v>107</c:v>
                </c:pt>
                <c:pt idx="871">
                  <c:v>107</c:v>
                </c:pt>
                <c:pt idx="872">
                  <c:v>107</c:v>
                </c:pt>
                <c:pt idx="873">
                  <c:v>107</c:v>
                </c:pt>
                <c:pt idx="874">
                  <c:v>107</c:v>
                </c:pt>
                <c:pt idx="875">
                  <c:v>107</c:v>
                </c:pt>
                <c:pt idx="876">
                  <c:v>107</c:v>
                </c:pt>
                <c:pt idx="877">
                  <c:v>107</c:v>
                </c:pt>
                <c:pt idx="878">
                  <c:v>107</c:v>
                </c:pt>
                <c:pt idx="879">
                  <c:v>107</c:v>
                </c:pt>
                <c:pt idx="880">
                  <c:v>107</c:v>
                </c:pt>
                <c:pt idx="881">
                  <c:v>107</c:v>
                </c:pt>
                <c:pt idx="882">
                  <c:v>108</c:v>
                </c:pt>
                <c:pt idx="883">
                  <c:v>107</c:v>
                </c:pt>
                <c:pt idx="884">
                  <c:v>107</c:v>
                </c:pt>
                <c:pt idx="885">
                  <c:v>108</c:v>
                </c:pt>
                <c:pt idx="886">
                  <c:v>108</c:v>
                </c:pt>
                <c:pt idx="887">
                  <c:v>108</c:v>
                </c:pt>
                <c:pt idx="888">
                  <c:v>107</c:v>
                </c:pt>
                <c:pt idx="889">
                  <c:v>107</c:v>
                </c:pt>
                <c:pt idx="890">
                  <c:v>107</c:v>
                </c:pt>
                <c:pt idx="891">
                  <c:v>106</c:v>
                </c:pt>
                <c:pt idx="892">
                  <c:v>106</c:v>
                </c:pt>
                <c:pt idx="893">
                  <c:v>106</c:v>
                </c:pt>
                <c:pt idx="894">
                  <c:v>105</c:v>
                </c:pt>
                <c:pt idx="895">
                  <c:v>104</c:v>
                </c:pt>
                <c:pt idx="896">
                  <c:v>105</c:v>
                </c:pt>
                <c:pt idx="897">
                  <c:v>104</c:v>
                </c:pt>
                <c:pt idx="898">
                  <c:v>104</c:v>
                </c:pt>
                <c:pt idx="899">
                  <c:v>105</c:v>
                </c:pt>
                <c:pt idx="900">
                  <c:v>106</c:v>
                </c:pt>
                <c:pt idx="901">
                  <c:v>106</c:v>
                </c:pt>
                <c:pt idx="902">
                  <c:v>106</c:v>
                </c:pt>
                <c:pt idx="903">
                  <c:v>106</c:v>
                </c:pt>
                <c:pt idx="904">
                  <c:v>105</c:v>
                </c:pt>
                <c:pt idx="905">
                  <c:v>105</c:v>
                </c:pt>
                <c:pt idx="906">
                  <c:v>105</c:v>
                </c:pt>
                <c:pt idx="907">
                  <c:v>105</c:v>
                </c:pt>
                <c:pt idx="908">
                  <c:v>106</c:v>
                </c:pt>
                <c:pt idx="909">
                  <c:v>106</c:v>
                </c:pt>
                <c:pt idx="910">
                  <c:v>106</c:v>
                </c:pt>
                <c:pt idx="911">
                  <c:v>106</c:v>
                </c:pt>
                <c:pt idx="912">
                  <c:v>107</c:v>
                </c:pt>
                <c:pt idx="913">
                  <c:v>107</c:v>
                </c:pt>
                <c:pt idx="914">
                  <c:v>107</c:v>
                </c:pt>
                <c:pt idx="915">
                  <c:v>107</c:v>
                </c:pt>
                <c:pt idx="916">
                  <c:v>106</c:v>
                </c:pt>
                <c:pt idx="917">
                  <c:v>106</c:v>
                </c:pt>
                <c:pt idx="918">
                  <c:v>106</c:v>
                </c:pt>
                <c:pt idx="919">
                  <c:v>106</c:v>
                </c:pt>
                <c:pt idx="920">
                  <c:v>107</c:v>
                </c:pt>
                <c:pt idx="921">
                  <c:v>107</c:v>
                </c:pt>
                <c:pt idx="922">
                  <c:v>107</c:v>
                </c:pt>
                <c:pt idx="923">
                  <c:v>107</c:v>
                </c:pt>
                <c:pt idx="924">
                  <c:v>107</c:v>
                </c:pt>
                <c:pt idx="925">
                  <c:v>108</c:v>
                </c:pt>
                <c:pt idx="926">
                  <c:v>108</c:v>
                </c:pt>
                <c:pt idx="927">
                  <c:v>108</c:v>
                </c:pt>
                <c:pt idx="928">
                  <c:v>108</c:v>
                </c:pt>
                <c:pt idx="929">
                  <c:v>108</c:v>
                </c:pt>
                <c:pt idx="930">
                  <c:v>108</c:v>
                </c:pt>
                <c:pt idx="931">
                  <c:v>108</c:v>
                </c:pt>
                <c:pt idx="932">
                  <c:v>107</c:v>
                </c:pt>
                <c:pt idx="933">
                  <c:v>107</c:v>
                </c:pt>
                <c:pt idx="934">
                  <c:v>108</c:v>
                </c:pt>
                <c:pt idx="935">
                  <c:v>108</c:v>
                </c:pt>
                <c:pt idx="936">
                  <c:v>108</c:v>
                </c:pt>
                <c:pt idx="937">
                  <c:v>108</c:v>
                </c:pt>
                <c:pt idx="938">
                  <c:v>109</c:v>
                </c:pt>
                <c:pt idx="939">
                  <c:v>108</c:v>
                </c:pt>
                <c:pt idx="940">
                  <c:v>108</c:v>
                </c:pt>
                <c:pt idx="941">
                  <c:v>108</c:v>
                </c:pt>
                <c:pt idx="942">
                  <c:v>107</c:v>
                </c:pt>
                <c:pt idx="943">
                  <c:v>106</c:v>
                </c:pt>
                <c:pt idx="944">
                  <c:v>105</c:v>
                </c:pt>
                <c:pt idx="945">
                  <c:v>105</c:v>
                </c:pt>
                <c:pt idx="946">
                  <c:v>105</c:v>
                </c:pt>
                <c:pt idx="947">
                  <c:v>105</c:v>
                </c:pt>
                <c:pt idx="948">
                  <c:v>105</c:v>
                </c:pt>
                <c:pt idx="949">
                  <c:v>105</c:v>
                </c:pt>
                <c:pt idx="950">
                  <c:v>105</c:v>
                </c:pt>
                <c:pt idx="951">
                  <c:v>105</c:v>
                </c:pt>
                <c:pt idx="952">
                  <c:v>105</c:v>
                </c:pt>
                <c:pt idx="953">
                  <c:v>104</c:v>
                </c:pt>
                <c:pt idx="954">
                  <c:v>105</c:v>
                </c:pt>
                <c:pt idx="955">
                  <c:v>105</c:v>
                </c:pt>
                <c:pt idx="956">
                  <c:v>105</c:v>
                </c:pt>
                <c:pt idx="957">
                  <c:v>105</c:v>
                </c:pt>
                <c:pt idx="958">
                  <c:v>105</c:v>
                </c:pt>
                <c:pt idx="959">
                  <c:v>105</c:v>
                </c:pt>
                <c:pt idx="960">
                  <c:v>106</c:v>
                </c:pt>
                <c:pt idx="961">
                  <c:v>106</c:v>
                </c:pt>
                <c:pt idx="962">
                  <c:v>106</c:v>
                </c:pt>
                <c:pt idx="963">
                  <c:v>105</c:v>
                </c:pt>
                <c:pt idx="964">
                  <c:v>105</c:v>
                </c:pt>
                <c:pt idx="965">
                  <c:v>104</c:v>
                </c:pt>
                <c:pt idx="966">
                  <c:v>104</c:v>
                </c:pt>
                <c:pt idx="967">
                  <c:v>104</c:v>
                </c:pt>
                <c:pt idx="968">
                  <c:v>104</c:v>
                </c:pt>
                <c:pt idx="969">
                  <c:v>104</c:v>
                </c:pt>
                <c:pt idx="970">
                  <c:v>104</c:v>
                </c:pt>
                <c:pt idx="971">
                  <c:v>105</c:v>
                </c:pt>
                <c:pt idx="972">
                  <c:v>105</c:v>
                </c:pt>
                <c:pt idx="973">
                  <c:v>105</c:v>
                </c:pt>
                <c:pt idx="974">
                  <c:v>105</c:v>
                </c:pt>
                <c:pt idx="975">
                  <c:v>105</c:v>
                </c:pt>
                <c:pt idx="976">
                  <c:v>106</c:v>
                </c:pt>
                <c:pt idx="977">
                  <c:v>107</c:v>
                </c:pt>
                <c:pt idx="978">
                  <c:v>108</c:v>
                </c:pt>
                <c:pt idx="979">
                  <c:v>108</c:v>
                </c:pt>
                <c:pt idx="980">
                  <c:v>109</c:v>
                </c:pt>
                <c:pt idx="981">
                  <c:v>108</c:v>
                </c:pt>
                <c:pt idx="982">
                  <c:v>108</c:v>
                </c:pt>
                <c:pt idx="983">
                  <c:v>108</c:v>
                </c:pt>
                <c:pt idx="984">
                  <c:v>108</c:v>
                </c:pt>
                <c:pt idx="985">
                  <c:v>108</c:v>
                </c:pt>
                <c:pt idx="986">
                  <c:v>107</c:v>
                </c:pt>
                <c:pt idx="987">
                  <c:v>107</c:v>
                </c:pt>
                <c:pt idx="988">
                  <c:v>107</c:v>
                </c:pt>
                <c:pt idx="989">
                  <c:v>107</c:v>
                </c:pt>
                <c:pt idx="990">
                  <c:v>107</c:v>
                </c:pt>
                <c:pt idx="991">
                  <c:v>107</c:v>
                </c:pt>
                <c:pt idx="992">
                  <c:v>107</c:v>
                </c:pt>
                <c:pt idx="993">
                  <c:v>107</c:v>
                </c:pt>
                <c:pt idx="994">
                  <c:v>107</c:v>
                </c:pt>
                <c:pt idx="995">
                  <c:v>107</c:v>
                </c:pt>
                <c:pt idx="996">
                  <c:v>107</c:v>
                </c:pt>
                <c:pt idx="997">
                  <c:v>107</c:v>
                </c:pt>
                <c:pt idx="998">
                  <c:v>106</c:v>
                </c:pt>
                <c:pt idx="999">
                  <c:v>106</c:v>
                </c:pt>
                <c:pt idx="1000">
                  <c:v>106</c:v>
                </c:pt>
                <c:pt idx="1001">
                  <c:v>105</c:v>
                </c:pt>
                <c:pt idx="1002">
                  <c:v>106</c:v>
                </c:pt>
                <c:pt idx="1003">
                  <c:v>107</c:v>
                </c:pt>
                <c:pt idx="1004">
                  <c:v>107</c:v>
                </c:pt>
                <c:pt idx="1005">
                  <c:v>107</c:v>
                </c:pt>
                <c:pt idx="1006">
                  <c:v>107</c:v>
                </c:pt>
                <c:pt idx="1007">
                  <c:v>108</c:v>
                </c:pt>
                <c:pt idx="1008">
                  <c:v>109</c:v>
                </c:pt>
                <c:pt idx="1009">
                  <c:v>109</c:v>
                </c:pt>
                <c:pt idx="1010">
                  <c:v>109</c:v>
                </c:pt>
                <c:pt idx="1011">
                  <c:v>110</c:v>
                </c:pt>
                <c:pt idx="1012">
                  <c:v>109</c:v>
                </c:pt>
                <c:pt idx="1013">
                  <c:v>109</c:v>
                </c:pt>
                <c:pt idx="1014">
                  <c:v>109</c:v>
                </c:pt>
                <c:pt idx="1015">
                  <c:v>110</c:v>
                </c:pt>
                <c:pt idx="1016">
                  <c:v>110</c:v>
                </c:pt>
                <c:pt idx="1017">
                  <c:v>110</c:v>
                </c:pt>
                <c:pt idx="1018">
                  <c:v>110</c:v>
                </c:pt>
                <c:pt idx="1019">
                  <c:v>110</c:v>
                </c:pt>
                <c:pt idx="1020">
                  <c:v>111</c:v>
                </c:pt>
                <c:pt idx="1021">
                  <c:v>112</c:v>
                </c:pt>
                <c:pt idx="1022">
                  <c:v>113</c:v>
                </c:pt>
                <c:pt idx="1023">
                  <c:v>114</c:v>
                </c:pt>
                <c:pt idx="1024">
                  <c:v>114</c:v>
                </c:pt>
                <c:pt idx="1025">
                  <c:v>114</c:v>
                </c:pt>
                <c:pt idx="1026">
                  <c:v>115</c:v>
                </c:pt>
                <c:pt idx="1027">
                  <c:v>115</c:v>
                </c:pt>
                <c:pt idx="1028">
                  <c:v>114</c:v>
                </c:pt>
                <c:pt idx="1029">
                  <c:v>114</c:v>
                </c:pt>
                <c:pt idx="1030">
                  <c:v>114</c:v>
                </c:pt>
                <c:pt idx="1031">
                  <c:v>114</c:v>
                </c:pt>
                <c:pt idx="1032">
                  <c:v>114</c:v>
                </c:pt>
                <c:pt idx="1033">
                  <c:v>114</c:v>
                </c:pt>
                <c:pt idx="1034">
                  <c:v>114</c:v>
                </c:pt>
                <c:pt idx="1035">
                  <c:v>115</c:v>
                </c:pt>
                <c:pt idx="1036">
                  <c:v>115</c:v>
                </c:pt>
                <c:pt idx="1037">
                  <c:v>115</c:v>
                </c:pt>
                <c:pt idx="1038">
                  <c:v>115</c:v>
                </c:pt>
                <c:pt idx="1039">
                  <c:v>115</c:v>
                </c:pt>
                <c:pt idx="1040">
                  <c:v>115</c:v>
                </c:pt>
                <c:pt idx="1041">
                  <c:v>115</c:v>
                </c:pt>
                <c:pt idx="1042">
                  <c:v>114</c:v>
                </c:pt>
                <c:pt idx="1043">
                  <c:v>114</c:v>
                </c:pt>
                <c:pt idx="1044">
                  <c:v>114</c:v>
                </c:pt>
                <c:pt idx="1045">
                  <c:v>114</c:v>
                </c:pt>
                <c:pt idx="1046">
                  <c:v>114</c:v>
                </c:pt>
                <c:pt idx="1047">
                  <c:v>114</c:v>
                </c:pt>
                <c:pt idx="1048">
                  <c:v>115</c:v>
                </c:pt>
                <c:pt idx="1049">
                  <c:v>116</c:v>
                </c:pt>
                <c:pt idx="1050">
                  <c:v>116</c:v>
                </c:pt>
                <c:pt idx="1051">
                  <c:v>117</c:v>
                </c:pt>
                <c:pt idx="1052">
                  <c:v>117</c:v>
                </c:pt>
                <c:pt idx="1053">
                  <c:v>117</c:v>
                </c:pt>
                <c:pt idx="1054">
                  <c:v>117</c:v>
                </c:pt>
                <c:pt idx="1055">
                  <c:v>117</c:v>
                </c:pt>
                <c:pt idx="1056">
                  <c:v>116</c:v>
                </c:pt>
                <c:pt idx="1057">
                  <c:v>116</c:v>
                </c:pt>
                <c:pt idx="1058">
                  <c:v>115</c:v>
                </c:pt>
                <c:pt idx="1059">
                  <c:v>116</c:v>
                </c:pt>
                <c:pt idx="1060">
                  <c:v>117</c:v>
                </c:pt>
                <c:pt idx="1061">
                  <c:v>117</c:v>
                </c:pt>
                <c:pt idx="1062">
                  <c:v>117</c:v>
                </c:pt>
                <c:pt idx="1063">
                  <c:v>117</c:v>
                </c:pt>
                <c:pt idx="1064">
                  <c:v>117</c:v>
                </c:pt>
                <c:pt idx="1065">
                  <c:v>118</c:v>
                </c:pt>
                <c:pt idx="1066">
                  <c:v>117</c:v>
                </c:pt>
                <c:pt idx="1067">
                  <c:v>117</c:v>
                </c:pt>
                <c:pt idx="1068">
                  <c:v>117</c:v>
                </c:pt>
                <c:pt idx="1069">
                  <c:v>118</c:v>
                </c:pt>
                <c:pt idx="1070">
                  <c:v>118</c:v>
                </c:pt>
                <c:pt idx="1071">
                  <c:v>118</c:v>
                </c:pt>
                <c:pt idx="1072">
                  <c:v>118</c:v>
                </c:pt>
                <c:pt idx="1073">
                  <c:v>118</c:v>
                </c:pt>
                <c:pt idx="1074">
                  <c:v>118</c:v>
                </c:pt>
                <c:pt idx="1075">
                  <c:v>118</c:v>
                </c:pt>
                <c:pt idx="1076">
                  <c:v>118</c:v>
                </c:pt>
                <c:pt idx="1077">
                  <c:v>118</c:v>
                </c:pt>
                <c:pt idx="1078">
                  <c:v>118</c:v>
                </c:pt>
                <c:pt idx="1079">
                  <c:v>118</c:v>
                </c:pt>
                <c:pt idx="1080">
                  <c:v>118</c:v>
                </c:pt>
                <c:pt idx="1081">
                  <c:v>118</c:v>
                </c:pt>
                <c:pt idx="1082">
                  <c:v>119</c:v>
                </c:pt>
                <c:pt idx="1083">
                  <c:v>119</c:v>
                </c:pt>
                <c:pt idx="1084">
                  <c:v>119</c:v>
                </c:pt>
                <c:pt idx="1085">
                  <c:v>119</c:v>
                </c:pt>
                <c:pt idx="1086">
                  <c:v>119</c:v>
                </c:pt>
                <c:pt idx="1087">
                  <c:v>118</c:v>
                </c:pt>
                <c:pt idx="1088">
                  <c:v>118</c:v>
                </c:pt>
                <c:pt idx="1089">
                  <c:v>117</c:v>
                </c:pt>
                <c:pt idx="1090">
                  <c:v>117</c:v>
                </c:pt>
                <c:pt idx="1091">
                  <c:v>118</c:v>
                </c:pt>
                <c:pt idx="1092">
                  <c:v>117</c:v>
                </c:pt>
                <c:pt idx="1093">
                  <c:v>118</c:v>
                </c:pt>
                <c:pt idx="1094">
                  <c:v>119</c:v>
                </c:pt>
                <c:pt idx="1095">
                  <c:v>119</c:v>
                </c:pt>
                <c:pt idx="1096">
                  <c:v>120</c:v>
                </c:pt>
                <c:pt idx="1097">
                  <c:v>120</c:v>
                </c:pt>
                <c:pt idx="1098">
                  <c:v>120</c:v>
                </c:pt>
                <c:pt idx="1099">
                  <c:v>120</c:v>
                </c:pt>
                <c:pt idx="1100">
                  <c:v>120</c:v>
                </c:pt>
                <c:pt idx="1101">
                  <c:v>121</c:v>
                </c:pt>
                <c:pt idx="1102">
                  <c:v>120</c:v>
                </c:pt>
                <c:pt idx="1103">
                  <c:v>119</c:v>
                </c:pt>
                <c:pt idx="1104">
                  <c:v>119</c:v>
                </c:pt>
                <c:pt idx="1105">
                  <c:v>119</c:v>
                </c:pt>
                <c:pt idx="1106">
                  <c:v>119</c:v>
                </c:pt>
                <c:pt idx="1107">
                  <c:v>120</c:v>
                </c:pt>
                <c:pt idx="1108">
                  <c:v>120</c:v>
                </c:pt>
                <c:pt idx="1109">
                  <c:v>119</c:v>
                </c:pt>
                <c:pt idx="1110">
                  <c:v>118</c:v>
                </c:pt>
                <c:pt idx="1111">
                  <c:v>118</c:v>
                </c:pt>
                <c:pt idx="1112">
                  <c:v>118</c:v>
                </c:pt>
                <c:pt idx="1113">
                  <c:v>118</c:v>
                </c:pt>
                <c:pt idx="1114">
                  <c:v>118</c:v>
                </c:pt>
                <c:pt idx="1115">
                  <c:v>118</c:v>
                </c:pt>
                <c:pt idx="1116">
                  <c:v>119</c:v>
                </c:pt>
                <c:pt idx="1117">
                  <c:v>118</c:v>
                </c:pt>
                <c:pt idx="1118">
                  <c:v>118</c:v>
                </c:pt>
                <c:pt idx="1119">
                  <c:v>118</c:v>
                </c:pt>
                <c:pt idx="1120">
                  <c:v>117</c:v>
                </c:pt>
                <c:pt idx="1121">
                  <c:v>118</c:v>
                </c:pt>
                <c:pt idx="1122">
                  <c:v>117</c:v>
                </c:pt>
                <c:pt idx="1123">
                  <c:v>118</c:v>
                </c:pt>
                <c:pt idx="1124">
                  <c:v>118</c:v>
                </c:pt>
                <c:pt idx="1125">
                  <c:v>118</c:v>
                </c:pt>
                <c:pt idx="1126">
                  <c:v>117</c:v>
                </c:pt>
                <c:pt idx="1127">
                  <c:v>118</c:v>
                </c:pt>
                <c:pt idx="1128">
                  <c:v>118</c:v>
                </c:pt>
                <c:pt idx="1129">
                  <c:v>118</c:v>
                </c:pt>
                <c:pt idx="1130">
                  <c:v>118</c:v>
                </c:pt>
                <c:pt idx="1131">
                  <c:v>118</c:v>
                </c:pt>
                <c:pt idx="1132">
                  <c:v>119</c:v>
                </c:pt>
                <c:pt idx="1133">
                  <c:v>119</c:v>
                </c:pt>
                <c:pt idx="1134">
                  <c:v>119</c:v>
                </c:pt>
                <c:pt idx="1135">
                  <c:v>119</c:v>
                </c:pt>
                <c:pt idx="1136">
                  <c:v>119</c:v>
                </c:pt>
                <c:pt idx="1137">
                  <c:v>119</c:v>
                </c:pt>
                <c:pt idx="1138">
                  <c:v>120</c:v>
                </c:pt>
                <c:pt idx="1139">
                  <c:v>121</c:v>
                </c:pt>
                <c:pt idx="1140">
                  <c:v>121</c:v>
                </c:pt>
                <c:pt idx="1141">
                  <c:v>121</c:v>
                </c:pt>
                <c:pt idx="1142">
                  <c:v>121</c:v>
                </c:pt>
                <c:pt idx="1143">
                  <c:v>121</c:v>
                </c:pt>
                <c:pt idx="1144">
                  <c:v>120</c:v>
                </c:pt>
                <c:pt idx="1145">
                  <c:v>120</c:v>
                </c:pt>
                <c:pt idx="1146">
                  <c:v>120</c:v>
                </c:pt>
                <c:pt idx="1147">
                  <c:v>119</c:v>
                </c:pt>
                <c:pt idx="1148">
                  <c:v>119</c:v>
                </c:pt>
                <c:pt idx="1149">
                  <c:v>119</c:v>
                </c:pt>
                <c:pt idx="1150">
                  <c:v>119</c:v>
                </c:pt>
                <c:pt idx="1151">
                  <c:v>119</c:v>
                </c:pt>
                <c:pt idx="1152">
                  <c:v>119</c:v>
                </c:pt>
                <c:pt idx="1153">
                  <c:v>119</c:v>
                </c:pt>
                <c:pt idx="1154">
                  <c:v>119</c:v>
                </c:pt>
                <c:pt idx="1155">
                  <c:v>119</c:v>
                </c:pt>
                <c:pt idx="1156">
                  <c:v>119</c:v>
                </c:pt>
                <c:pt idx="1157">
                  <c:v>119</c:v>
                </c:pt>
                <c:pt idx="1158">
                  <c:v>119</c:v>
                </c:pt>
                <c:pt idx="1159">
                  <c:v>119</c:v>
                </c:pt>
                <c:pt idx="1160">
                  <c:v>119</c:v>
                </c:pt>
                <c:pt idx="1161">
                  <c:v>120</c:v>
                </c:pt>
                <c:pt idx="1162">
                  <c:v>120</c:v>
                </c:pt>
                <c:pt idx="1163">
                  <c:v>121</c:v>
                </c:pt>
                <c:pt idx="1164">
                  <c:v>121</c:v>
                </c:pt>
                <c:pt idx="1165">
                  <c:v>121</c:v>
                </c:pt>
                <c:pt idx="1166">
                  <c:v>122</c:v>
                </c:pt>
                <c:pt idx="1167">
                  <c:v>122</c:v>
                </c:pt>
                <c:pt idx="1168">
                  <c:v>122</c:v>
                </c:pt>
                <c:pt idx="1169">
                  <c:v>122</c:v>
                </c:pt>
                <c:pt idx="1170">
                  <c:v>122</c:v>
                </c:pt>
                <c:pt idx="1171">
                  <c:v>122</c:v>
                </c:pt>
                <c:pt idx="1172">
                  <c:v>123</c:v>
                </c:pt>
                <c:pt idx="1173">
                  <c:v>123</c:v>
                </c:pt>
                <c:pt idx="1174">
                  <c:v>122</c:v>
                </c:pt>
                <c:pt idx="1175">
                  <c:v>123</c:v>
                </c:pt>
                <c:pt idx="1176">
                  <c:v>122</c:v>
                </c:pt>
                <c:pt idx="1177">
                  <c:v>122</c:v>
                </c:pt>
                <c:pt idx="1178">
                  <c:v>122</c:v>
                </c:pt>
                <c:pt idx="1179">
                  <c:v>122</c:v>
                </c:pt>
                <c:pt idx="1180">
                  <c:v>122</c:v>
                </c:pt>
                <c:pt idx="1181">
                  <c:v>122</c:v>
                </c:pt>
                <c:pt idx="1182">
                  <c:v>122</c:v>
                </c:pt>
                <c:pt idx="1183">
                  <c:v>122</c:v>
                </c:pt>
                <c:pt idx="1184">
                  <c:v>122</c:v>
                </c:pt>
                <c:pt idx="1185">
                  <c:v>123</c:v>
                </c:pt>
                <c:pt idx="1186">
                  <c:v>124</c:v>
                </c:pt>
                <c:pt idx="1187">
                  <c:v>123</c:v>
                </c:pt>
                <c:pt idx="1188">
                  <c:v>123</c:v>
                </c:pt>
                <c:pt idx="1189">
                  <c:v>122</c:v>
                </c:pt>
                <c:pt idx="1190">
                  <c:v>121</c:v>
                </c:pt>
                <c:pt idx="1191">
                  <c:v>121</c:v>
                </c:pt>
                <c:pt idx="1192">
                  <c:v>122</c:v>
                </c:pt>
                <c:pt idx="1193">
                  <c:v>122</c:v>
                </c:pt>
                <c:pt idx="1194">
                  <c:v>121</c:v>
                </c:pt>
                <c:pt idx="1195">
                  <c:v>121</c:v>
                </c:pt>
                <c:pt idx="1196">
                  <c:v>121</c:v>
                </c:pt>
                <c:pt idx="1197">
                  <c:v>121</c:v>
                </c:pt>
                <c:pt idx="1198">
                  <c:v>121</c:v>
                </c:pt>
                <c:pt idx="1199">
                  <c:v>122</c:v>
                </c:pt>
                <c:pt idx="1200">
                  <c:v>123</c:v>
                </c:pt>
                <c:pt idx="1201">
                  <c:v>122</c:v>
                </c:pt>
                <c:pt idx="1202">
                  <c:v>122</c:v>
                </c:pt>
                <c:pt idx="1203">
                  <c:v>122</c:v>
                </c:pt>
                <c:pt idx="1204">
                  <c:v>122</c:v>
                </c:pt>
                <c:pt idx="1205">
                  <c:v>123</c:v>
                </c:pt>
                <c:pt idx="1206">
                  <c:v>124</c:v>
                </c:pt>
                <c:pt idx="1207">
                  <c:v>125</c:v>
                </c:pt>
                <c:pt idx="1208">
                  <c:v>126</c:v>
                </c:pt>
                <c:pt idx="1209">
                  <c:v>126</c:v>
                </c:pt>
                <c:pt idx="1210">
                  <c:v>126</c:v>
                </c:pt>
                <c:pt idx="1211">
                  <c:v>127</c:v>
                </c:pt>
                <c:pt idx="1212">
                  <c:v>127</c:v>
                </c:pt>
                <c:pt idx="1213">
                  <c:v>127</c:v>
                </c:pt>
                <c:pt idx="1214">
                  <c:v>126</c:v>
                </c:pt>
                <c:pt idx="1215">
                  <c:v>125</c:v>
                </c:pt>
                <c:pt idx="1216">
                  <c:v>125</c:v>
                </c:pt>
                <c:pt idx="1217">
                  <c:v>125</c:v>
                </c:pt>
                <c:pt idx="1218">
                  <c:v>125</c:v>
                </c:pt>
                <c:pt idx="1219">
                  <c:v>124</c:v>
                </c:pt>
                <c:pt idx="1220">
                  <c:v>125</c:v>
                </c:pt>
                <c:pt idx="1221">
                  <c:v>125</c:v>
                </c:pt>
                <c:pt idx="1222">
                  <c:v>125</c:v>
                </c:pt>
                <c:pt idx="1223">
                  <c:v>126</c:v>
                </c:pt>
                <c:pt idx="1224">
                  <c:v>125</c:v>
                </c:pt>
                <c:pt idx="1225">
                  <c:v>124</c:v>
                </c:pt>
                <c:pt idx="1226">
                  <c:v>125</c:v>
                </c:pt>
                <c:pt idx="1227">
                  <c:v>125</c:v>
                </c:pt>
                <c:pt idx="1228">
                  <c:v>124</c:v>
                </c:pt>
                <c:pt idx="1229">
                  <c:v>125</c:v>
                </c:pt>
                <c:pt idx="1230">
                  <c:v>125</c:v>
                </c:pt>
                <c:pt idx="1231">
                  <c:v>125</c:v>
                </c:pt>
                <c:pt idx="1232">
                  <c:v>126</c:v>
                </c:pt>
                <c:pt idx="1233">
                  <c:v>126</c:v>
                </c:pt>
                <c:pt idx="1234">
                  <c:v>125</c:v>
                </c:pt>
                <c:pt idx="1235">
                  <c:v>125</c:v>
                </c:pt>
                <c:pt idx="1236">
                  <c:v>125</c:v>
                </c:pt>
                <c:pt idx="1237">
                  <c:v>125</c:v>
                </c:pt>
                <c:pt idx="1238">
                  <c:v>125</c:v>
                </c:pt>
                <c:pt idx="1239">
                  <c:v>125</c:v>
                </c:pt>
                <c:pt idx="1240">
                  <c:v>125</c:v>
                </c:pt>
                <c:pt idx="1241">
                  <c:v>126</c:v>
                </c:pt>
                <c:pt idx="1242">
                  <c:v>126</c:v>
                </c:pt>
                <c:pt idx="1243">
                  <c:v>126</c:v>
                </c:pt>
                <c:pt idx="1244">
                  <c:v>126</c:v>
                </c:pt>
                <c:pt idx="1245">
                  <c:v>125</c:v>
                </c:pt>
                <c:pt idx="1246">
                  <c:v>125</c:v>
                </c:pt>
                <c:pt idx="1247">
                  <c:v>125</c:v>
                </c:pt>
                <c:pt idx="1248">
                  <c:v>125</c:v>
                </c:pt>
                <c:pt idx="1249">
                  <c:v>125</c:v>
                </c:pt>
                <c:pt idx="1250">
                  <c:v>125</c:v>
                </c:pt>
                <c:pt idx="1251">
                  <c:v>124</c:v>
                </c:pt>
                <c:pt idx="1252">
                  <c:v>123</c:v>
                </c:pt>
                <c:pt idx="1253">
                  <c:v>124</c:v>
                </c:pt>
                <c:pt idx="1254">
                  <c:v>124</c:v>
                </c:pt>
                <c:pt idx="1255">
                  <c:v>123</c:v>
                </c:pt>
                <c:pt idx="1256">
                  <c:v>123</c:v>
                </c:pt>
                <c:pt idx="1257">
                  <c:v>123</c:v>
                </c:pt>
                <c:pt idx="1258">
                  <c:v>124</c:v>
                </c:pt>
                <c:pt idx="1259">
                  <c:v>125</c:v>
                </c:pt>
                <c:pt idx="1260">
                  <c:v>124</c:v>
                </c:pt>
                <c:pt idx="1261">
                  <c:v>123</c:v>
                </c:pt>
                <c:pt idx="1262">
                  <c:v>123</c:v>
                </c:pt>
                <c:pt idx="1263">
                  <c:v>124</c:v>
                </c:pt>
                <c:pt idx="1264">
                  <c:v>124</c:v>
                </c:pt>
                <c:pt idx="1265">
                  <c:v>124</c:v>
                </c:pt>
                <c:pt idx="1266">
                  <c:v>124</c:v>
                </c:pt>
                <c:pt idx="1267">
                  <c:v>124</c:v>
                </c:pt>
                <c:pt idx="1268">
                  <c:v>124</c:v>
                </c:pt>
                <c:pt idx="1269">
                  <c:v>125</c:v>
                </c:pt>
                <c:pt idx="1270">
                  <c:v>125</c:v>
                </c:pt>
                <c:pt idx="1271">
                  <c:v>124</c:v>
                </c:pt>
                <c:pt idx="1272">
                  <c:v>124</c:v>
                </c:pt>
                <c:pt idx="1273">
                  <c:v>124</c:v>
                </c:pt>
                <c:pt idx="1274">
                  <c:v>124</c:v>
                </c:pt>
                <c:pt idx="1275">
                  <c:v>124</c:v>
                </c:pt>
                <c:pt idx="1276">
                  <c:v>123</c:v>
                </c:pt>
                <c:pt idx="1277">
                  <c:v>124</c:v>
                </c:pt>
                <c:pt idx="1278">
                  <c:v>124</c:v>
                </c:pt>
                <c:pt idx="1279">
                  <c:v>125</c:v>
                </c:pt>
                <c:pt idx="1280">
                  <c:v>124</c:v>
                </c:pt>
                <c:pt idx="1281">
                  <c:v>123</c:v>
                </c:pt>
                <c:pt idx="1282">
                  <c:v>123</c:v>
                </c:pt>
                <c:pt idx="1283">
                  <c:v>123</c:v>
                </c:pt>
                <c:pt idx="1284">
                  <c:v>124</c:v>
                </c:pt>
                <c:pt idx="1285">
                  <c:v>124</c:v>
                </c:pt>
                <c:pt idx="1286">
                  <c:v>124</c:v>
                </c:pt>
                <c:pt idx="1287">
                  <c:v>123</c:v>
                </c:pt>
                <c:pt idx="1288">
                  <c:v>123</c:v>
                </c:pt>
                <c:pt idx="1289">
                  <c:v>123</c:v>
                </c:pt>
                <c:pt idx="1290">
                  <c:v>123</c:v>
                </c:pt>
                <c:pt idx="1291">
                  <c:v>123</c:v>
                </c:pt>
                <c:pt idx="1292">
                  <c:v>123</c:v>
                </c:pt>
                <c:pt idx="1293">
                  <c:v>123</c:v>
                </c:pt>
                <c:pt idx="1294">
                  <c:v>122</c:v>
                </c:pt>
                <c:pt idx="1295">
                  <c:v>123</c:v>
                </c:pt>
                <c:pt idx="1296">
                  <c:v>122</c:v>
                </c:pt>
                <c:pt idx="1297">
                  <c:v>121</c:v>
                </c:pt>
                <c:pt idx="1298">
                  <c:v>121</c:v>
                </c:pt>
                <c:pt idx="1299">
                  <c:v>121</c:v>
                </c:pt>
                <c:pt idx="1300">
                  <c:v>122</c:v>
                </c:pt>
                <c:pt idx="1301">
                  <c:v>121</c:v>
                </c:pt>
                <c:pt idx="1302">
                  <c:v>121</c:v>
                </c:pt>
                <c:pt idx="1303">
                  <c:v>121</c:v>
                </c:pt>
                <c:pt idx="1304">
                  <c:v>121</c:v>
                </c:pt>
                <c:pt idx="1305">
                  <c:v>121</c:v>
                </c:pt>
                <c:pt idx="1306">
                  <c:v>120</c:v>
                </c:pt>
                <c:pt idx="1307">
                  <c:v>120</c:v>
                </c:pt>
                <c:pt idx="1308">
                  <c:v>120</c:v>
                </c:pt>
                <c:pt idx="1309">
                  <c:v>120</c:v>
                </c:pt>
                <c:pt idx="1310">
                  <c:v>120</c:v>
                </c:pt>
                <c:pt idx="1311">
                  <c:v>120</c:v>
                </c:pt>
                <c:pt idx="1312">
                  <c:v>120</c:v>
                </c:pt>
                <c:pt idx="1313">
                  <c:v>120</c:v>
                </c:pt>
                <c:pt idx="1314">
                  <c:v>120</c:v>
                </c:pt>
                <c:pt idx="1315">
                  <c:v>121</c:v>
                </c:pt>
                <c:pt idx="1316">
                  <c:v>122</c:v>
                </c:pt>
                <c:pt idx="1317">
                  <c:v>121</c:v>
                </c:pt>
                <c:pt idx="1318">
                  <c:v>120</c:v>
                </c:pt>
                <c:pt idx="1319">
                  <c:v>120</c:v>
                </c:pt>
                <c:pt idx="1320">
                  <c:v>120</c:v>
                </c:pt>
                <c:pt idx="1321">
                  <c:v>120</c:v>
                </c:pt>
                <c:pt idx="1322">
                  <c:v>121</c:v>
                </c:pt>
                <c:pt idx="1323">
                  <c:v>121</c:v>
                </c:pt>
                <c:pt idx="1324">
                  <c:v>121</c:v>
                </c:pt>
                <c:pt idx="1325">
                  <c:v>120</c:v>
                </c:pt>
                <c:pt idx="1326">
                  <c:v>119</c:v>
                </c:pt>
                <c:pt idx="1327">
                  <c:v>120</c:v>
                </c:pt>
                <c:pt idx="1328">
                  <c:v>120</c:v>
                </c:pt>
                <c:pt idx="1329">
                  <c:v>120</c:v>
                </c:pt>
                <c:pt idx="1330">
                  <c:v>120</c:v>
                </c:pt>
                <c:pt idx="1331">
                  <c:v>120</c:v>
                </c:pt>
                <c:pt idx="1332">
                  <c:v>120</c:v>
                </c:pt>
                <c:pt idx="1333">
                  <c:v>121</c:v>
                </c:pt>
                <c:pt idx="1334">
                  <c:v>121</c:v>
                </c:pt>
                <c:pt idx="1335">
                  <c:v>121</c:v>
                </c:pt>
                <c:pt idx="1336">
                  <c:v>122</c:v>
                </c:pt>
                <c:pt idx="1337">
                  <c:v>122</c:v>
                </c:pt>
                <c:pt idx="1338">
                  <c:v>122</c:v>
                </c:pt>
                <c:pt idx="1339">
                  <c:v>122</c:v>
                </c:pt>
                <c:pt idx="1340">
                  <c:v>123</c:v>
                </c:pt>
                <c:pt idx="1341">
                  <c:v>123</c:v>
                </c:pt>
                <c:pt idx="1342">
                  <c:v>123</c:v>
                </c:pt>
                <c:pt idx="1343">
                  <c:v>123</c:v>
                </c:pt>
                <c:pt idx="1344">
                  <c:v>123</c:v>
                </c:pt>
                <c:pt idx="1345">
                  <c:v>124</c:v>
                </c:pt>
                <c:pt idx="1346">
                  <c:v>124</c:v>
                </c:pt>
                <c:pt idx="1347">
                  <c:v>124</c:v>
                </c:pt>
                <c:pt idx="1348">
                  <c:v>124</c:v>
                </c:pt>
                <c:pt idx="1349">
                  <c:v>124</c:v>
                </c:pt>
                <c:pt idx="1350">
                  <c:v>124</c:v>
                </c:pt>
                <c:pt idx="1351">
                  <c:v>124</c:v>
                </c:pt>
                <c:pt idx="1352">
                  <c:v>124</c:v>
                </c:pt>
                <c:pt idx="1353">
                  <c:v>124</c:v>
                </c:pt>
                <c:pt idx="1354">
                  <c:v>124</c:v>
                </c:pt>
                <c:pt idx="1355">
                  <c:v>125</c:v>
                </c:pt>
                <c:pt idx="1356">
                  <c:v>124</c:v>
                </c:pt>
                <c:pt idx="1357">
                  <c:v>123</c:v>
                </c:pt>
                <c:pt idx="1358">
                  <c:v>122</c:v>
                </c:pt>
                <c:pt idx="1359">
                  <c:v>122</c:v>
                </c:pt>
                <c:pt idx="1360">
                  <c:v>123</c:v>
                </c:pt>
                <c:pt idx="1361">
                  <c:v>122</c:v>
                </c:pt>
                <c:pt idx="1362">
                  <c:v>122</c:v>
                </c:pt>
                <c:pt idx="1363">
                  <c:v>122</c:v>
                </c:pt>
                <c:pt idx="1364">
                  <c:v>122</c:v>
                </c:pt>
                <c:pt idx="1365">
                  <c:v>122</c:v>
                </c:pt>
                <c:pt idx="1366">
                  <c:v>123</c:v>
                </c:pt>
                <c:pt idx="1367">
                  <c:v>123</c:v>
                </c:pt>
                <c:pt idx="1368">
                  <c:v>123</c:v>
                </c:pt>
                <c:pt idx="1369">
                  <c:v>122</c:v>
                </c:pt>
                <c:pt idx="1370">
                  <c:v>121</c:v>
                </c:pt>
                <c:pt idx="1371">
                  <c:v>121</c:v>
                </c:pt>
                <c:pt idx="1372">
                  <c:v>121</c:v>
                </c:pt>
                <c:pt idx="1373">
                  <c:v>122</c:v>
                </c:pt>
                <c:pt idx="1374">
                  <c:v>122</c:v>
                </c:pt>
                <c:pt idx="1375">
                  <c:v>122</c:v>
                </c:pt>
                <c:pt idx="1376">
                  <c:v>122</c:v>
                </c:pt>
                <c:pt idx="1377">
                  <c:v>121</c:v>
                </c:pt>
                <c:pt idx="1378">
                  <c:v>121</c:v>
                </c:pt>
                <c:pt idx="1379">
                  <c:v>122</c:v>
                </c:pt>
                <c:pt idx="1380">
                  <c:v>121</c:v>
                </c:pt>
                <c:pt idx="1381">
                  <c:v>121</c:v>
                </c:pt>
                <c:pt idx="1382">
                  <c:v>122</c:v>
                </c:pt>
                <c:pt idx="1383">
                  <c:v>121</c:v>
                </c:pt>
                <c:pt idx="1384">
                  <c:v>121</c:v>
                </c:pt>
                <c:pt idx="1385">
                  <c:v>121</c:v>
                </c:pt>
                <c:pt idx="1386">
                  <c:v>121</c:v>
                </c:pt>
                <c:pt idx="1387">
                  <c:v>121</c:v>
                </c:pt>
                <c:pt idx="1388">
                  <c:v>122</c:v>
                </c:pt>
                <c:pt idx="1389">
                  <c:v>123</c:v>
                </c:pt>
                <c:pt idx="1390">
                  <c:v>123</c:v>
                </c:pt>
                <c:pt idx="1391">
                  <c:v>122</c:v>
                </c:pt>
                <c:pt idx="1392">
                  <c:v>122</c:v>
                </c:pt>
                <c:pt idx="1393">
                  <c:v>121</c:v>
                </c:pt>
                <c:pt idx="1394">
                  <c:v>121</c:v>
                </c:pt>
                <c:pt idx="1395">
                  <c:v>122</c:v>
                </c:pt>
                <c:pt idx="1396">
                  <c:v>122</c:v>
                </c:pt>
                <c:pt idx="1397">
                  <c:v>122</c:v>
                </c:pt>
                <c:pt idx="1398">
                  <c:v>121</c:v>
                </c:pt>
                <c:pt idx="1399">
                  <c:v>121</c:v>
                </c:pt>
                <c:pt idx="1400">
                  <c:v>122</c:v>
                </c:pt>
                <c:pt idx="1401">
                  <c:v>122</c:v>
                </c:pt>
                <c:pt idx="1402">
                  <c:v>122</c:v>
                </c:pt>
                <c:pt idx="1403">
                  <c:v>122</c:v>
                </c:pt>
                <c:pt idx="1404">
                  <c:v>123</c:v>
                </c:pt>
                <c:pt idx="1405">
                  <c:v>123</c:v>
                </c:pt>
                <c:pt idx="1406">
                  <c:v>123</c:v>
                </c:pt>
                <c:pt idx="1407">
                  <c:v>123</c:v>
                </c:pt>
                <c:pt idx="1408">
                  <c:v>124</c:v>
                </c:pt>
                <c:pt idx="1409">
                  <c:v>123</c:v>
                </c:pt>
                <c:pt idx="1410">
                  <c:v>123</c:v>
                </c:pt>
                <c:pt idx="1411">
                  <c:v>122</c:v>
                </c:pt>
                <c:pt idx="1412">
                  <c:v>122</c:v>
                </c:pt>
                <c:pt idx="1413">
                  <c:v>122</c:v>
                </c:pt>
                <c:pt idx="1414">
                  <c:v>122</c:v>
                </c:pt>
                <c:pt idx="1415">
                  <c:v>123</c:v>
                </c:pt>
                <c:pt idx="1416">
                  <c:v>122</c:v>
                </c:pt>
                <c:pt idx="1417">
                  <c:v>122</c:v>
                </c:pt>
                <c:pt idx="1418">
                  <c:v>123</c:v>
                </c:pt>
                <c:pt idx="1419">
                  <c:v>123</c:v>
                </c:pt>
                <c:pt idx="1420">
                  <c:v>123</c:v>
                </c:pt>
                <c:pt idx="1421">
                  <c:v>123</c:v>
                </c:pt>
                <c:pt idx="1422">
                  <c:v>122</c:v>
                </c:pt>
                <c:pt idx="1423">
                  <c:v>123</c:v>
                </c:pt>
                <c:pt idx="1424">
                  <c:v>123</c:v>
                </c:pt>
                <c:pt idx="1425">
                  <c:v>123</c:v>
                </c:pt>
                <c:pt idx="1426">
                  <c:v>123</c:v>
                </c:pt>
                <c:pt idx="1427">
                  <c:v>123</c:v>
                </c:pt>
                <c:pt idx="1428">
                  <c:v>123</c:v>
                </c:pt>
                <c:pt idx="1429">
                  <c:v>123</c:v>
                </c:pt>
                <c:pt idx="1430">
                  <c:v>124</c:v>
                </c:pt>
                <c:pt idx="1431">
                  <c:v>124</c:v>
                </c:pt>
                <c:pt idx="1432">
                  <c:v>124</c:v>
                </c:pt>
                <c:pt idx="1433">
                  <c:v>124</c:v>
                </c:pt>
                <c:pt idx="1434">
                  <c:v>123</c:v>
                </c:pt>
                <c:pt idx="1435">
                  <c:v>124</c:v>
                </c:pt>
                <c:pt idx="1436">
                  <c:v>123</c:v>
                </c:pt>
                <c:pt idx="1437">
                  <c:v>123</c:v>
                </c:pt>
                <c:pt idx="1438">
                  <c:v>122</c:v>
                </c:pt>
                <c:pt idx="1439">
                  <c:v>122</c:v>
                </c:pt>
                <c:pt idx="1440">
                  <c:v>123</c:v>
                </c:pt>
                <c:pt idx="1441">
                  <c:v>124</c:v>
                </c:pt>
                <c:pt idx="1442">
                  <c:v>124</c:v>
                </c:pt>
                <c:pt idx="1443">
                  <c:v>124</c:v>
                </c:pt>
                <c:pt idx="1444">
                  <c:v>123</c:v>
                </c:pt>
                <c:pt idx="1445">
                  <c:v>123</c:v>
                </c:pt>
                <c:pt idx="1446">
                  <c:v>123</c:v>
                </c:pt>
                <c:pt idx="1447">
                  <c:v>124</c:v>
                </c:pt>
                <c:pt idx="1448">
                  <c:v>123</c:v>
                </c:pt>
                <c:pt idx="1449">
                  <c:v>123</c:v>
                </c:pt>
                <c:pt idx="1450">
                  <c:v>123</c:v>
                </c:pt>
                <c:pt idx="1451">
                  <c:v>123</c:v>
                </c:pt>
                <c:pt idx="1452">
                  <c:v>123</c:v>
                </c:pt>
                <c:pt idx="1453">
                  <c:v>124</c:v>
                </c:pt>
                <c:pt idx="1454">
                  <c:v>124</c:v>
                </c:pt>
                <c:pt idx="1455">
                  <c:v>124</c:v>
                </c:pt>
                <c:pt idx="1456">
                  <c:v>125</c:v>
                </c:pt>
                <c:pt idx="1457">
                  <c:v>125</c:v>
                </c:pt>
                <c:pt idx="1458">
                  <c:v>125</c:v>
                </c:pt>
                <c:pt idx="1459">
                  <c:v>126</c:v>
                </c:pt>
                <c:pt idx="1460">
                  <c:v>126</c:v>
                </c:pt>
                <c:pt idx="1461">
                  <c:v>125</c:v>
                </c:pt>
                <c:pt idx="1462">
                  <c:v>126</c:v>
                </c:pt>
                <c:pt idx="1463">
                  <c:v>125</c:v>
                </c:pt>
                <c:pt idx="1464">
                  <c:v>125</c:v>
                </c:pt>
                <c:pt idx="1465">
                  <c:v>126</c:v>
                </c:pt>
                <c:pt idx="1466">
                  <c:v>125</c:v>
                </c:pt>
                <c:pt idx="1467">
                  <c:v>124</c:v>
                </c:pt>
                <c:pt idx="1468">
                  <c:v>125</c:v>
                </c:pt>
                <c:pt idx="1469">
                  <c:v>125</c:v>
                </c:pt>
                <c:pt idx="1470">
                  <c:v>126</c:v>
                </c:pt>
                <c:pt idx="1471">
                  <c:v>126</c:v>
                </c:pt>
                <c:pt idx="1472">
                  <c:v>126</c:v>
                </c:pt>
                <c:pt idx="1473">
                  <c:v>125</c:v>
                </c:pt>
                <c:pt idx="1474">
                  <c:v>125</c:v>
                </c:pt>
                <c:pt idx="1475">
                  <c:v>124</c:v>
                </c:pt>
                <c:pt idx="1476">
                  <c:v>124</c:v>
                </c:pt>
                <c:pt idx="1477">
                  <c:v>124</c:v>
                </c:pt>
                <c:pt idx="1478">
                  <c:v>124</c:v>
                </c:pt>
                <c:pt idx="1479">
                  <c:v>123</c:v>
                </c:pt>
                <c:pt idx="1480">
                  <c:v>123</c:v>
                </c:pt>
                <c:pt idx="1481">
                  <c:v>123</c:v>
                </c:pt>
                <c:pt idx="1482">
                  <c:v>123</c:v>
                </c:pt>
                <c:pt idx="1483">
                  <c:v>123</c:v>
                </c:pt>
                <c:pt idx="1484">
                  <c:v>123</c:v>
                </c:pt>
                <c:pt idx="1485">
                  <c:v>123</c:v>
                </c:pt>
                <c:pt idx="1486">
                  <c:v>123</c:v>
                </c:pt>
                <c:pt idx="1487">
                  <c:v>122</c:v>
                </c:pt>
                <c:pt idx="1488">
                  <c:v>122</c:v>
                </c:pt>
                <c:pt idx="1489">
                  <c:v>122</c:v>
                </c:pt>
                <c:pt idx="1490">
                  <c:v>123</c:v>
                </c:pt>
                <c:pt idx="1491">
                  <c:v>123</c:v>
                </c:pt>
                <c:pt idx="1492">
                  <c:v>123</c:v>
                </c:pt>
                <c:pt idx="1493">
                  <c:v>123</c:v>
                </c:pt>
                <c:pt idx="1494">
                  <c:v>123</c:v>
                </c:pt>
                <c:pt idx="1495">
                  <c:v>124</c:v>
                </c:pt>
                <c:pt idx="1496">
                  <c:v>124</c:v>
                </c:pt>
                <c:pt idx="1497">
                  <c:v>124</c:v>
                </c:pt>
                <c:pt idx="1498">
                  <c:v>124</c:v>
                </c:pt>
                <c:pt idx="1499">
                  <c:v>125</c:v>
                </c:pt>
                <c:pt idx="1500">
                  <c:v>125</c:v>
                </c:pt>
                <c:pt idx="1501">
                  <c:v>126</c:v>
                </c:pt>
                <c:pt idx="1502">
                  <c:v>126</c:v>
                </c:pt>
                <c:pt idx="1503">
                  <c:v>125</c:v>
                </c:pt>
                <c:pt idx="1504">
                  <c:v>125</c:v>
                </c:pt>
                <c:pt idx="1505">
                  <c:v>125</c:v>
                </c:pt>
                <c:pt idx="1506">
                  <c:v>126</c:v>
                </c:pt>
                <c:pt idx="1507">
                  <c:v>125</c:v>
                </c:pt>
                <c:pt idx="1508">
                  <c:v>126</c:v>
                </c:pt>
                <c:pt idx="1509">
                  <c:v>127</c:v>
                </c:pt>
                <c:pt idx="1510">
                  <c:v>127</c:v>
                </c:pt>
                <c:pt idx="1511">
                  <c:v>126</c:v>
                </c:pt>
                <c:pt idx="1512">
                  <c:v>126</c:v>
                </c:pt>
                <c:pt idx="1513">
                  <c:v>126</c:v>
                </c:pt>
                <c:pt idx="1514">
                  <c:v>125</c:v>
                </c:pt>
                <c:pt idx="1515">
                  <c:v>125</c:v>
                </c:pt>
                <c:pt idx="1516">
                  <c:v>126</c:v>
                </c:pt>
                <c:pt idx="1517">
                  <c:v>125</c:v>
                </c:pt>
                <c:pt idx="1518">
                  <c:v>124</c:v>
                </c:pt>
                <c:pt idx="1519">
                  <c:v>124</c:v>
                </c:pt>
                <c:pt idx="1520">
                  <c:v>124</c:v>
                </c:pt>
                <c:pt idx="1521">
                  <c:v>125</c:v>
                </c:pt>
                <c:pt idx="1522">
                  <c:v>125</c:v>
                </c:pt>
                <c:pt idx="1523">
                  <c:v>126</c:v>
                </c:pt>
                <c:pt idx="1524">
                  <c:v>126</c:v>
                </c:pt>
                <c:pt idx="1525">
                  <c:v>126</c:v>
                </c:pt>
                <c:pt idx="1526">
                  <c:v>127</c:v>
                </c:pt>
                <c:pt idx="1527">
                  <c:v>127</c:v>
                </c:pt>
                <c:pt idx="1528">
                  <c:v>128</c:v>
                </c:pt>
                <c:pt idx="1529">
                  <c:v>127</c:v>
                </c:pt>
                <c:pt idx="1530">
                  <c:v>128</c:v>
                </c:pt>
                <c:pt idx="1531">
                  <c:v>128</c:v>
                </c:pt>
                <c:pt idx="1532">
                  <c:v>127</c:v>
                </c:pt>
                <c:pt idx="1533">
                  <c:v>127</c:v>
                </c:pt>
                <c:pt idx="1534">
                  <c:v>127</c:v>
                </c:pt>
                <c:pt idx="1535">
                  <c:v>127</c:v>
                </c:pt>
                <c:pt idx="1536">
                  <c:v>127</c:v>
                </c:pt>
                <c:pt idx="1537">
                  <c:v>127</c:v>
                </c:pt>
                <c:pt idx="1538">
                  <c:v>127</c:v>
                </c:pt>
                <c:pt idx="1539">
                  <c:v>127</c:v>
                </c:pt>
                <c:pt idx="1540">
                  <c:v>126</c:v>
                </c:pt>
                <c:pt idx="1541">
                  <c:v>126</c:v>
                </c:pt>
                <c:pt idx="1542">
                  <c:v>127</c:v>
                </c:pt>
                <c:pt idx="1543">
                  <c:v>127</c:v>
                </c:pt>
                <c:pt idx="1544">
                  <c:v>127</c:v>
                </c:pt>
                <c:pt idx="1545">
                  <c:v>128</c:v>
                </c:pt>
                <c:pt idx="1546">
                  <c:v>128</c:v>
                </c:pt>
                <c:pt idx="1547">
                  <c:v>127</c:v>
                </c:pt>
                <c:pt idx="1548">
                  <c:v>128</c:v>
                </c:pt>
                <c:pt idx="1549">
                  <c:v>128</c:v>
                </c:pt>
                <c:pt idx="1550">
                  <c:v>127</c:v>
                </c:pt>
                <c:pt idx="1551">
                  <c:v>127</c:v>
                </c:pt>
                <c:pt idx="1552">
                  <c:v>127</c:v>
                </c:pt>
                <c:pt idx="1553">
                  <c:v>127</c:v>
                </c:pt>
                <c:pt idx="1554">
                  <c:v>127</c:v>
                </c:pt>
                <c:pt idx="1555">
                  <c:v>127</c:v>
                </c:pt>
                <c:pt idx="1556">
                  <c:v>126</c:v>
                </c:pt>
                <c:pt idx="1557">
                  <c:v>126</c:v>
                </c:pt>
                <c:pt idx="1558">
                  <c:v>127</c:v>
                </c:pt>
                <c:pt idx="1559">
                  <c:v>127</c:v>
                </c:pt>
                <c:pt idx="1560">
                  <c:v>127</c:v>
                </c:pt>
                <c:pt idx="1561">
                  <c:v>127</c:v>
                </c:pt>
                <c:pt idx="1562">
                  <c:v>126</c:v>
                </c:pt>
                <c:pt idx="1563">
                  <c:v>126</c:v>
                </c:pt>
                <c:pt idx="1564">
                  <c:v>126</c:v>
                </c:pt>
                <c:pt idx="1565">
                  <c:v>126</c:v>
                </c:pt>
                <c:pt idx="1566">
                  <c:v>125</c:v>
                </c:pt>
                <c:pt idx="1567">
                  <c:v>124</c:v>
                </c:pt>
                <c:pt idx="1568">
                  <c:v>125</c:v>
                </c:pt>
                <c:pt idx="1569">
                  <c:v>125</c:v>
                </c:pt>
                <c:pt idx="1570">
                  <c:v>125</c:v>
                </c:pt>
                <c:pt idx="1571">
                  <c:v>125</c:v>
                </c:pt>
                <c:pt idx="1572">
                  <c:v>125</c:v>
                </c:pt>
                <c:pt idx="1573">
                  <c:v>124</c:v>
                </c:pt>
                <c:pt idx="1574">
                  <c:v>124</c:v>
                </c:pt>
                <c:pt idx="1575">
                  <c:v>125</c:v>
                </c:pt>
                <c:pt idx="1576">
                  <c:v>125</c:v>
                </c:pt>
                <c:pt idx="1577">
                  <c:v>125</c:v>
                </c:pt>
                <c:pt idx="1578">
                  <c:v>125</c:v>
                </c:pt>
                <c:pt idx="1579">
                  <c:v>126</c:v>
                </c:pt>
                <c:pt idx="1580">
                  <c:v>126</c:v>
                </c:pt>
                <c:pt idx="1581">
                  <c:v>126</c:v>
                </c:pt>
                <c:pt idx="1582">
                  <c:v>127</c:v>
                </c:pt>
                <c:pt idx="1583">
                  <c:v>127</c:v>
                </c:pt>
                <c:pt idx="1584">
                  <c:v>127</c:v>
                </c:pt>
                <c:pt idx="1585">
                  <c:v>126</c:v>
                </c:pt>
                <c:pt idx="1586">
                  <c:v>125</c:v>
                </c:pt>
                <c:pt idx="1587">
                  <c:v>125</c:v>
                </c:pt>
                <c:pt idx="1588">
                  <c:v>125</c:v>
                </c:pt>
                <c:pt idx="1589">
                  <c:v>125</c:v>
                </c:pt>
                <c:pt idx="1590">
                  <c:v>124</c:v>
                </c:pt>
                <c:pt idx="1591">
                  <c:v>124</c:v>
                </c:pt>
                <c:pt idx="1592">
                  <c:v>124</c:v>
                </c:pt>
                <c:pt idx="1593">
                  <c:v>125</c:v>
                </c:pt>
                <c:pt idx="1594">
                  <c:v>124</c:v>
                </c:pt>
                <c:pt idx="1595">
                  <c:v>125</c:v>
                </c:pt>
                <c:pt idx="1596">
                  <c:v>124</c:v>
                </c:pt>
                <c:pt idx="1597">
                  <c:v>124</c:v>
                </c:pt>
                <c:pt idx="1598">
                  <c:v>124</c:v>
                </c:pt>
                <c:pt idx="1599">
                  <c:v>124</c:v>
                </c:pt>
                <c:pt idx="1600">
                  <c:v>124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F9-4DED-9A21-4CA2CA499755}"/>
            </c:ext>
          </c:extLst>
        </c:ser>
        <c:ser>
          <c:idx val="1"/>
          <c:order val="1"/>
          <c:tx>
            <c:strRef>
              <c:f>log_miasta!$D$1</c:f>
              <c:strCache>
                <c:ptCount val="1"/>
                <c:pt idx="0">
                  <c:v>Biurowce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log_miasta!$D$2:$D$1602</c:f>
              <c:numCache>
                <c:formatCode>General</c:formatCode>
                <c:ptCount val="16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4</c:v>
                </c:pt>
                <c:pt idx="12">
                  <c:v>4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6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9</c:v>
                </c:pt>
                <c:pt idx="29">
                  <c:v>9</c:v>
                </c:pt>
                <c:pt idx="30">
                  <c:v>9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10</c:v>
                </c:pt>
                <c:pt idx="42">
                  <c:v>11</c:v>
                </c:pt>
                <c:pt idx="43">
                  <c:v>10</c:v>
                </c:pt>
                <c:pt idx="44">
                  <c:v>10</c:v>
                </c:pt>
                <c:pt idx="45">
                  <c:v>10</c:v>
                </c:pt>
                <c:pt idx="46">
                  <c:v>9</c:v>
                </c:pt>
                <c:pt idx="47">
                  <c:v>10</c:v>
                </c:pt>
                <c:pt idx="48">
                  <c:v>10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10</c:v>
                </c:pt>
                <c:pt idx="54">
                  <c:v>10</c:v>
                </c:pt>
                <c:pt idx="55">
                  <c:v>9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10</c:v>
                </c:pt>
                <c:pt idx="65">
                  <c:v>10</c:v>
                </c:pt>
                <c:pt idx="66">
                  <c:v>9</c:v>
                </c:pt>
                <c:pt idx="67">
                  <c:v>9</c:v>
                </c:pt>
                <c:pt idx="68">
                  <c:v>10</c:v>
                </c:pt>
                <c:pt idx="69">
                  <c:v>10</c:v>
                </c:pt>
                <c:pt idx="70">
                  <c:v>11</c:v>
                </c:pt>
                <c:pt idx="71">
                  <c:v>10</c:v>
                </c:pt>
                <c:pt idx="72">
                  <c:v>10</c:v>
                </c:pt>
                <c:pt idx="73">
                  <c:v>10</c:v>
                </c:pt>
                <c:pt idx="74">
                  <c:v>10</c:v>
                </c:pt>
                <c:pt idx="75">
                  <c:v>10</c:v>
                </c:pt>
                <c:pt idx="76">
                  <c:v>10</c:v>
                </c:pt>
                <c:pt idx="77">
                  <c:v>10</c:v>
                </c:pt>
                <c:pt idx="78">
                  <c:v>10</c:v>
                </c:pt>
                <c:pt idx="79">
                  <c:v>10</c:v>
                </c:pt>
                <c:pt idx="80">
                  <c:v>10</c:v>
                </c:pt>
                <c:pt idx="81">
                  <c:v>10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11</c:v>
                </c:pt>
                <c:pt idx="86">
                  <c:v>11</c:v>
                </c:pt>
                <c:pt idx="87">
                  <c:v>12</c:v>
                </c:pt>
                <c:pt idx="88">
                  <c:v>12</c:v>
                </c:pt>
                <c:pt idx="89">
                  <c:v>11</c:v>
                </c:pt>
                <c:pt idx="90">
                  <c:v>11</c:v>
                </c:pt>
                <c:pt idx="91">
                  <c:v>12</c:v>
                </c:pt>
                <c:pt idx="92">
                  <c:v>13</c:v>
                </c:pt>
                <c:pt idx="93">
                  <c:v>13</c:v>
                </c:pt>
                <c:pt idx="94">
                  <c:v>12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11</c:v>
                </c:pt>
                <c:pt idx="99">
                  <c:v>11</c:v>
                </c:pt>
                <c:pt idx="100">
                  <c:v>11</c:v>
                </c:pt>
                <c:pt idx="101">
                  <c:v>11</c:v>
                </c:pt>
                <c:pt idx="102">
                  <c:v>11</c:v>
                </c:pt>
                <c:pt idx="103">
                  <c:v>11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11</c:v>
                </c:pt>
                <c:pt idx="109">
                  <c:v>11</c:v>
                </c:pt>
                <c:pt idx="110">
                  <c:v>11</c:v>
                </c:pt>
                <c:pt idx="111">
                  <c:v>12</c:v>
                </c:pt>
                <c:pt idx="112">
                  <c:v>12</c:v>
                </c:pt>
                <c:pt idx="113">
                  <c:v>12</c:v>
                </c:pt>
                <c:pt idx="114">
                  <c:v>12</c:v>
                </c:pt>
                <c:pt idx="115">
                  <c:v>13</c:v>
                </c:pt>
                <c:pt idx="116">
                  <c:v>13</c:v>
                </c:pt>
                <c:pt idx="117">
                  <c:v>14</c:v>
                </c:pt>
                <c:pt idx="118">
                  <c:v>14</c:v>
                </c:pt>
                <c:pt idx="119">
                  <c:v>14</c:v>
                </c:pt>
                <c:pt idx="120">
                  <c:v>15</c:v>
                </c:pt>
                <c:pt idx="121">
                  <c:v>14</c:v>
                </c:pt>
                <c:pt idx="122">
                  <c:v>14</c:v>
                </c:pt>
                <c:pt idx="123">
                  <c:v>14</c:v>
                </c:pt>
                <c:pt idx="124">
                  <c:v>13</c:v>
                </c:pt>
                <c:pt idx="125">
                  <c:v>14</c:v>
                </c:pt>
                <c:pt idx="126">
                  <c:v>14</c:v>
                </c:pt>
                <c:pt idx="127">
                  <c:v>14</c:v>
                </c:pt>
                <c:pt idx="128">
                  <c:v>14</c:v>
                </c:pt>
                <c:pt idx="129">
                  <c:v>14</c:v>
                </c:pt>
                <c:pt idx="130">
                  <c:v>13</c:v>
                </c:pt>
                <c:pt idx="131">
                  <c:v>13</c:v>
                </c:pt>
                <c:pt idx="132">
                  <c:v>13</c:v>
                </c:pt>
                <c:pt idx="133">
                  <c:v>13</c:v>
                </c:pt>
                <c:pt idx="134">
                  <c:v>14</c:v>
                </c:pt>
                <c:pt idx="135">
                  <c:v>14</c:v>
                </c:pt>
                <c:pt idx="136">
                  <c:v>13</c:v>
                </c:pt>
                <c:pt idx="137">
                  <c:v>13</c:v>
                </c:pt>
                <c:pt idx="138">
                  <c:v>13</c:v>
                </c:pt>
                <c:pt idx="139">
                  <c:v>13</c:v>
                </c:pt>
                <c:pt idx="140">
                  <c:v>13</c:v>
                </c:pt>
                <c:pt idx="141">
                  <c:v>13</c:v>
                </c:pt>
                <c:pt idx="142">
                  <c:v>13</c:v>
                </c:pt>
                <c:pt idx="143">
                  <c:v>13</c:v>
                </c:pt>
                <c:pt idx="144">
                  <c:v>13</c:v>
                </c:pt>
                <c:pt idx="145">
                  <c:v>13</c:v>
                </c:pt>
                <c:pt idx="146">
                  <c:v>14</c:v>
                </c:pt>
                <c:pt idx="147">
                  <c:v>14</c:v>
                </c:pt>
                <c:pt idx="148">
                  <c:v>14</c:v>
                </c:pt>
                <c:pt idx="149">
                  <c:v>15</c:v>
                </c:pt>
                <c:pt idx="150">
                  <c:v>14</c:v>
                </c:pt>
                <c:pt idx="151">
                  <c:v>14</c:v>
                </c:pt>
                <c:pt idx="152">
                  <c:v>15</c:v>
                </c:pt>
                <c:pt idx="153">
                  <c:v>15</c:v>
                </c:pt>
                <c:pt idx="154">
                  <c:v>15</c:v>
                </c:pt>
                <c:pt idx="155">
                  <c:v>15</c:v>
                </c:pt>
                <c:pt idx="156">
                  <c:v>15</c:v>
                </c:pt>
                <c:pt idx="157">
                  <c:v>15</c:v>
                </c:pt>
                <c:pt idx="158">
                  <c:v>15</c:v>
                </c:pt>
                <c:pt idx="159">
                  <c:v>14</c:v>
                </c:pt>
                <c:pt idx="160">
                  <c:v>14</c:v>
                </c:pt>
                <c:pt idx="161">
                  <c:v>13</c:v>
                </c:pt>
                <c:pt idx="162">
                  <c:v>14</c:v>
                </c:pt>
                <c:pt idx="163">
                  <c:v>14</c:v>
                </c:pt>
                <c:pt idx="164">
                  <c:v>14</c:v>
                </c:pt>
                <c:pt idx="165">
                  <c:v>15</c:v>
                </c:pt>
                <c:pt idx="166">
                  <c:v>15</c:v>
                </c:pt>
                <c:pt idx="167">
                  <c:v>15</c:v>
                </c:pt>
                <c:pt idx="168">
                  <c:v>15</c:v>
                </c:pt>
                <c:pt idx="169">
                  <c:v>14</c:v>
                </c:pt>
                <c:pt idx="170">
                  <c:v>14</c:v>
                </c:pt>
                <c:pt idx="171">
                  <c:v>14</c:v>
                </c:pt>
                <c:pt idx="172">
                  <c:v>14</c:v>
                </c:pt>
                <c:pt idx="173">
                  <c:v>14</c:v>
                </c:pt>
                <c:pt idx="174">
                  <c:v>14</c:v>
                </c:pt>
                <c:pt idx="175">
                  <c:v>14</c:v>
                </c:pt>
                <c:pt idx="176">
                  <c:v>14</c:v>
                </c:pt>
                <c:pt idx="177">
                  <c:v>14</c:v>
                </c:pt>
                <c:pt idx="178">
                  <c:v>14</c:v>
                </c:pt>
                <c:pt idx="179">
                  <c:v>14</c:v>
                </c:pt>
                <c:pt idx="180">
                  <c:v>14</c:v>
                </c:pt>
                <c:pt idx="181">
                  <c:v>15</c:v>
                </c:pt>
                <c:pt idx="182">
                  <c:v>15</c:v>
                </c:pt>
                <c:pt idx="183">
                  <c:v>15</c:v>
                </c:pt>
                <c:pt idx="184">
                  <c:v>15</c:v>
                </c:pt>
                <c:pt idx="185">
                  <c:v>15</c:v>
                </c:pt>
                <c:pt idx="186">
                  <c:v>15</c:v>
                </c:pt>
                <c:pt idx="187">
                  <c:v>15</c:v>
                </c:pt>
                <c:pt idx="188">
                  <c:v>15</c:v>
                </c:pt>
                <c:pt idx="189">
                  <c:v>15</c:v>
                </c:pt>
                <c:pt idx="190">
                  <c:v>16</c:v>
                </c:pt>
                <c:pt idx="191">
                  <c:v>16</c:v>
                </c:pt>
                <c:pt idx="192">
                  <c:v>16</c:v>
                </c:pt>
                <c:pt idx="193">
                  <c:v>16</c:v>
                </c:pt>
                <c:pt idx="194">
                  <c:v>16</c:v>
                </c:pt>
                <c:pt idx="195">
                  <c:v>16</c:v>
                </c:pt>
                <c:pt idx="196">
                  <c:v>16</c:v>
                </c:pt>
                <c:pt idx="197">
                  <c:v>16</c:v>
                </c:pt>
                <c:pt idx="198">
                  <c:v>16</c:v>
                </c:pt>
                <c:pt idx="199">
                  <c:v>16</c:v>
                </c:pt>
                <c:pt idx="200">
                  <c:v>16</c:v>
                </c:pt>
                <c:pt idx="201">
                  <c:v>17</c:v>
                </c:pt>
                <c:pt idx="202">
                  <c:v>17</c:v>
                </c:pt>
                <c:pt idx="203">
                  <c:v>18</c:v>
                </c:pt>
                <c:pt idx="204">
                  <c:v>17</c:v>
                </c:pt>
                <c:pt idx="205">
                  <c:v>18</c:v>
                </c:pt>
                <c:pt idx="206">
                  <c:v>17</c:v>
                </c:pt>
                <c:pt idx="207">
                  <c:v>17</c:v>
                </c:pt>
                <c:pt idx="208">
                  <c:v>17</c:v>
                </c:pt>
                <c:pt idx="209">
                  <c:v>17</c:v>
                </c:pt>
                <c:pt idx="210">
                  <c:v>16</c:v>
                </c:pt>
                <c:pt idx="211">
                  <c:v>16</c:v>
                </c:pt>
                <c:pt idx="212">
                  <c:v>16</c:v>
                </c:pt>
                <c:pt idx="213">
                  <c:v>16</c:v>
                </c:pt>
                <c:pt idx="214">
                  <c:v>16</c:v>
                </c:pt>
                <c:pt idx="215">
                  <c:v>16</c:v>
                </c:pt>
                <c:pt idx="216">
                  <c:v>17</c:v>
                </c:pt>
                <c:pt idx="217">
                  <c:v>16</c:v>
                </c:pt>
                <c:pt idx="218">
                  <c:v>16</c:v>
                </c:pt>
                <c:pt idx="219">
                  <c:v>17</c:v>
                </c:pt>
                <c:pt idx="220">
                  <c:v>18</c:v>
                </c:pt>
                <c:pt idx="221">
                  <c:v>19</c:v>
                </c:pt>
                <c:pt idx="222">
                  <c:v>19</c:v>
                </c:pt>
                <c:pt idx="223">
                  <c:v>19</c:v>
                </c:pt>
                <c:pt idx="224">
                  <c:v>19</c:v>
                </c:pt>
                <c:pt idx="225">
                  <c:v>18</c:v>
                </c:pt>
                <c:pt idx="226">
                  <c:v>19</c:v>
                </c:pt>
                <c:pt idx="227">
                  <c:v>19</c:v>
                </c:pt>
                <c:pt idx="228">
                  <c:v>19</c:v>
                </c:pt>
                <c:pt idx="229">
                  <c:v>20</c:v>
                </c:pt>
                <c:pt idx="230">
                  <c:v>21</c:v>
                </c:pt>
                <c:pt idx="231">
                  <c:v>21</c:v>
                </c:pt>
                <c:pt idx="232">
                  <c:v>21</c:v>
                </c:pt>
                <c:pt idx="233">
                  <c:v>20</c:v>
                </c:pt>
                <c:pt idx="234">
                  <c:v>20</c:v>
                </c:pt>
                <c:pt idx="235">
                  <c:v>21</c:v>
                </c:pt>
                <c:pt idx="236">
                  <c:v>21</c:v>
                </c:pt>
                <c:pt idx="237">
                  <c:v>21</c:v>
                </c:pt>
                <c:pt idx="238">
                  <c:v>21</c:v>
                </c:pt>
                <c:pt idx="239">
                  <c:v>21</c:v>
                </c:pt>
                <c:pt idx="240">
                  <c:v>21</c:v>
                </c:pt>
                <c:pt idx="241">
                  <c:v>21</c:v>
                </c:pt>
                <c:pt idx="242">
                  <c:v>21</c:v>
                </c:pt>
                <c:pt idx="243">
                  <c:v>21</c:v>
                </c:pt>
                <c:pt idx="244">
                  <c:v>21</c:v>
                </c:pt>
                <c:pt idx="245">
                  <c:v>21</c:v>
                </c:pt>
                <c:pt idx="246">
                  <c:v>21</c:v>
                </c:pt>
                <c:pt idx="247">
                  <c:v>20</c:v>
                </c:pt>
                <c:pt idx="248">
                  <c:v>21</c:v>
                </c:pt>
                <c:pt idx="249">
                  <c:v>21</c:v>
                </c:pt>
                <c:pt idx="250">
                  <c:v>20</c:v>
                </c:pt>
                <c:pt idx="251">
                  <c:v>20</c:v>
                </c:pt>
                <c:pt idx="252">
                  <c:v>20</c:v>
                </c:pt>
                <c:pt idx="253">
                  <c:v>20</c:v>
                </c:pt>
                <c:pt idx="254">
                  <c:v>20</c:v>
                </c:pt>
                <c:pt idx="255">
                  <c:v>20</c:v>
                </c:pt>
                <c:pt idx="256">
                  <c:v>20</c:v>
                </c:pt>
                <c:pt idx="257">
                  <c:v>20</c:v>
                </c:pt>
                <c:pt idx="258">
                  <c:v>21</c:v>
                </c:pt>
                <c:pt idx="259">
                  <c:v>21</c:v>
                </c:pt>
                <c:pt idx="260">
                  <c:v>21</c:v>
                </c:pt>
                <c:pt idx="261">
                  <c:v>21</c:v>
                </c:pt>
                <c:pt idx="262">
                  <c:v>21</c:v>
                </c:pt>
                <c:pt idx="263">
                  <c:v>21</c:v>
                </c:pt>
                <c:pt idx="264">
                  <c:v>20</c:v>
                </c:pt>
                <c:pt idx="265">
                  <c:v>20</c:v>
                </c:pt>
                <c:pt idx="266">
                  <c:v>20</c:v>
                </c:pt>
                <c:pt idx="267">
                  <c:v>20</c:v>
                </c:pt>
                <c:pt idx="268">
                  <c:v>21</c:v>
                </c:pt>
                <c:pt idx="269">
                  <c:v>21</c:v>
                </c:pt>
                <c:pt idx="270">
                  <c:v>21</c:v>
                </c:pt>
                <c:pt idx="271">
                  <c:v>21</c:v>
                </c:pt>
                <c:pt idx="272">
                  <c:v>21</c:v>
                </c:pt>
                <c:pt idx="273">
                  <c:v>22</c:v>
                </c:pt>
                <c:pt idx="274">
                  <c:v>22</c:v>
                </c:pt>
                <c:pt idx="275">
                  <c:v>22</c:v>
                </c:pt>
                <c:pt idx="276">
                  <c:v>22</c:v>
                </c:pt>
                <c:pt idx="277">
                  <c:v>22</c:v>
                </c:pt>
                <c:pt idx="278">
                  <c:v>21</c:v>
                </c:pt>
                <c:pt idx="279">
                  <c:v>22</c:v>
                </c:pt>
                <c:pt idx="280">
                  <c:v>21</c:v>
                </c:pt>
                <c:pt idx="281">
                  <c:v>21</c:v>
                </c:pt>
                <c:pt idx="282">
                  <c:v>22</c:v>
                </c:pt>
                <c:pt idx="283">
                  <c:v>23</c:v>
                </c:pt>
                <c:pt idx="284">
                  <c:v>23</c:v>
                </c:pt>
                <c:pt idx="285">
                  <c:v>23</c:v>
                </c:pt>
                <c:pt idx="286">
                  <c:v>23</c:v>
                </c:pt>
                <c:pt idx="287">
                  <c:v>22</c:v>
                </c:pt>
                <c:pt idx="288">
                  <c:v>22</c:v>
                </c:pt>
                <c:pt idx="289">
                  <c:v>22</c:v>
                </c:pt>
                <c:pt idx="290">
                  <c:v>23</c:v>
                </c:pt>
                <c:pt idx="291">
                  <c:v>22</c:v>
                </c:pt>
                <c:pt idx="292">
                  <c:v>22</c:v>
                </c:pt>
                <c:pt idx="293">
                  <c:v>22</c:v>
                </c:pt>
                <c:pt idx="294">
                  <c:v>23</c:v>
                </c:pt>
                <c:pt idx="295">
                  <c:v>23</c:v>
                </c:pt>
                <c:pt idx="296">
                  <c:v>23</c:v>
                </c:pt>
                <c:pt idx="297">
                  <c:v>23</c:v>
                </c:pt>
                <c:pt idx="298">
                  <c:v>22</c:v>
                </c:pt>
                <c:pt idx="299">
                  <c:v>22</c:v>
                </c:pt>
                <c:pt idx="300">
                  <c:v>21</c:v>
                </c:pt>
                <c:pt idx="301">
                  <c:v>21</c:v>
                </c:pt>
                <c:pt idx="302">
                  <c:v>21</c:v>
                </c:pt>
                <c:pt idx="303">
                  <c:v>22</c:v>
                </c:pt>
                <c:pt idx="304">
                  <c:v>23</c:v>
                </c:pt>
                <c:pt idx="305">
                  <c:v>22</c:v>
                </c:pt>
                <c:pt idx="306">
                  <c:v>22</c:v>
                </c:pt>
                <c:pt idx="307">
                  <c:v>22</c:v>
                </c:pt>
                <c:pt idx="308">
                  <c:v>21</c:v>
                </c:pt>
                <c:pt idx="309">
                  <c:v>21</c:v>
                </c:pt>
                <c:pt idx="310">
                  <c:v>22</c:v>
                </c:pt>
                <c:pt idx="311">
                  <c:v>22</c:v>
                </c:pt>
                <c:pt idx="312">
                  <c:v>22</c:v>
                </c:pt>
                <c:pt idx="313">
                  <c:v>22</c:v>
                </c:pt>
                <c:pt idx="314">
                  <c:v>22</c:v>
                </c:pt>
                <c:pt idx="315">
                  <c:v>22</c:v>
                </c:pt>
                <c:pt idx="316">
                  <c:v>23</c:v>
                </c:pt>
                <c:pt idx="317">
                  <c:v>23</c:v>
                </c:pt>
                <c:pt idx="318">
                  <c:v>23</c:v>
                </c:pt>
                <c:pt idx="319">
                  <c:v>23</c:v>
                </c:pt>
                <c:pt idx="320">
                  <c:v>23</c:v>
                </c:pt>
                <c:pt idx="321">
                  <c:v>23</c:v>
                </c:pt>
                <c:pt idx="322">
                  <c:v>23</c:v>
                </c:pt>
                <c:pt idx="323">
                  <c:v>23</c:v>
                </c:pt>
                <c:pt idx="324">
                  <c:v>23</c:v>
                </c:pt>
                <c:pt idx="325">
                  <c:v>24</c:v>
                </c:pt>
                <c:pt idx="326">
                  <c:v>24</c:v>
                </c:pt>
                <c:pt idx="327">
                  <c:v>25</c:v>
                </c:pt>
                <c:pt idx="328">
                  <c:v>26</c:v>
                </c:pt>
                <c:pt idx="329">
                  <c:v>26</c:v>
                </c:pt>
                <c:pt idx="330">
                  <c:v>27</c:v>
                </c:pt>
                <c:pt idx="331">
                  <c:v>26</c:v>
                </c:pt>
                <c:pt idx="332">
                  <c:v>26</c:v>
                </c:pt>
                <c:pt idx="333">
                  <c:v>27</c:v>
                </c:pt>
                <c:pt idx="334">
                  <c:v>27</c:v>
                </c:pt>
                <c:pt idx="335">
                  <c:v>26</c:v>
                </c:pt>
                <c:pt idx="336">
                  <c:v>26</c:v>
                </c:pt>
                <c:pt idx="337">
                  <c:v>27</c:v>
                </c:pt>
                <c:pt idx="338">
                  <c:v>26</c:v>
                </c:pt>
                <c:pt idx="339">
                  <c:v>26</c:v>
                </c:pt>
                <c:pt idx="340">
                  <c:v>25</c:v>
                </c:pt>
                <c:pt idx="341">
                  <c:v>26</c:v>
                </c:pt>
                <c:pt idx="342">
                  <c:v>26</c:v>
                </c:pt>
                <c:pt idx="343">
                  <c:v>25</c:v>
                </c:pt>
                <c:pt idx="344">
                  <c:v>24</c:v>
                </c:pt>
                <c:pt idx="345">
                  <c:v>24</c:v>
                </c:pt>
                <c:pt idx="346">
                  <c:v>23</c:v>
                </c:pt>
                <c:pt idx="347">
                  <c:v>24</c:v>
                </c:pt>
                <c:pt idx="348">
                  <c:v>25</c:v>
                </c:pt>
                <c:pt idx="349">
                  <c:v>24</c:v>
                </c:pt>
                <c:pt idx="350">
                  <c:v>24</c:v>
                </c:pt>
                <c:pt idx="351">
                  <c:v>24</c:v>
                </c:pt>
                <c:pt idx="352">
                  <c:v>24</c:v>
                </c:pt>
                <c:pt idx="353">
                  <c:v>25</c:v>
                </c:pt>
                <c:pt idx="354">
                  <c:v>26</c:v>
                </c:pt>
                <c:pt idx="355">
                  <c:v>26</c:v>
                </c:pt>
                <c:pt idx="356">
                  <c:v>27</c:v>
                </c:pt>
                <c:pt idx="357">
                  <c:v>27</c:v>
                </c:pt>
                <c:pt idx="358">
                  <c:v>27</c:v>
                </c:pt>
                <c:pt idx="359">
                  <c:v>28</c:v>
                </c:pt>
                <c:pt idx="360">
                  <c:v>28</c:v>
                </c:pt>
                <c:pt idx="361">
                  <c:v>27</c:v>
                </c:pt>
                <c:pt idx="362">
                  <c:v>26</c:v>
                </c:pt>
                <c:pt idx="363">
                  <c:v>26</c:v>
                </c:pt>
                <c:pt idx="364">
                  <c:v>26</c:v>
                </c:pt>
                <c:pt idx="365">
                  <c:v>26</c:v>
                </c:pt>
                <c:pt idx="366">
                  <c:v>27</c:v>
                </c:pt>
                <c:pt idx="367">
                  <c:v>26</c:v>
                </c:pt>
                <c:pt idx="368">
                  <c:v>26</c:v>
                </c:pt>
                <c:pt idx="369">
                  <c:v>26</c:v>
                </c:pt>
                <c:pt idx="370">
                  <c:v>26</c:v>
                </c:pt>
                <c:pt idx="371">
                  <c:v>26</c:v>
                </c:pt>
                <c:pt idx="372">
                  <c:v>26</c:v>
                </c:pt>
                <c:pt idx="373">
                  <c:v>27</c:v>
                </c:pt>
                <c:pt idx="374">
                  <c:v>28</c:v>
                </c:pt>
                <c:pt idx="375">
                  <c:v>28</c:v>
                </c:pt>
                <c:pt idx="376">
                  <c:v>28</c:v>
                </c:pt>
                <c:pt idx="377">
                  <c:v>27</c:v>
                </c:pt>
                <c:pt idx="378">
                  <c:v>27</c:v>
                </c:pt>
                <c:pt idx="379">
                  <c:v>28</c:v>
                </c:pt>
                <c:pt idx="380">
                  <c:v>28</c:v>
                </c:pt>
                <c:pt idx="381">
                  <c:v>27</c:v>
                </c:pt>
                <c:pt idx="382">
                  <c:v>26</c:v>
                </c:pt>
                <c:pt idx="383">
                  <c:v>26</c:v>
                </c:pt>
                <c:pt idx="384">
                  <c:v>26</c:v>
                </c:pt>
                <c:pt idx="385">
                  <c:v>26</c:v>
                </c:pt>
                <c:pt idx="386">
                  <c:v>26</c:v>
                </c:pt>
                <c:pt idx="387">
                  <c:v>26</c:v>
                </c:pt>
                <c:pt idx="388">
                  <c:v>26</c:v>
                </c:pt>
                <c:pt idx="389">
                  <c:v>26</c:v>
                </c:pt>
                <c:pt idx="390">
                  <c:v>26</c:v>
                </c:pt>
                <c:pt idx="391">
                  <c:v>26</c:v>
                </c:pt>
                <c:pt idx="392">
                  <c:v>26</c:v>
                </c:pt>
                <c:pt idx="393">
                  <c:v>26</c:v>
                </c:pt>
                <c:pt idx="394">
                  <c:v>25</c:v>
                </c:pt>
                <c:pt idx="395">
                  <c:v>26</c:v>
                </c:pt>
                <c:pt idx="396">
                  <c:v>26</c:v>
                </c:pt>
                <c:pt idx="397">
                  <c:v>27</c:v>
                </c:pt>
                <c:pt idx="398">
                  <c:v>27</c:v>
                </c:pt>
                <c:pt idx="399">
                  <c:v>28</c:v>
                </c:pt>
                <c:pt idx="400">
                  <c:v>28</c:v>
                </c:pt>
                <c:pt idx="401">
                  <c:v>27</c:v>
                </c:pt>
                <c:pt idx="402">
                  <c:v>27</c:v>
                </c:pt>
                <c:pt idx="403">
                  <c:v>28</c:v>
                </c:pt>
                <c:pt idx="404">
                  <c:v>28</c:v>
                </c:pt>
                <c:pt idx="405">
                  <c:v>28</c:v>
                </c:pt>
                <c:pt idx="406">
                  <c:v>28</c:v>
                </c:pt>
                <c:pt idx="407">
                  <c:v>28</c:v>
                </c:pt>
                <c:pt idx="408">
                  <c:v>28</c:v>
                </c:pt>
                <c:pt idx="409">
                  <c:v>27</c:v>
                </c:pt>
                <c:pt idx="410">
                  <c:v>27</c:v>
                </c:pt>
                <c:pt idx="411">
                  <c:v>27</c:v>
                </c:pt>
                <c:pt idx="412">
                  <c:v>26</c:v>
                </c:pt>
                <c:pt idx="413">
                  <c:v>25</c:v>
                </c:pt>
                <c:pt idx="414">
                  <c:v>25</c:v>
                </c:pt>
                <c:pt idx="415">
                  <c:v>25</c:v>
                </c:pt>
                <c:pt idx="416">
                  <c:v>25</c:v>
                </c:pt>
                <c:pt idx="417">
                  <c:v>25</c:v>
                </c:pt>
                <c:pt idx="418">
                  <c:v>25</c:v>
                </c:pt>
                <c:pt idx="419">
                  <c:v>25</c:v>
                </c:pt>
                <c:pt idx="420">
                  <c:v>25</c:v>
                </c:pt>
                <c:pt idx="421">
                  <c:v>26</c:v>
                </c:pt>
                <c:pt idx="422">
                  <c:v>27</c:v>
                </c:pt>
                <c:pt idx="423">
                  <c:v>27</c:v>
                </c:pt>
                <c:pt idx="424">
                  <c:v>27</c:v>
                </c:pt>
                <c:pt idx="425">
                  <c:v>27</c:v>
                </c:pt>
                <c:pt idx="426">
                  <c:v>28</c:v>
                </c:pt>
                <c:pt idx="427">
                  <c:v>28</c:v>
                </c:pt>
                <c:pt idx="428">
                  <c:v>27</c:v>
                </c:pt>
                <c:pt idx="429">
                  <c:v>27</c:v>
                </c:pt>
                <c:pt idx="430">
                  <c:v>27</c:v>
                </c:pt>
                <c:pt idx="431">
                  <c:v>26</c:v>
                </c:pt>
                <c:pt idx="432">
                  <c:v>26</c:v>
                </c:pt>
                <c:pt idx="433">
                  <c:v>26</c:v>
                </c:pt>
                <c:pt idx="434">
                  <c:v>26</c:v>
                </c:pt>
                <c:pt idx="435">
                  <c:v>26</c:v>
                </c:pt>
                <c:pt idx="436">
                  <c:v>26</c:v>
                </c:pt>
                <c:pt idx="437">
                  <c:v>26</c:v>
                </c:pt>
                <c:pt idx="438">
                  <c:v>27</c:v>
                </c:pt>
                <c:pt idx="439">
                  <c:v>28</c:v>
                </c:pt>
                <c:pt idx="440">
                  <c:v>27</c:v>
                </c:pt>
                <c:pt idx="441">
                  <c:v>27</c:v>
                </c:pt>
                <c:pt idx="442">
                  <c:v>28</c:v>
                </c:pt>
                <c:pt idx="443">
                  <c:v>27</c:v>
                </c:pt>
                <c:pt idx="444">
                  <c:v>27</c:v>
                </c:pt>
                <c:pt idx="445">
                  <c:v>27</c:v>
                </c:pt>
                <c:pt idx="446">
                  <c:v>28</c:v>
                </c:pt>
                <c:pt idx="447">
                  <c:v>29</c:v>
                </c:pt>
                <c:pt idx="448">
                  <c:v>29</c:v>
                </c:pt>
                <c:pt idx="449">
                  <c:v>29</c:v>
                </c:pt>
                <c:pt idx="450">
                  <c:v>29</c:v>
                </c:pt>
                <c:pt idx="451">
                  <c:v>30</c:v>
                </c:pt>
                <c:pt idx="452">
                  <c:v>29</c:v>
                </c:pt>
                <c:pt idx="453">
                  <c:v>30</c:v>
                </c:pt>
                <c:pt idx="454">
                  <c:v>29</c:v>
                </c:pt>
                <c:pt idx="455">
                  <c:v>28</c:v>
                </c:pt>
                <c:pt idx="456">
                  <c:v>28</c:v>
                </c:pt>
                <c:pt idx="457">
                  <c:v>28</c:v>
                </c:pt>
                <c:pt idx="458">
                  <c:v>27</c:v>
                </c:pt>
                <c:pt idx="459">
                  <c:v>27</c:v>
                </c:pt>
                <c:pt idx="460">
                  <c:v>27</c:v>
                </c:pt>
                <c:pt idx="461">
                  <c:v>27</c:v>
                </c:pt>
                <c:pt idx="462">
                  <c:v>27</c:v>
                </c:pt>
                <c:pt idx="463">
                  <c:v>27</c:v>
                </c:pt>
                <c:pt idx="464">
                  <c:v>27</c:v>
                </c:pt>
                <c:pt idx="465">
                  <c:v>28</c:v>
                </c:pt>
                <c:pt idx="466">
                  <c:v>27</c:v>
                </c:pt>
                <c:pt idx="467">
                  <c:v>28</c:v>
                </c:pt>
                <c:pt idx="468">
                  <c:v>28</c:v>
                </c:pt>
                <c:pt idx="469">
                  <c:v>29</c:v>
                </c:pt>
                <c:pt idx="470">
                  <c:v>29</c:v>
                </c:pt>
                <c:pt idx="471">
                  <c:v>29</c:v>
                </c:pt>
                <c:pt idx="472">
                  <c:v>30</c:v>
                </c:pt>
                <c:pt idx="473">
                  <c:v>30</c:v>
                </c:pt>
                <c:pt idx="474">
                  <c:v>30</c:v>
                </c:pt>
                <c:pt idx="475">
                  <c:v>29</c:v>
                </c:pt>
                <c:pt idx="476">
                  <c:v>29</c:v>
                </c:pt>
                <c:pt idx="477">
                  <c:v>28</c:v>
                </c:pt>
                <c:pt idx="478">
                  <c:v>28</c:v>
                </c:pt>
                <c:pt idx="479">
                  <c:v>28</c:v>
                </c:pt>
                <c:pt idx="480">
                  <c:v>28</c:v>
                </c:pt>
                <c:pt idx="481">
                  <c:v>28</c:v>
                </c:pt>
                <c:pt idx="482">
                  <c:v>28</c:v>
                </c:pt>
                <c:pt idx="483">
                  <c:v>27</c:v>
                </c:pt>
                <c:pt idx="484">
                  <c:v>27</c:v>
                </c:pt>
                <c:pt idx="485">
                  <c:v>27</c:v>
                </c:pt>
                <c:pt idx="486">
                  <c:v>27</c:v>
                </c:pt>
                <c:pt idx="487">
                  <c:v>27</c:v>
                </c:pt>
                <c:pt idx="488">
                  <c:v>27</c:v>
                </c:pt>
                <c:pt idx="489">
                  <c:v>27</c:v>
                </c:pt>
                <c:pt idx="490">
                  <c:v>27</c:v>
                </c:pt>
                <c:pt idx="491">
                  <c:v>27</c:v>
                </c:pt>
                <c:pt idx="492">
                  <c:v>27</c:v>
                </c:pt>
                <c:pt idx="493">
                  <c:v>27</c:v>
                </c:pt>
                <c:pt idx="494">
                  <c:v>27</c:v>
                </c:pt>
                <c:pt idx="495">
                  <c:v>27</c:v>
                </c:pt>
                <c:pt idx="496">
                  <c:v>27</c:v>
                </c:pt>
                <c:pt idx="497">
                  <c:v>27</c:v>
                </c:pt>
                <c:pt idx="498">
                  <c:v>27</c:v>
                </c:pt>
                <c:pt idx="499">
                  <c:v>28</c:v>
                </c:pt>
                <c:pt idx="500">
                  <c:v>28</c:v>
                </c:pt>
                <c:pt idx="501">
                  <c:v>28</c:v>
                </c:pt>
                <c:pt idx="502">
                  <c:v>27</c:v>
                </c:pt>
                <c:pt idx="503">
                  <c:v>28</c:v>
                </c:pt>
                <c:pt idx="504">
                  <c:v>29</c:v>
                </c:pt>
                <c:pt idx="505">
                  <c:v>29</c:v>
                </c:pt>
                <c:pt idx="506">
                  <c:v>29</c:v>
                </c:pt>
                <c:pt idx="507">
                  <c:v>30</c:v>
                </c:pt>
                <c:pt idx="508">
                  <c:v>30</c:v>
                </c:pt>
                <c:pt idx="509">
                  <c:v>30</c:v>
                </c:pt>
                <c:pt idx="510">
                  <c:v>30</c:v>
                </c:pt>
                <c:pt idx="511">
                  <c:v>31</c:v>
                </c:pt>
                <c:pt idx="512">
                  <c:v>32</c:v>
                </c:pt>
                <c:pt idx="513">
                  <c:v>31</c:v>
                </c:pt>
                <c:pt idx="514">
                  <c:v>30</c:v>
                </c:pt>
                <c:pt idx="515">
                  <c:v>30</c:v>
                </c:pt>
                <c:pt idx="516">
                  <c:v>30</c:v>
                </c:pt>
                <c:pt idx="517">
                  <c:v>30</c:v>
                </c:pt>
                <c:pt idx="518">
                  <c:v>30</c:v>
                </c:pt>
                <c:pt idx="519">
                  <c:v>30</c:v>
                </c:pt>
                <c:pt idx="520">
                  <c:v>30</c:v>
                </c:pt>
                <c:pt idx="521">
                  <c:v>30</c:v>
                </c:pt>
                <c:pt idx="522">
                  <c:v>30</c:v>
                </c:pt>
                <c:pt idx="523">
                  <c:v>31</c:v>
                </c:pt>
                <c:pt idx="524">
                  <c:v>30</c:v>
                </c:pt>
                <c:pt idx="525">
                  <c:v>31</c:v>
                </c:pt>
                <c:pt idx="526">
                  <c:v>30</c:v>
                </c:pt>
                <c:pt idx="527">
                  <c:v>29</c:v>
                </c:pt>
                <c:pt idx="528">
                  <c:v>29</c:v>
                </c:pt>
                <c:pt idx="529">
                  <c:v>29</c:v>
                </c:pt>
                <c:pt idx="530">
                  <c:v>29</c:v>
                </c:pt>
                <c:pt idx="531">
                  <c:v>29</c:v>
                </c:pt>
                <c:pt idx="532">
                  <c:v>29</c:v>
                </c:pt>
                <c:pt idx="533">
                  <c:v>30</c:v>
                </c:pt>
                <c:pt idx="534">
                  <c:v>29</c:v>
                </c:pt>
                <c:pt idx="535">
                  <c:v>30</c:v>
                </c:pt>
                <c:pt idx="536">
                  <c:v>30</c:v>
                </c:pt>
                <c:pt idx="537">
                  <c:v>31</c:v>
                </c:pt>
                <c:pt idx="538">
                  <c:v>31</c:v>
                </c:pt>
                <c:pt idx="539">
                  <c:v>31</c:v>
                </c:pt>
                <c:pt idx="540">
                  <c:v>31</c:v>
                </c:pt>
                <c:pt idx="541">
                  <c:v>31</c:v>
                </c:pt>
                <c:pt idx="542">
                  <c:v>32</c:v>
                </c:pt>
                <c:pt idx="543">
                  <c:v>32</c:v>
                </c:pt>
                <c:pt idx="544">
                  <c:v>32</c:v>
                </c:pt>
                <c:pt idx="545">
                  <c:v>32</c:v>
                </c:pt>
                <c:pt idx="546">
                  <c:v>31</c:v>
                </c:pt>
                <c:pt idx="547">
                  <c:v>30</c:v>
                </c:pt>
                <c:pt idx="548">
                  <c:v>30</c:v>
                </c:pt>
                <c:pt idx="549">
                  <c:v>30</c:v>
                </c:pt>
                <c:pt idx="550">
                  <c:v>30</c:v>
                </c:pt>
                <c:pt idx="551">
                  <c:v>29</c:v>
                </c:pt>
                <c:pt idx="552">
                  <c:v>29</c:v>
                </c:pt>
                <c:pt idx="553">
                  <c:v>29</c:v>
                </c:pt>
                <c:pt idx="554">
                  <c:v>30</c:v>
                </c:pt>
                <c:pt idx="555">
                  <c:v>31</c:v>
                </c:pt>
                <c:pt idx="556">
                  <c:v>30</c:v>
                </c:pt>
                <c:pt idx="557">
                  <c:v>31</c:v>
                </c:pt>
                <c:pt idx="558">
                  <c:v>30</c:v>
                </c:pt>
                <c:pt idx="559">
                  <c:v>30</c:v>
                </c:pt>
                <c:pt idx="560">
                  <c:v>30</c:v>
                </c:pt>
                <c:pt idx="561">
                  <c:v>30</c:v>
                </c:pt>
                <c:pt idx="562">
                  <c:v>30</c:v>
                </c:pt>
                <c:pt idx="563">
                  <c:v>30</c:v>
                </c:pt>
                <c:pt idx="564">
                  <c:v>30</c:v>
                </c:pt>
                <c:pt idx="565">
                  <c:v>31</c:v>
                </c:pt>
                <c:pt idx="566">
                  <c:v>32</c:v>
                </c:pt>
                <c:pt idx="567">
                  <c:v>32</c:v>
                </c:pt>
                <c:pt idx="568">
                  <c:v>32</c:v>
                </c:pt>
                <c:pt idx="569">
                  <c:v>32</c:v>
                </c:pt>
                <c:pt idx="570">
                  <c:v>33</c:v>
                </c:pt>
                <c:pt idx="571">
                  <c:v>33</c:v>
                </c:pt>
                <c:pt idx="572">
                  <c:v>33</c:v>
                </c:pt>
                <c:pt idx="573">
                  <c:v>32</c:v>
                </c:pt>
                <c:pt idx="574">
                  <c:v>32</c:v>
                </c:pt>
                <c:pt idx="575">
                  <c:v>32</c:v>
                </c:pt>
                <c:pt idx="576">
                  <c:v>32</c:v>
                </c:pt>
                <c:pt idx="577">
                  <c:v>33</c:v>
                </c:pt>
                <c:pt idx="578">
                  <c:v>33</c:v>
                </c:pt>
                <c:pt idx="579">
                  <c:v>33</c:v>
                </c:pt>
                <c:pt idx="580">
                  <c:v>33</c:v>
                </c:pt>
                <c:pt idx="581">
                  <c:v>34</c:v>
                </c:pt>
                <c:pt idx="582">
                  <c:v>33</c:v>
                </c:pt>
                <c:pt idx="583">
                  <c:v>33</c:v>
                </c:pt>
                <c:pt idx="584">
                  <c:v>33</c:v>
                </c:pt>
                <c:pt idx="585">
                  <c:v>33</c:v>
                </c:pt>
                <c:pt idx="586">
                  <c:v>33</c:v>
                </c:pt>
                <c:pt idx="587">
                  <c:v>33</c:v>
                </c:pt>
                <c:pt idx="588">
                  <c:v>34</c:v>
                </c:pt>
                <c:pt idx="589">
                  <c:v>35</c:v>
                </c:pt>
                <c:pt idx="590">
                  <c:v>35</c:v>
                </c:pt>
                <c:pt idx="591">
                  <c:v>35</c:v>
                </c:pt>
                <c:pt idx="592">
                  <c:v>35</c:v>
                </c:pt>
                <c:pt idx="593">
                  <c:v>35</c:v>
                </c:pt>
                <c:pt idx="594">
                  <c:v>35</c:v>
                </c:pt>
                <c:pt idx="595">
                  <c:v>35</c:v>
                </c:pt>
                <c:pt idx="596">
                  <c:v>34</c:v>
                </c:pt>
                <c:pt idx="597">
                  <c:v>34</c:v>
                </c:pt>
                <c:pt idx="598">
                  <c:v>34</c:v>
                </c:pt>
                <c:pt idx="599">
                  <c:v>35</c:v>
                </c:pt>
                <c:pt idx="600">
                  <c:v>35</c:v>
                </c:pt>
                <c:pt idx="601">
                  <c:v>35</c:v>
                </c:pt>
                <c:pt idx="602">
                  <c:v>35</c:v>
                </c:pt>
                <c:pt idx="603">
                  <c:v>36</c:v>
                </c:pt>
                <c:pt idx="604">
                  <c:v>37</c:v>
                </c:pt>
                <c:pt idx="605">
                  <c:v>37</c:v>
                </c:pt>
                <c:pt idx="606">
                  <c:v>37</c:v>
                </c:pt>
                <c:pt idx="607">
                  <c:v>37</c:v>
                </c:pt>
                <c:pt idx="608">
                  <c:v>37</c:v>
                </c:pt>
                <c:pt idx="609">
                  <c:v>37</c:v>
                </c:pt>
                <c:pt idx="610">
                  <c:v>36</c:v>
                </c:pt>
                <c:pt idx="611">
                  <c:v>36</c:v>
                </c:pt>
                <c:pt idx="612">
                  <c:v>36</c:v>
                </c:pt>
                <c:pt idx="613">
                  <c:v>36</c:v>
                </c:pt>
                <c:pt idx="614">
                  <c:v>35</c:v>
                </c:pt>
                <c:pt idx="615">
                  <c:v>36</c:v>
                </c:pt>
                <c:pt idx="616">
                  <c:v>36</c:v>
                </c:pt>
                <c:pt idx="617">
                  <c:v>36</c:v>
                </c:pt>
                <c:pt idx="618">
                  <c:v>36</c:v>
                </c:pt>
                <c:pt idx="619">
                  <c:v>36</c:v>
                </c:pt>
                <c:pt idx="620">
                  <c:v>36</c:v>
                </c:pt>
                <c:pt idx="621">
                  <c:v>36</c:v>
                </c:pt>
                <c:pt idx="622">
                  <c:v>35</c:v>
                </c:pt>
                <c:pt idx="623">
                  <c:v>35</c:v>
                </c:pt>
                <c:pt idx="624">
                  <c:v>35</c:v>
                </c:pt>
                <c:pt idx="625">
                  <c:v>34</c:v>
                </c:pt>
                <c:pt idx="626">
                  <c:v>34</c:v>
                </c:pt>
                <c:pt idx="627">
                  <c:v>34</c:v>
                </c:pt>
                <c:pt idx="628">
                  <c:v>34</c:v>
                </c:pt>
                <c:pt idx="629">
                  <c:v>34</c:v>
                </c:pt>
                <c:pt idx="630">
                  <c:v>34</c:v>
                </c:pt>
                <c:pt idx="631">
                  <c:v>34</c:v>
                </c:pt>
                <c:pt idx="632">
                  <c:v>34</c:v>
                </c:pt>
                <c:pt idx="633">
                  <c:v>34</c:v>
                </c:pt>
                <c:pt idx="634">
                  <c:v>34</c:v>
                </c:pt>
                <c:pt idx="635">
                  <c:v>34</c:v>
                </c:pt>
                <c:pt idx="636">
                  <c:v>34</c:v>
                </c:pt>
                <c:pt idx="637">
                  <c:v>34</c:v>
                </c:pt>
                <c:pt idx="638">
                  <c:v>34</c:v>
                </c:pt>
                <c:pt idx="639">
                  <c:v>34</c:v>
                </c:pt>
                <c:pt idx="640">
                  <c:v>34</c:v>
                </c:pt>
                <c:pt idx="641">
                  <c:v>34</c:v>
                </c:pt>
                <c:pt idx="642">
                  <c:v>34</c:v>
                </c:pt>
                <c:pt idx="643">
                  <c:v>35</c:v>
                </c:pt>
                <c:pt idx="644">
                  <c:v>35</c:v>
                </c:pt>
                <c:pt idx="645">
                  <c:v>35</c:v>
                </c:pt>
                <c:pt idx="646">
                  <c:v>34</c:v>
                </c:pt>
                <c:pt idx="647">
                  <c:v>34</c:v>
                </c:pt>
                <c:pt idx="648">
                  <c:v>34</c:v>
                </c:pt>
                <c:pt idx="649">
                  <c:v>34</c:v>
                </c:pt>
                <c:pt idx="650">
                  <c:v>34</c:v>
                </c:pt>
                <c:pt idx="651">
                  <c:v>34</c:v>
                </c:pt>
                <c:pt idx="652">
                  <c:v>34</c:v>
                </c:pt>
                <c:pt idx="653">
                  <c:v>34</c:v>
                </c:pt>
                <c:pt idx="654">
                  <c:v>34</c:v>
                </c:pt>
                <c:pt idx="655">
                  <c:v>35</c:v>
                </c:pt>
                <c:pt idx="656">
                  <c:v>34</c:v>
                </c:pt>
                <c:pt idx="657">
                  <c:v>34</c:v>
                </c:pt>
                <c:pt idx="658">
                  <c:v>34</c:v>
                </c:pt>
                <c:pt idx="659">
                  <c:v>34</c:v>
                </c:pt>
                <c:pt idx="660">
                  <c:v>34</c:v>
                </c:pt>
                <c:pt idx="661">
                  <c:v>34</c:v>
                </c:pt>
                <c:pt idx="662">
                  <c:v>34</c:v>
                </c:pt>
                <c:pt idx="663">
                  <c:v>35</c:v>
                </c:pt>
                <c:pt idx="664">
                  <c:v>35</c:v>
                </c:pt>
                <c:pt idx="665">
                  <c:v>34</c:v>
                </c:pt>
                <c:pt idx="666">
                  <c:v>35</c:v>
                </c:pt>
                <c:pt idx="667">
                  <c:v>35</c:v>
                </c:pt>
                <c:pt idx="668">
                  <c:v>35</c:v>
                </c:pt>
                <c:pt idx="669">
                  <c:v>34</c:v>
                </c:pt>
                <c:pt idx="670">
                  <c:v>34</c:v>
                </c:pt>
                <c:pt idx="671">
                  <c:v>35</c:v>
                </c:pt>
                <c:pt idx="672">
                  <c:v>36</c:v>
                </c:pt>
                <c:pt idx="673">
                  <c:v>36</c:v>
                </c:pt>
                <c:pt idx="674">
                  <c:v>35</c:v>
                </c:pt>
                <c:pt idx="675">
                  <c:v>35</c:v>
                </c:pt>
                <c:pt idx="676">
                  <c:v>35</c:v>
                </c:pt>
                <c:pt idx="677">
                  <c:v>35</c:v>
                </c:pt>
                <c:pt idx="678">
                  <c:v>35</c:v>
                </c:pt>
                <c:pt idx="679">
                  <c:v>35</c:v>
                </c:pt>
                <c:pt idx="680">
                  <c:v>35</c:v>
                </c:pt>
                <c:pt idx="681">
                  <c:v>35</c:v>
                </c:pt>
                <c:pt idx="682">
                  <c:v>35</c:v>
                </c:pt>
                <c:pt idx="683">
                  <c:v>35</c:v>
                </c:pt>
                <c:pt idx="684">
                  <c:v>35</c:v>
                </c:pt>
                <c:pt idx="685">
                  <c:v>35</c:v>
                </c:pt>
                <c:pt idx="686">
                  <c:v>35</c:v>
                </c:pt>
                <c:pt idx="687">
                  <c:v>35</c:v>
                </c:pt>
                <c:pt idx="688">
                  <c:v>35</c:v>
                </c:pt>
                <c:pt idx="689">
                  <c:v>35</c:v>
                </c:pt>
                <c:pt idx="690">
                  <c:v>35</c:v>
                </c:pt>
                <c:pt idx="691">
                  <c:v>35</c:v>
                </c:pt>
                <c:pt idx="692">
                  <c:v>36</c:v>
                </c:pt>
                <c:pt idx="693">
                  <c:v>36</c:v>
                </c:pt>
                <c:pt idx="694">
                  <c:v>36</c:v>
                </c:pt>
                <c:pt idx="695">
                  <c:v>36</c:v>
                </c:pt>
                <c:pt idx="696">
                  <c:v>35</c:v>
                </c:pt>
                <c:pt idx="697">
                  <c:v>34</c:v>
                </c:pt>
                <c:pt idx="698">
                  <c:v>34</c:v>
                </c:pt>
                <c:pt idx="699">
                  <c:v>34</c:v>
                </c:pt>
                <c:pt idx="700">
                  <c:v>34</c:v>
                </c:pt>
                <c:pt idx="701">
                  <c:v>34</c:v>
                </c:pt>
                <c:pt idx="702">
                  <c:v>35</c:v>
                </c:pt>
                <c:pt idx="703">
                  <c:v>35</c:v>
                </c:pt>
                <c:pt idx="704">
                  <c:v>35</c:v>
                </c:pt>
                <c:pt idx="705">
                  <c:v>36</c:v>
                </c:pt>
                <c:pt idx="706">
                  <c:v>37</c:v>
                </c:pt>
                <c:pt idx="707">
                  <c:v>37</c:v>
                </c:pt>
                <c:pt idx="708">
                  <c:v>36</c:v>
                </c:pt>
                <c:pt idx="709">
                  <c:v>37</c:v>
                </c:pt>
                <c:pt idx="710">
                  <c:v>37</c:v>
                </c:pt>
                <c:pt idx="711">
                  <c:v>36</c:v>
                </c:pt>
                <c:pt idx="712">
                  <c:v>36</c:v>
                </c:pt>
                <c:pt idx="713">
                  <c:v>36</c:v>
                </c:pt>
                <c:pt idx="714">
                  <c:v>36</c:v>
                </c:pt>
                <c:pt idx="715">
                  <c:v>37</c:v>
                </c:pt>
                <c:pt idx="716">
                  <c:v>37</c:v>
                </c:pt>
                <c:pt idx="717">
                  <c:v>37</c:v>
                </c:pt>
                <c:pt idx="718">
                  <c:v>36</c:v>
                </c:pt>
                <c:pt idx="719">
                  <c:v>36</c:v>
                </c:pt>
                <c:pt idx="720">
                  <c:v>36</c:v>
                </c:pt>
                <c:pt idx="721">
                  <c:v>37</c:v>
                </c:pt>
                <c:pt idx="722">
                  <c:v>37</c:v>
                </c:pt>
                <c:pt idx="723">
                  <c:v>37</c:v>
                </c:pt>
                <c:pt idx="724">
                  <c:v>37</c:v>
                </c:pt>
                <c:pt idx="725">
                  <c:v>36</c:v>
                </c:pt>
                <c:pt idx="726">
                  <c:v>36</c:v>
                </c:pt>
                <c:pt idx="727">
                  <c:v>37</c:v>
                </c:pt>
                <c:pt idx="728">
                  <c:v>37</c:v>
                </c:pt>
                <c:pt idx="729">
                  <c:v>37</c:v>
                </c:pt>
                <c:pt idx="730">
                  <c:v>37</c:v>
                </c:pt>
                <c:pt idx="731">
                  <c:v>37</c:v>
                </c:pt>
                <c:pt idx="732">
                  <c:v>37</c:v>
                </c:pt>
                <c:pt idx="733">
                  <c:v>37</c:v>
                </c:pt>
                <c:pt idx="734">
                  <c:v>38</c:v>
                </c:pt>
                <c:pt idx="735">
                  <c:v>38</c:v>
                </c:pt>
                <c:pt idx="736">
                  <c:v>38</c:v>
                </c:pt>
                <c:pt idx="737">
                  <c:v>39</c:v>
                </c:pt>
                <c:pt idx="738">
                  <c:v>39</c:v>
                </c:pt>
                <c:pt idx="739">
                  <c:v>38</c:v>
                </c:pt>
                <c:pt idx="740">
                  <c:v>37</c:v>
                </c:pt>
                <c:pt idx="741">
                  <c:v>37</c:v>
                </c:pt>
                <c:pt idx="742">
                  <c:v>37</c:v>
                </c:pt>
                <c:pt idx="743">
                  <c:v>38</c:v>
                </c:pt>
                <c:pt idx="744">
                  <c:v>38</c:v>
                </c:pt>
                <c:pt idx="745">
                  <c:v>38</c:v>
                </c:pt>
                <c:pt idx="746">
                  <c:v>38</c:v>
                </c:pt>
                <c:pt idx="747">
                  <c:v>39</c:v>
                </c:pt>
                <c:pt idx="748">
                  <c:v>39</c:v>
                </c:pt>
                <c:pt idx="749">
                  <c:v>39</c:v>
                </c:pt>
                <c:pt idx="750">
                  <c:v>39</c:v>
                </c:pt>
                <c:pt idx="751">
                  <c:v>39</c:v>
                </c:pt>
                <c:pt idx="752">
                  <c:v>39</c:v>
                </c:pt>
                <c:pt idx="753">
                  <c:v>40</c:v>
                </c:pt>
                <c:pt idx="754">
                  <c:v>39</c:v>
                </c:pt>
                <c:pt idx="755">
                  <c:v>39</c:v>
                </c:pt>
                <c:pt idx="756">
                  <c:v>39</c:v>
                </c:pt>
                <c:pt idx="757">
                  <c:v>39</c:v>
                </c:pt>
                <c:pt idx="758">
                  <c:v>39</c:v>
                </c:pt>
                <c:pt idx="759">
                  <c:v>39</c:v>
                </c:pt>
                <c:pt idx="760">
                  <c:v>40</c:v>
                </c:pt>
                <c:pt idx="761">
                  <c:v>40</c:v>
                </c:pt>
                <c:pt idx="762">
                  <c:v>41</c:v>
                </c:pt>
                <c:pt idx="763">
                  <c:v>41</c:v>
                </c:pt>
                <c:pt idx="764">
                  <c:v>42</c:v>
                </c:pt>
                <c:pt idx="765">
                  <c:v>41</c:v>
                </c:pt>
                <c:pt idx="766">
                  <c:v>40</c:v>
                </c:pt>
                <c:pt idx="767">
                  <c:v>40</c:v>
                </c:pt>
                <c:pt idx="768">
                  <c:v>40</c:v>
                </c:pt>
                <c:pt idx="769">
                  <c:v>41</c:v>
                </c:pt>
                <c:pt idx="770">
                  <c:v>42</c:v>
                </c:pt>
                <c:pt idx="771">
                  <c:v>42</c:v>
                </c:pt>
                <c:pt idx="772">
                  <c:v>43</c:v>
                </c:pt>
                <c:pt idx="773">
                  <c:v>43</c:v>
                </c:pt>
                <c:pt idx="774">
                  <c:v>43</c:v>
                </c:pt>
                <c:pt idx="775">
                  <c:v>44</c:v>
                </c:pt>
                <c:pt idx="776">
                  <c:v>43</c:v>
                </c:pt>
                <c:pt idx="777">
                  <c:v>42</c:v>
                </c:pt>
                <c:pt idx="778">
                  <c:v>42</c:v>
                </c:pt>
                <c:pt idx="779">
                  <c:v>43</c:v>
                </c:pt>
                <c:pt idx="780">
                  <c:v>43</c:v>
                </c:pt>
                <c:pt idx="781">
                  <c:v>43</c:v>
                </c:pt>
                <c:pt idx="782">
                  <c:v>42</c:v>
                </c:pt>
                <c:pt idx="783">
                  <c:v>41</c:v>
                </c:pt>
                <c:pt idx="784">
                  <c:v>42</c:v>
                </c:pt>
                <c:pt idx="785">
                  <c:v>41</c:v>
                </c:pt>
                <c:pt idx="786">
                  <c:v>41</c:v>
                </c:pt>
                <c:pt idx="787">
                  <c:v>41</c:v>
                </c:pt>
                <c:pt idx="788">
                  <c:v>40</c:v>
                </c:pt>
                <c:pt idx="789">
                  <c:v>40</c:v>
                </c:pt>
                <c:pt idx="790">
                  <c:v>41</c:v>
                </c:pt>
                <c:pt idx="791">
                  <c:v>41</c:v>
                </c:pt>
                <c:pt idx="792">
                  <c:v>41</c:v>
                </c:pt>
                <c:pt idx="793">
                  <c:v>40</c:v>
                </c:pt>
                <c:pt idx="794">
                  <c:v>40</c:v>
                </c:pt>
                <c:pt idx="795">
                  <c:v>39</c:v>
                </c:pt>
                <c:pt idx="796">
                  <c:v>39</c:v>
                </c:pt>
                <c:pt idx="797">
                  <c:v>40</c:v>
                </c:pt>
                <c:pt idx="798">
                  <c:v>40</c:v>
                </c:pt>
                <c:pt idx="799">
                  <c:v>40</c:v>
                </c:pt>
                <c:pt idx="800">
                  <c:v>40</c:v>
                </c:pt>
                <c:pt idx="801">
                  <c:v>40</c:v>
                </c:pt>
                <c:pt idx="802">
                  <c:v>40</c:v>
                </c:pt>
                <c:pt idx="803">
                  <c:v>40</c:v>
                </c:pt>
                <c:pt idx="804">
                  <c:v>40</c:v>
                </c:pt>
                <c:pt idx="805">
                  <c:v>39</c:v>
                </c:pt>
                <c:pt idx="806">
                  <c:v>39</c:v>
                </c:pt>
                <c:pt idx="807">
                  <c:v>39</c:v>
                </c:pt>
                <c:pt idx="808">
                  <c:v>38</c:v>
                </c:pt>
                <c:pt idx="809">
                  <c:v>39</c:v>
                </c:pt>
                <c:pt idx="810">
                  <c:v>39</c:v>
                </c:pt>
                <c:pt idx="811">
                  <c:v>40</c:v>
                </c:pt>
                <c:pt idx="812">
                  <c:v>40</c:v>
                </c:pt>
                <c:pt idx="813">
                  <c:v>40</c:v>
                </c:pt>
                <c:pt idx="814">
                  <c:v>39</c:v>
                </c:pt>
                <c:pt idx="815">
                  <c:v>38</c:v>
                </c:pt>
                <c:pt idx="816">
                  <c:v>37</c:v>
                </c:pt>
                <c:pt idx="817">
                  <c:v>36</c:v>
                </c:pt>
                <c:pt idx="818">
                  <c:v>36</c:v>
                </c:pt>
                <c:pt idx="819">
                  <c:v>36</c:v>
                </c:pt>
                <c:pt idx="820">
                  <c:v>37</c:v>
                </c:pt>
                <c:pt idx="821">
                  <c:v>37</c:v>
                </c:pt>
                <c:pt idx="822">
                  <c:v>38</c:v>
                </c:pt>
                <c:pt idx="823">
                  <c:v>38</c:v>
                </c:pt>
                <c:pt idx="824">
                  <c:v>38</c:v>
                </c:pt>
                <c:pt idx="825">
                  <c:v>38</c:v>
                </c:pt>
                <c:pt idx="826">
                  <c:v>38</c:v>
                </c:pt>
                <c:pt idx="827">
                  <c:v>37</c:v>
                </c:pt>
                <c:pt idx="828">
                  <c:v>38</c:v>
                </c:pt>
                <c:pt idx="829">
                  <c:v>38</c:v>
                </c:pt>
                <c:pt idx="830">
                  <c:v>37</c:v>
                </c:pt>
                <c:pt idx="831">
                  <c:v>37</c:v>
                </c:pt>
                <c:pt idx="832">
                  <c:v>37</c:v>
                </c:pt>
                <c:pt idx="833">
                  <c:v>38</c:v>
                </c:pt>
                <c:pt idx="834">
                  <c:v>39</c:v>
                </c:pt>
                <c:pt idx="835">
                  <c:v>39</c:v>
                </c:pt>
                <c:pt idx="836">
                  <c:v>39</c:v>
                </c:pt>
                <c:pt idx="837">
                  <c:v>39</c:v>
                </c:pt>
                <c:pt idx="838">
                  <c:v>39</c:v>
                </c:pt>
                <c:pt idx="839">
                  <c:v>39</c:v>
                </c:pt>
                <c:pt idx="840">
                  <c:v>40</c:v>
                </c:pt>
                <c:pt idx="841">
                  <c:v>40</c:v>
                </c:pt>
                <c:pt idx="842">
                  <c:v>41</c:v>
                </c:pt>
                <c:pt idx="843">
                  <c:v>40</c:v>
                </c:pt>
                <c:pt idx="844">
                  <c:v>40</c:v>
                </c:pt>
                <c:pt idx="845">
                  <c:v>40</c:v>
                </c:pt>
                <c:pt idx="846">
                  <c:v>40</c:v>
                </c:pt>
                <c:pt idx="847">
                  <c:v>40</c:v>
                </c:pt>
                <c:pt idx="848">
                  <c:v>40</c:v>
                </c:pt>
                <c:pt idx="849">
                  <c:v>40</c:v>
                </c:pt>
                <c:pt idx="850">
                  <c:v>41</c:v>
                </c:pt>
                <c:pt idx="851">
                  <c:v>40</c:v>
                </c:pt>
                <c:pt idx="852">
                  <c:v>40</c:v>
                </c:pt>
                <c:pt idx="853">
                  <c:v>40</c:v>
                </c:pt>
                <c:pt idx="854">
                  <c:v>40</c:v>
                </c:pt>
                <c:pt idx="855">
                  <c:v>40</c:v>
                </c:pt>
                <c:pt idx="856">
                  <c:v>40</c:v>
                </c:pt>
                <c:pt idx="857">
                  <c:v>40</c:v>
                </c:pt>
                <c:pt idx="858">
                  <c:v>40</c:v>
                </c:pt>
                <c:pt idx="859">
                  <c:v>41</c:v>
                </c:pt>
                <c:pt idx="860">
                  <c:v>40</c:v>
                </c:pt>
                <c:pt idx="861">
                  <c:v>41</c:v>
                </c:pt>
                <c:pt idx="862">
                  <c:v>41</c:v>
                </c:pt>
                <c:pt idx="863">
                  <c:v>41</c:v>
                </c:pt>
                <c:pt idx="864">
                  <c:v>40</c:v>
                </c:pt>
                <c:pt idx="865">
                  <c:v>40</c:v>
                </c:pt>
                <c:pt idx="866">
                  <c:v>40</c:v>
                </c:pt>
                <c:pt idx="867">
                  <c:v>41</c:v>
                </c:pt>
                <c:pt idx="868">
                  <c:v>41</c:v>
                </c:pt>
                <c:pt idx="869">
                  <c:v>41</c:v>
                </c:pt>
                <c:pt idx="870">
                  <c:v>41</c:v>
                </c:pt>
                <c:pt idx="871">
                  <c:v>40</c:v>
                </c:pt>
                <c:pt idx="872">
                  <c:v>40</c:v>
                </c:pt>
                <c:pt idx="873">
                  <c:v>40</c:v>
                </c:pt>
                <c:pt idx="874">
                  <c:v>40</c:v>
                </c:pt>
                <c:pt idx="875">
                  <c:v>40</c:v>
                </c:pt>
                <c:pt idx="876">
                  <c:v>40</c:v>
                </c:pt>
                <c:pt idx="877">
                  <c:v>40</c:v>
                </c:pt>
                <c:pt idx="878">
                  <c:v>40</c:v>
                </c:pt>
                <c:pt idx="879">
                  <c:v>41</c:v>
                </c:pt>
                <c:pt idx="880">
                  <c:v>41</c:v>
                </c:pt>
                <c:pt idx="881">
                  <c:v>40</c:v>
                </c:pt>
                <c:pt idx="882">
                  <c:v>40</c:v>
                </c:pt>
                <c:pt idx="883">
                  <c:v>40</c:v>
                </c:pt>
                <c:pt idx="884">
                  <c:v>40</c:v>
                </c:pt>
                <c:pt idx="885">
                  <c:v>40</c:v>
                </c:pt>
                <c:pt idx="886">
                  <c:v>41</c:v>
                </c:pt>
                <c:pt idx="887">
                  <c:v>42</c:v>
                </c:pt>
                <c:pt idx="888">
                  <c:v>42</c:v>
                </c:pt>
                <c:pt idx="889">
                  <c:v>42</c:v>
                </c:pt>
                <c:pt idx="890">
                  <c:v>42</c:v>
                </c:pt>
                <c:pt idx="891">
                  <c:v>42</c:v>
                </c:pt>
                <c:pt idx="892">
                  <c:v>42</c:v>
                </c:pt>
                <c:pt idx="893">
                  <c:v>42</c:v>
                </c:pt>
                <c:pt idx="894">
                  <c:v>43</c:v>
                </c:pt>
                <c:pt idx="895">
                  <c:v>43</c:v>
                </c:pt>
                <c:pt idx="896">
                  <c:v>42</c:v>
                </c:pt>
                <c:pt idx="897">
                  <c:v>42</c:v>
                </c:pt>
                <c:pt idx="898">
                  <c:v>42</c:v>
                </c:pt>
                <c:pt idx="899">
                  <c:v>42</c:v>
                </c:pt>
                <c:pt idx="900">
                  <c:v>42</c:v>
                </c:pt>
                <c:pt idx="901">
                  <c:v>41</c:v>
                </c:pt>
                <c:pt idx="902">
                  <c:v>41</c:v>
                </c:pt>
                <c:pt idx="903">
                  <c:v>41</c:v>
                </c:pt>
                <c:pt idx="904">
                  <c:v>42</c:v>
                </c:pt>
                <c:pt idx="905">
                  <c:v>42</c:v>
                </c:pt>
                <c:pt idx="906">
                  <c:v>42</c:v>
                </c:pt>
                <c:pt idx="907">
                  <c:v>41</c:v>
                </c:pt>
                <c:pt idx="908">
                  <c:v>41</c:v>
                </c:pt>
                <c:pt idx="909">
                  <c:v>41</c:v>
                </c:pt>
                <c:pt idx="910">
                  <c:v>41</c:v>
                </c:pt>
                <c:pt idx="911">
                  <c:v>41</c:v>
                </c:pt>
                <c:pt idx="912">
                  <c:v>41</c:v>
                </c:pt>
                <c:pt idx="913">
                  <c:v>41</c:v>
                </c:pt>
                <c:pt idx="914">
                  <c:v>41</c:v>
                </c:pt>
                <c:pt idx="915">
                  <c:v>41</c:v>
                </c:pt>
                <c:pt idx="916">
                  <c:v>42</c:v>
                </c:pt>
                <c:pt idx="917">
                  <c:v>42</c:v>
                </c:pt>
                <c:pt idx="918">
                  <c:v>42</c:v>
                </c:pt>
                <c:pt idx="919">
                  <c:v>43</c:v>
                </c:pt>
                <c:pt idx="920">
                  <c:v>43</c:v>
                </c:pt>
                <c:pt idx="921">
                  <c:v>42</c:v>
                </c:pt>
                <c:pt idx="922">
                  <c:v>43</c:v>
                </c:pt>
                <c:pt idx="923">
                  <c:v>42</c:v>
                </c:pt>
                <c:pt idx="924">
                  <c:v>42</c:v>
                </c:pt>
                <c:pt idx="925">
                  <c:v>42</c:v>
                </c:pt>
                <c:pt idx="926">
                  <c:v>42</c:v>
                </c:pt>
                <c:pt idx="927">
                  <c:v>42</c:v>
                </c:pt>
                <c:pt idx="928">
                  <c:v>42</c:v>
                </c:pt>
                <c:pt idx="929">
                  <c:v>43</c:v>
                </c:pt>
                <c:pt idx="930">
                  <c:v>43</c:v>
                </c:pt>
                <c:pt idx="931">
                  <c:v>42</c:v>
                </c:pt>
                <c:pt idx="932">
                  <c:v>42</c:v>
                </c:pt>
                <c:pt idx="933">
                  <c:v>41</c:v>
                </c:pt>
                <c:pt idx="934">
                  <c:v>40</c:v>
                </c:pt>
                <c:pt idx="935">
                  <c:v>40</c:v>
                </c:pt>
                <c:pt idx="936">
                  <c:v>40</c:v>
                </c:pt>
                <c:pt idx="937">
                  <c:v>40</c:v>
                </c:pt>
                <c:pt idx="938">
                  <c:v>40</c:v>
                </c:pt>
                <c:pt idx="939">
                  <c:v>40</c:v>
                </c:pt>
                <c:pt idx="940">
                  <c:v>41</c:v>
                </c:pt>
                <c:pt idx="941">
                  <c:v>41</c:v>
                </c:pt>
                <c:pt idx="942">
                  <c:v>41</c:v>
                </c:pt>
                <c:pt idx="943">
                  <c:v>41</c:v>
                </c:pt>
                <c:pt idx="944">
                  <c:v>41</c:v>
                </c:pt>
                <c:pt idx="945">
                  <c:v>41</c:v>
                </c:pt>
                <c:pt idx="946">
                  <c:v>41</c:v>
                </c:pt>
                <c:pt idx="947">
                  <c:v>41</c:v>
                </c:pt>
                <c:pt idx="948">
                  <c:v>42</c:v>
                </c:pt>
                <c:pt idx="949">
                  <c:v>42</c:v>
                </c:pt>
                <c:pt idx="950">
                  <c:v>43</c:v>
                </c:pt>
                <c:pt idx="951">
                  <c:v>43</c:v>
                </c:pt>
                <c:pt idx="952">
                  <c:v>43</c:v>
                </c:pt>
                <c:pt idx="953">
                  <c:v>43</c:v>
                </c:pt>
                <c:pt idx="954">
                  <c:v>43</c:v>
                </c:pt>
                <c:pt idx="955">
                  <c:v>43</c:v>
                </c:pt>
                <c:pt idx="956">
                  <c:v>42</c:v>
                </c:pt>
                <c:pt idx="957">
                  <c:v>43</c:v>
                </c:pt>
                <c:pt idx="958">
                  <c:v>42</c:v>
                </c:pt>
                <c:pt idx="959">
                  <c:v>42</c:v>
                </c:pt>
                <c:pt idx="960">
                  <c:v>41</c:v>
                </c:pt>
                <c:pt idx="961">
                  <c:v>42</c:v>
                </c:pt>
                <c:pt idx="962">
                  <c:v>42</c:v>
                </c:pt>
                <c:pt idx="963">
                  <c:v>42</c:v>
                </c:pt>
                <c:pt idx="964">
                  <c:v>42</c:v>
                </c:pt>
                <c:pt idx="965">
                  <c:v>43</c:v>
                </c:pt>
                <c:pt idx="966">
                  <c:v>44</c:v>
                </c:pt>
                <c:pt idx="967">
                  <c:v>44</c:v>
                </c:pt>
                <c:pt idx="968">
                  <c:v>44</c:v>
                </c:pt>
                <c:pt idx="969">
                  <c:v>44</c:v>
                </c:pt>
                <c:pt idx="970">
                  <c:v>44</c:v>
                </c:pt>
                <c:pt idx="971">
                  <c:v>44</c:v>
                </c:pt>
                <c:pt idx="972">
                  <c:v>44</c:v>
                </c:pt>
                <c:pt idx="973">
                  <c:v>44</c:v>
                </c:pt>
                <c:pt idx="974">
                  <c:v>45</c:v>
                </c:pt>
                <c:pt idx="975">
                  <c:v>45</c:v>
                </c:pt>
                <c:pt idx="976">
                  <c:v>45</c:v>
                </c:pt>
                <c:pt idx="977">
                  <c:v>44</c:v>
                </c:pt>
                <c:pt idx="978">
                  <c:v>44</c:v>
                </c:pt>
                <c:pt idx="979">
                  <c:v>43</c:v>
                </c:pt>
                <c:pt idx="980">
                  <c:v>42</c:v>
                </c:pt>
                <c:pt idx="981">
                  <c:v>43</c:v>
                </c:pt>
                <c:pt idx="982">
                  <c:v>43</c:v>
                </c:pt>
                <c:pt idx="983">
                  <c:v>43</c:v>
                </c:pt>
                <c:pt idx="984">
                  <c:v>43</c:v>
                </c:pt>
                <c:pt idx="985">
                  <c:v>42</c:v>
                </c:pt>
                <c:pt idx="986">
                  <c:v>42</c:v>
                </c:pt>
                <c:pt idx="987">
                  <c:v>42</c:v>
                </c:pt>
                <c:pt idx="988">
                  <c:v>42</c:v>
                </c:pt>
                <c:pt idx="989">
                  <c:v>42</c:v>
                </c:pt>
                <c:pt idx="990">
                  <c:v>42</c:v>
                </c:pt>
                <c:pt idx="991">
                  <c:v>42</c:v>
                </c:pt>
                <c:pt idx="992">
                  <c:v>41</c:v>
                </c:pt>
                <c:pt idx="993">
                  <c:v>42</c:v>
                </c:pt>
                <c:pt idx="994">
                  <c:v>43</c:v>
                </c:pt>
                <c:pt idx="995">
                  <c:v>42</c:v>
                </c:pt>
                <c:pt idx="996">
                  <c:v>41</c:v>
                </c:pt>
                <c:pt idx="997">
                  <c:v>42</c:v>
                </c:pt>
                <c:pt idx="998">
                  <c:v>42</c:v>
                </c:pt>
                <c:pt idx="999">
                  <c:v>42</c:v>
                </c:pt>
                <c:pt idx="1000">
                  <c:v>43</c:v>
                </c:pt>
                <c:pt idx="1001">
                  <c:v>43</c:v>
                </c:pt>
                <c:pt idx="1002">
                  <c:v>42</c:v>
                </c:pt>
                <c:pt idx="1003">
                  <c:v>41</c:v>
                </c:pt>
                <c:pt idx="1004">
                  <c:v>41</c:v>
                </c:pt>
                <c:pt idx="1005">
                  <c:v>40</c:v>
                </c:pt>
                <c:pt idx="1006">
                  <c:v>40</c:v>
                </c:pt>
                <c:pt idx="1007">
                  <c:v>40</c:v>
                </c:pt>
                <c:pt idx="1008">
                  <c:v>40</c:v>
                </c:pt>
                <c:pt idx="1009">
                  <c:v>40</c:v>
                </c:pt>
                <c:pt idx="1010">
                  <c:v>40</c:v>
                </c:pt>
                <c:pt idx="1011">
                  <c:v>40</c:v>
                </c:pt>
                <c:pt idx="1012">
                  <c:v>40</c:v>
                </c:pt>
                <c:pt idx="1013">
                  <c:v>40</c:v>
                </c:pt>
                <c:pt idx="1014">
                  <c:v>40</c:v>
                </c:pt>
                <c:pt idx="1015">
                  <c:v>40</c:v>
                </c:pt>
                <c:pt idx="1016">
                  <c:v>40</c:v>
                </c:pt>
                <c:pt idx="1017">
                  <c:v>40</c:v>
                </c:pt>
                <c:pt idx="1018">
                  <c:v>40</c:v>
                </c:pt>
                <c:pt idx="1019">
                  <c:v>41</c:v>
                </c:pt>
                <c:pt idx="1020">
                  <c:v>41</c:v>
                </c:pt>
                <c:pt idx="1021">
                  <c:v>40</c:v>
                </c:pt>
                <c:pt idx="1022">
                  <c:v>39</c:v>
                </c:pt>
                <c:pt idx="1023">
                  <c:v>39</c:v>
                </c:pt>
                <c:pt idx="1024">
                  <c:v>39</c:v>
                </c:pt>
                <c:pt idx="1025">
                  <c:v>39</c:v>
                </c:pt>
                <c:pt idx="1026">
                  <c:v>39</c:v>
                </c:pt>
                <c:pt idx="1027">
                  <c:v>40</c:v>
                </c:pt>
                <c:pt idx="1028">
                  <c:v>40</c:v>
                </c:pt>
                <c:pt idx="1029">
                  <c:v>40</c:v>
                </c:pt>
                <c:pt idx="1030">
                  <c:v>41</c:v>
                </c:pt>
                <c:pt idx="1031">
                  <c:v>40</c:v>
                </c:pt>
                <c:pt idx="1032">
                  <c:v>41</c:v>
                </c:pt>
                <c:pt idx="1033">
                  <c:v>42</c:v>
                </c:pt>
                <c:pt idx="1034">
                  <c:v>42</c:v>
                </c:pt>
                <c:pt idx="1035">
                  <c:v>42</c:v>
                </c:pt>
                <c:pt idx="1036">
                  <c:v>42</c:v>
                </c:pt>
                <c:pt idx="1037">
                  <c:v>41</c:v>
                </c:pt>
                <c:pt idx="1038">
                  <c:v>42</c:v>
                </c:pt>
                <c:pt idx="1039">
                  <c:v>41</c:v>
                </c:pt>
                <c:pt idx="1040">
                  <c:v>42</c:v>
                </c:pt>
                <c:pt idx="1041">
                  <c:v>41</c:v>
                </c:pt>
                <c:pt idx="1042">
                  <c:v>42</c:v>
                </c:pt>
                <c:pt idx="1043">
                  <c:v>42</c:v>
                </c:pt>
                <c:pt idx="1044">
                  <c:v>43</c:v>
                </c:pt>
                <c:pt idx="1045">
                  <c:v>43</c:v>
                </c:pt>
                <c:pt idx="1046">
                  <c:v>43</c:v>
                </c:pt>
                <c:pt idx="1047">
                  <c:v>42</c:v>
                </c:pt>
                <c:pt idx="1048">
                  <c:v>42</c:v>
                </c:pt>
                <c:pt idx="1049">
                  <c:v>42</c:v>
                </c:pt>
                <c:pt idx="1050">
                  <c:v>42</c:v>
                </c:pt>
                <c:pt idx="1051">
                  <c:v>42</c:v>
                </c:pt>
                <c:pt idx="1052">
                  <c:v>42</c:v>
                </c:pt>
                <c:pt idx="1053">
                  <c:v>42</c:v>
                </c:pt>
                <c:pt idx="1054">
                  <c:v>42</c:v>
                </c:pt>
                <c:pt idx="1055">
                  <c:v>42</c:v>
                </c:pt>
                <c:pt idx="1056">
                  <c:v>42</c:v>
                </c:pt>
                <c:pt idx="1057">
                  <c:v>43</c:v>
                </c:pt>
                <c:pt idx="1058">
                  <c:v>44</c:v>
                </c:pt>
                <c:pt idx="1059">
                  <c:v>44</c:v>
                </c:pt>
                <c:pt idx="1060">
                  <c:v>44</c:v>
                </c:pt>
                <c:pt idx="1061">
                  <c:v>43</c:v>
                </c:pt>
                <c:pt idx="1062">
                  <c:v>43</c:v>
                </c:pt>
                <c:pt idx="1063">
                  <c:v>43</c:v>
                </c:pt>
                <c:pt idx="1064">
                  <c:v>43</c:v>
                </c:pt>
                <c:pt idx="1065">
                  <c:v>43</c:v>
                </c:pt>
                <c:pt idx="1066">
                  <c:v>43</c:v>
                </c:pt>
                <c:pt idx="1067">
                  <c:v>44</c:v>
                </c:pt>
                <c:pt idx="1068">
                  <c:v>44</c:v>
                </c:pt>
                <c:pt idx="1069">
                  <c:v>44</c:v>
                </c:pt>
                <c:pt idx="1070">
                  <c:v>44</c:v>
                </c:pt>
                <c:pt idx="1071">
                  <c:v>44</c:v>
                </c:pt>
                <c:pt idx="1072">
                  <c:v>44</c:v>
                </c:pt>
                <c:pt idx="1073">
                  <c:v>43</c:v>
                </c:pt>
                <c:pt idx="1074">
                  <c:v>43</c:v>
                </c:pt>
                <c:pt idx="1075">
                  <c:v>44</c:v>
                </c:pt>
                <c:pt idx="1076">
                  <c:v>44</c:v>
                </c:pt>
                <c:pt idx="1077">
                  <c:v>44</c:v>
                </c:pt>
                <c:pt idx="1078">
                  <c:v>45</c:v>
                </c:pt>
                <c:pt idx="1079">
                  <c:v>44</c:v>
                </c:pt>
                <c:pt idx="1080">
                  <c:v>44</c:v>
                </c:pt>
                <c:pt idx="1081">
                  <c:v>43</c:v>
                </c:pt>
                <c:pt idx="1082">
                  <c:v>42</c:v>
                </c:pt>
                <c:pt idx="1083">
                  <c:v>42</c:v>
                </c:pt>
                <c:pt idx="1084">
                  <c:v>42</c:v>
                </c:pt>
                <c:pt idx="1085">
                  <c:v>42</c:v>
                </c:pt>
                <c:pt idx="1086">
                  <c:v>43</c:v>
                </c:pt>
                <c:pt idx="1087">
                  <c:v>44</c:v>
                </c:pt>
                <c:pt idx="1088">
                  <c:v>43</c:v>
                </c:pt>
                <c:pt idx="1089">
                  <c:v>44</c:v>
                </c:pt>
                <c:pt idx="1090">
                  <c:v>43</c:v>
                </c:pt>
                <c:pt idx="1091">
                  <c:v>43</c:v>
                </c:pt>
                <c:pt idx="1092">
                  <c:v>43</c:v>
                </c:pt>
                <c:pt idx="1093">
                  <c:v>43</c:v>
                </c:pt>
                <c:pt idx="1094">
                  <c:v>43</c:v>
                </c:pt>
                <c:pt idx="1095">
                  <c:v>43</c:v>
                </c:pt>
                <c:pt idx="1096">
                  <c:v>43</c:v>
                </c:pt>
                <c:pt idx="1097">
                  <c:v>42</c:v>
                </c:pt>
                <c:pt idx="1098">
                  <c:v>42</c:v>
                </c:pt>
                <c:pt idx="1099">
                  <c:v>42</c:v>
                </c:pt>
                <c:pt idx="1100">
                  <c:v>43</c:v>
                </c:pt>
                <c:pt idx="1101">
                  <c:v>43</c:v>
                </c:pt>
                <c:pt idx="1102">
                  <c:v>43</c:v>
                </c:pt>
                <c:pt idx="1103">
                  <c:v>43</c:v>
                </c:pt>
                <c:pt idx="1104">
                  <c:v>42</c:v>
                </c:pt>
                <c:pt idx="1105">
                  <c:v>43</c:v>
                </c:pt>
                <c:pt idx="1106">
                  <c:v>43</c:v>
                </c:pt>
                <c:pt idx="1107">
                  <c:v>42</c:v>
                </c:pt>
                <c:pt idx="1108">
                  <c:v>42</c:v>
                </c:pt>
                <c:pt idx="1109">
                  <c:v>42</c:v>
                </c:pt>
                <c:pt idx="1110">
                  <c:v>43</c:v>
                </c:pt>
                <c:pt idx="1111">
                  <c:v>43</c:v>
                </c:pt>
                <c:pt idx="1112">
                  <c:v>44</c:v>
                </c:pt>
                <c:pt idx="1113">
                  <c:v>44</c:v>
                </c:pt>
                <c:pt idx="1114">
                  <c:v>44</c:v>
                </c:pt>
                <c:pt idx="1115">
                  <c:v>44</c:v>
                </c:pt>
                <c:pt idx="1116">
                  <c:v>43</c:v>
                </c:pt>
                <c:pt idx="1117">
                  <c:v>43</c:v>
                </c:pt>
                <c:pt idx="1118">
                  <c:v>42</c:v>
                </c:pt>
                <c:pt idx="1119">
                  <c:v>43</c:v>
                </c:pt>
                <c:pt idx="1120">
                  <c:v>43</c:v>
                </c:pt>
                <c:pt idx="1121">
                  <c:v>43</c:v>
                </c:pt>
                <c:pt idx="1122">
                  <c:v>43</c:v>
                </c:pt>
                <c:pt idx="1123">
                  <c:v>43</c:v>
                </c:pt>
                <c:pt idx="1124">
                  <c:v>42</c:v>
                </c:pt>
                <c:pt idx="1125">
                  <c:v>42</c:v>
                </c:pt>
                <c:pt idx="1126">
                  <c:v>43</c:v>
                </c:pt>
                <c:pt idx="1127">
                  <c:v>43</c:v>
                </c:pt>
                <c:pt idx="1128">
                  <c:v>43</c:v>
                </c:pt>
                <c:pt idx="1129">
                  <c:v>44</c:v>
                </c:pt>
                <c:pt idx="1130">
                  <c:v>45</c:v>
                </c:pt>
                <c:pt idx="1131">
                  <c:v>45</c:v>
                </c:pt>
                <c:pt idx="1132">
                  <c:v>45</c:v>
                </c:pt>
                <c:pt idx="1133">
                  <c:v>44</c:v>
                </c:pt>
                <c:pt idx="1134">
                  <c:v>45</c:v>
                </c:pt>
                <c:pt idx="1135">
                  <c:v>44</c:v>
                </c:pt>
                <c:pt idx="1136">
                  <c:v>44</c:v>
                </c:pt>
                <c:pt idx="1137">
                  <c:v>44</c:v>
                </c:pt>
                <c:pt idx="1138">
                  <c:v>44</c:v>
                </c:pt>
                <c:pt idx="1139">
                  <c:v>44</c:v>
                </c:pt>
                <c:pt idx="1140">
                  <c:v>43</c:v>
                </c:pt>
                <c:pt idx="1141">
                  <c:v>43</c:v>
                </c:pt>
                <c:pt idx="1142">
                  <c:v>43</c:v>
                </c:pt>
                <c:pt idx="1143">
                  <c:v>43</c:v>
                </c:pt>
                <c:pt idx="1144">
                  <c:v>43</c:v>
                </c:pt>
                <c:pt idx="1145">
                  <c:v>44</c:v>
                </c:pt>
                <c:pt idx="1146">
                  <c:v>44</c:v>
                </c:pt>
                <c:pt idx="1147">
                  <c:v>44</c:v>
                </c:pt>
                <c:pt idx="1148">
                  <c:v>45</c:v>
                </c:pt>
                <c:pt idx="1149">
                  <c:v>45</c:v>
                </c:pt>
                <c:pt idx="1150">
                  <c:v>45</c:v>
                </c:pt>
                <c:pt idx="1151">
                  <c:v>45</c:v>
                </c:pt>
                <c:pt idx="1152">
                  <c:v>45</c:v>
                </c:pt>
                <c:pt idx="1153">
                  <c:v>45</c:v>
                </c:pt>
                <c:pt idx="1154">
                  <c:v>46</c:v>
                </c:pt>
                <c:pt idx="1155">
                  <c:v>46</c:v>
                </c:pt>
                <c:pt idx="1156">
                  <c:v>45</c:v>
                </c:pt>
                <c:pt idx="1157">
                  <c:v>45</c:v>
                </c:pt>
                <c:pt idx="1158">
                  <c:v>45</c:v>
                </c:pt>
                <c:pt idx="1159">
                  <c:v>45</c:v>
                </c:pt>
                <c:pt idx="1160">
                  <c:v>46</c:v>
                </c:pt>
                <c:pt idx="1161">
                  <c:v>46</c:v>
                </c:pt>
                <c:pt idx="1162">
                  <c:v>46</c:v>
                </c:pt>
                <c:pt idx="1163">
                  <c:v>45</c:v>
                </c:pt>
                <c:pt idx="1164">
                  <c:v>45</c:v>
                </c:pt>
                <c:pt idx="1165">
                  <c:v>44</c:v>
                </c:pt>
                <c:pt idx="1166">
                  <c:v>44</c:v>
                </c:pt>
                <c:pt idx="1167">
                  <c:v>44</c:v>
                </c:pt>
                <c:pt idx="1168">
                  <c:v>44</c:v>
                </c:pt>
                <c:pt idx="1169">
                  <c:v>44</c:v>
                </c:pt>
                <c:pt idx="1170">
                  <c:v>44</c:v>
                </c:pt>
                <c:pt idx="1171">
                  <c:v>45</c:v>
                </c:pt>
                <c:pt idx="1172">
                  <c:v>44</c:v>
                </c:pt>
                <c:pt idx="1173">
                  <c:v>43</c:v>
                </c:pt>
                <c:pt idx="1174">
                  <c:v>43</c:v>
                </c:pt>
                <c:pt idx="1175">
                  <c:v>43</c:v>
                </c:pt>
                <c:pt idx="1176">
                  <c:v>43</c:v>
                </c:pt>
                <c:pt idx="1177">
                  <c:v>43</c:v>
                </c:pt>
                <c:pt idx="1178">
                  <c:v>44</c:v>
                </c:pt>
                <c:pt idx="1179">
                  <c:v>43</c:v>
                </c:pt>
                <c:pt idx="1180">
                  <c:v>43</c:v>
                </c:pt>
                <c:pt idx="1181">
                  <c:v>42</c:v>
                </c:pt>
                <c:pt idx="1182">
                  <c:v>42</c:v>
                </c:pt>
                <c:pt idx="1183">
                  <c:v>42</c:v>
                </c:pt>
                <c:pt idx="1184">
                  <c:v>42</c:v>
                </c:pt>
                <c:pt idx="1185">
                  <c:v>42</c:v>
                </c:pt>
                <c:pt idx="1186">
                  <c:v>42</c:v>
                </c:pt>
                <c:pt idx="1187">
                  <c:v>43</c:v>
                </c:pt>
                <c:pt idx="1188">
                  <c:v>43</c:v>
                </c:pt>
                <c:pt idx="1189">
                  <c:v>43</c:v>
                </c:pt>
                <c:pt idx="1190">
                  <c:v>43</c:v>
                </c:pt>
                <c:pt idx="1191">
                  <c:v>43</c:v>
                </c:pt>
                <c:pt idx="1192">
                  <c:v>43</c:v>
                </c:pt>
                <c:pt idx="1193">
                  <c:v>43</c:v>
                </c:pt>
                <c:pt idx="1194">
                  <c:v>43</c:v>
                </c:pt>
                <c:pt idx="1195">
                  <c:v>44</c:v>
                </c:pt>
                <c:pt idx="1196">
                  <c:v>44</c:v>
                </c:pt>
                <c:pt idx="1197">
                  <c:v>44</c:v>
                </c:pt>
                <c:pt idx="1198">
                  <c:v>44</c:v>
                </c:pt>
                <c:pt idx="1199">
                  <c:v>43</c:v>
                </c:pt>
                <c:pt idx="1200">
                  <c:v>42</c:v>
                </c:pt>
                <c:pt idx="1201">
                  <c:v>42</c:v>
                </c:pt>
                <c:pt idx="1202">
                  <c:v>43</c:v>
                </c:pt>
                <c:pt idx="1203">
                  <c:v>43</c:v>
                </c:pt>
                <c:pt idx="1204">
                  <c:v>43</c:v>
                </c:pt>
                <c:pt idx="1205">
                  <c:v>43</c:v>
                </c:pt>
                <c:pt idx="1206">
                  <c:v>43</c:v>
                </c:pt>
                <c:pt idx="1207">
                  <c:v>42</c:v>
                </c:pt>
                <c:pt idx="1208">
                  <c:v>42</c:v>
                </c:pt>
                <c:pt idx="1209">
                  <c:v>42</c:v>
                </c:pt>
                <c:pt idx="1210">
                  <c:v>42</c:v>
                </c:pt>
                <c:pt idx="1211">
                  <c:v>42</c:v>
                </c:pt>
                <c:pt idx="1212">
                  <c:v>42</c:v>
                </c:pt>
                <c:pt idx="1213">
                  <c:v>42</c:v>
                </c:pt>
                <c:pt idx="1214">
                  <c:v>42</c:v>
                </c:pt>
                <c:pt idx="1215">
                  <c:v>43</c:v>
                </c:pt>
                <c:pt idx="1216">
                  <c:v>42</c:v>
                </c:pt>
                <c:pt idx="1217">
                  <c:v>41</c:v>
                </c:pt>
                <c:pt idx="1218">
                  <c:v>41</c:v>
                </c:pt>
                <c:pt idx="1219">
                  <c:v>41</c:v>
                </c:pt>
                <c:pt idx="1220">
                  <c:v>41</c:v>
                </c:pt>
                <c:pt idx="1221">
                  <c:v>41</c:v>
                </c:pt>
                <c:pt idx="1222">
                  <c:v>41</c:v>
                </c:pt>
                <c:pt idx="1223">
                  <c:v>41</c:v>
                </c:pt>
                <c:pt idx="1224">
                  <c:v>41</c:v>
                </c:pt>
                <c:pt idx="1225">
                  <c:v>41</c:v>
                </c:pt>
                <c:pt idx="1226">
                  <c:v>41</c:v>
                </c:pt>
                <c:pt idx="1227">
                  <c:v>41</c:v>
                </c:pt>
                <c:pt idx="1228">
                  <c:v>41</c:v>
                </c:pt>
                <c:pt idx="1229">
                  <c:v>41</c:v>
                </c:pt>
                <c:pt idx="1230">
                  <c:v>41</c:v>
                </c:pt>
                <c:pt idx="1231">
                  <c:v>41</c:v>
                </c:pt>
                <c:pt idx="1232">
                  <c:v>41</c:v>
                </c:pt>
                <c:pt idx="1233">
                  <c:v>41</c:v>
                </c:pt>
                <c:pt idx="1234">
                  <c:v>41</c:v>
                </c:pt>
                <c:pt idx="1235">
                  <c:v>41</c:v>
                </c:pt>
                <c:pt idx="1236">
                  <c:v>42</c:v>
                </c:pt>
                <c:pt idx="1237">
                  <c:v>42</c:v>
                </c:pt>
                <c:pt idx="1238">
                  <c:v>42</c:v>
                </c:pt>
                <c:pt idx="1239">
                  <c:v>42</c:v>
                </c:pt>
                <c:pt idx="1240">
                  <c:v>42</c:v>
                </c:pt>
                <c:pt idx="1241">
                  <c:v>42</c:v>
                </c:pt>
                <c:pt idx="1242">
                  <c:v>42</c:v>
                </c:pt>
                <c:pt idx="1243">
                  <c:v>42</c:v>
                </c:pt>
                <c:pt idx="1244">
                  <c:v>42</c:v>
                </c:pt>
                <c:pt idx="1245">
                  <c:v>42</c:v>
                </c:pt>
                <c:pt idx="1246">
                  <c:v>42</c:v>
                </c:pt>
                <c:pt idx="1247">
                  <c:v>42</c:v>
                </c:pt>
                <c:pt idx="1248">
                  <c:v>42</c:v>
                </c:pt>
                <c:pt idx="1249">
                  <c:v>42</c:v>
                </c:pt>
                <c:pt idx="1250">
                  <c:v>43</c:v>
                </c:pt>
                <c:pt idx="1251">
                  <c:v>44</c:v>
                </c:pt>
                <c:pt idx="1252">
                  <c:v>45</c:v>
                </c:pt>
                <c:pt idx="1253">
                  <c:v>45</c:v>
                </c:pt>
                <c:pt idx="1254">
                  <c:v>44</c:v>
                </c:pt>
                <c:pt idx="1255">
                  <c:v>45</c:v>
                </c:pt>
                <c:pt idx="1256">
                  <c:v>44</c:v>
                </c:pt>
                <c:pt idx="1257">
                  <c:v>45</c:v>
                </c:pt>
                <c:pt idx="1258">
                  <c:v>45</c:v>
                </c:pt>
                <c:pt idx="1259">
                  <c:v>45</c:v>
                </c:pt>
                <c:pt idx="1260">
                  <c:v>45</c:v>
                </c:pt>
                <c:pt idx="1261">
                  <c:v>46</c:v>
                </c:pt>
                <c:pt idx="1262">
                  <c:v>47</c:v>
                </c:pt>
                <c:pt idx="1263">
                  <c:v>47</c:v>
                </c:pt>
                <c:pt idx="1264">
                  <c:v>46</c:v>
                </c:pt>
                <c:pt idx="1265">
                  <c:v>46</c:v>
                </c:pt>
                <c:pt idx="1266">
                  <c:v>45</c:v>
                </c:pt>
                <c:pt idx="1267">
                  <c:v>44</c:v>
                </c:pt>
                <c:pt idx="1268">
                  <c:v>44</c:v>
                </c:pt>
                <c:pt idx="1269">
                  <c:v>44</c:v>
                </c:pt>
                <c:pt idx="1270">
                  <c:v>44</c:v>
                </c:pt>
                <c:pt idx="1271">
                  <c:v>44</c:v>
                </c:pt>
                <c:pt idx="1272">
                  <c:v>45</c:v>
                </c:pt>
                <c:pt idx="1273">
                  <c:v>46</c:v>
                </c:pt>
                <c:pt idx="1274">
                  <c:v>46</c:v>
                </c:pt>
                <c:pt idx="1275">
                  <c:v>45</c:v>
                </c:pt>
                <c:pt idx="1276">
                  <c:v>46</c:v>
                </c:pt>
                <c:pt idx="1277">
                  <c:v>46</c:v>
                </c:pt>
                <c:pt idx="1278">
                  <c:v>46</c:v>
                </c:pt>
                <c:pt idx="1279">
                  <c:v>46</c:v>
                </c:pt>
                <c:pt idx="1280">
                  <c:v>47</c:v>
                </c:pt>
                <c:pt idx="1281">
                  <c:v>48</c:v>
                </c:pt>
                <c:pt idx="1282">
                  <c:v>48</c:v>
                </c:pt>
                <c:pt idx="1283">
                  <c:v>48</c:v>
                </c:pt>
                <c:pt idx="1284">
                  <c:v>47</c:v>
                </c:pt>
                <c:pt idx="1285">
                  <c:v>47</c:v>
                </c:pt>
                <c:pt idx="1286">
                  <c:v>47</c:v>
                </c:pt>
                <c:pt idx="1287">
                  <c:v>47</c:v>
                </c:pt>
                <c:pt idx="1288">
                  <c:v>47</c:v>
                </c:pt>
                <c:pt idx="1289">
                  <c:v>48</c:v>
                </c:pt>
                <c:pt idx="1290">
                  <c:v>49</c:v>
                </c:pt>
                <c:pt idx="1291">
                  <c:v>49</c:v>
                </c:pt>
                <c:pt idx="1292">
                  <c:v>48</c:v>
                </c:pt>
                <c:pt idx="1293">
                  <c:v>48</c:v>
                </c:pt>
                <c:pt idx="1294">
                  <c:v>48</c:v>
                </c:pt>
                <c:pt idx="1295">
                  <c:v>48</c:v>
                </c:pt>
                <c:pt idx="1296">
                  <c:v>48</c:v>
                </c:pt>
                <c:pt idx="1297">
                  <c:v>48</c:v>
                </c:pt>
                <c:pt idx="1298">
                  <c:v>47</c:v>
                </c:pt>
                <c:pt idx="1299">
                  <c:v>48</c:v>
                </c:pt>
                <c:pt idx="1300">
                  <c:v>47</c:v>
                </c:pt>
                <c:pt idx="1301">
                  <c:v>48</c:v>
                </c:pt>
                <c:pt idx="1302">
                  <c:v>48</c:v>
                </c:pt>
                <c:pt idx="1303">
                  <c:v>48</c:v>
                </c:pt>
                <c:pt idx="1304">
                  <c:v>48</c:v>
                </c:pt>
                <c:pt idx="1305">
                  <c:v>47</c:v>
                </c:pt>
                <c:pt idx="1306">
                  <c:v>48</c:v>
                </c:pt>
                <c:pt idx="1307">
                  <c:v>49</c:v>
                </c:pt>
                <c:pt idx="1308">
                  <c:v>49</c:v>
                </c:pt>
                <c:pt idx="1309">
                  <c:v>48</c:v>
                </c:pt>
                <c:pt idx="1310">
                  <c:v>48</c:v>
                </c:pt>
                <c:pt idx="1311">
                  <c:v>49</c:v>
                </c:pt>
                <c:pt idx="1312">
                  <c:v>49</c:v>
                </c:pt>
                <c:pt idx="1313">
                  <c:v>49</c:v>
                </c:pt>
                <c:pt idx="1314">
                  <c:v>50</c:v>
                </c:pt>
                <c:pt idx="1315">
                  <c:v>50</c:v>
                </c:pt>
                <c:pt idx="1316">
                  <c:v>49</c:v>
                </c:pt>
                <c:pt idx="1317">
                  <c:v>49</c:v>
                </c:pt>
                <c:pt idx="1318">
                  <c:v>49</c:v>
                </c:pt>
                <c:pt idx="1319">
                  <c:v>48</c:v>
                </c:pt>
                <c:pt idx="1320">
                  <c:v>48</c:v>
                </c:pt>
                <c:pt idx="1321">
                  <c:v>48</c:v>
                </c:pt>
                <c:pt idx="1322">
                  <c:v>48</c:v>
                </c:pt>
                <c:pt idx="1323">
                  <c:v>48</c:v>
                </c:pt>
                <c:pt idx="1324">
                  <c:v>47</c:v>
                </c:pt>
                <c:pt idx="1325">
                  <c:v>47</c:v>
                </c:pt>
                <c:pt idx="1326">
                  <c:v>47</c:v>
                </c:pt>
                <c:pt idx="1327">
                  <c:v>46</c:v>
                </c:pt>
                <c:pt idx="1328">
                  <c:v>47</c:v>
                </c:pt>
                <c:pt idx="1329">
                  <c:v>47</c:v>
                </c:pt>
                <c:pt idx="1330">
                  <c:v>47</c:v>
                </c:pt>
                <c:pt idx="1331">
                  <c:v>48</c:v>
                </c:pt>
                <c:pt idx="1332">
                  <c:v>49</c:v>
                </c:pt>
                <c:pt idx="1333">
                  <c:v>49</c:v>
                </c:pt>
                <c:pt idx="1334">
                  <c:v>50</c:v>
                </c:pt>
                <c:pt idx="1335">
                  <c:v>50</c:v>
                </c:pt>
                <c:pt idx="1336">
                  <c:v>49</c:v>
                </c:pt>
                <c:pt idx="1337">
                  <c:v>48</c:v>
                </c:pt>
                <c:pt idx="1338">
                  <c:v>49</c:v>
                </c:pt>
                <c:pt idx="1339">
                  <c:v>49</c:v>
                </c:pt>
                <c:pt idx="1340">
                  <c:v>49</c:v>
                </c:pt>
                <c:pt idx="1341">
                  <c:v>50</c:v>
                </c:pt>
                <c:pt idx="1342">
                  <c:v>50</c:v>
                </c:pt>
                <c:pt idx="1343">
                  <c:v>50</c:v>
                </c:pt>
                <c:pt idx="1344">
                  <c:v>50</c:v>
                </c:pt>
                <c:pt idx="1345">
                  <c:v>49</c:v>
                </c:pt>
                <c:pt idx="1346">
                  <c:v>49</c:v>
                </c:pt>
                <c:pt idx="1347">
                  <c:v>49</c:v>
                </c:pt>
                <c:pt idx="1348">
                  <c:v>49</c:v>
                </c:pt>
                <c:pt idx="1349">
                  <c:v>48</c:v>
                </c:pt>
                <c:pt idx="1350">
                  <c:v>48</c:v>
                </c:pt>
                <c:pt idx="1351">
                  <c:v>48</c:v>
                </c:pt>
                <c:pt idx="1352">
                  <c:v>49</c:v>
                </c:pt>
                <c:pt idx="1353">
                  <c:v>49</c:v>
                </c:pt>
                <c:pt idx="1354">
                  <c:v>49</c:v>
                </c:pt>
                <c:pt idx="1355">
                  <c:v>48</c:v>
                </c:pt>
                <c:pt idx="1356">
                  <c:v>48</c:v>
                </c:pt>
                <c:pt idx="1357">
                  <c:v>48</c:v>
                </c:pt>
                <c:pt idx="1358">
                  <c:v>48</c:v>
                </c:pt>
                <c:pt idx="1359">
                  <c:v>48</c:v>
                </c:pt>
                <c:pt idx="1360">
                  <c:v>48</c:v>
                </c:pt>
                <c:pt idx="1361">
                  <c:v>48</c:v>
                </c:pt>
                <c:pt idx="1362">
                  <c:v>49</c:v>
                </c:pt>
                <c:pt idx="1363">
                  <c:v>49</c:v>
                </c:pt>
                <c:pt idx="1364">
                  <c:v>50</c:v>
                </c:pt>
                <c:pt idx="1365">
                  <c:v>49</c:v>
                </c:pt>
                <c:pt idx="1366">
                  <c:v>49</c:v>
                </c:pt>
                <c:pt idx="1367">
                  <c:v>48</c:v>
                </c:pt>
                <c:pt idx="1368">
                  <c:v>48</c:v>
                </c:pt>
                <c:pt idx="1369">
                  <c:v>48</c:v>
                </c:pt>
                <c:pt idx="1370">
                  <c:v>48</c:v>
                </c:pt>
                <c:pt idx="1371">
                  <c:v>49</c:v>
                </c:pt>
                <c:pt idx="1372">
                  <c:v>49</c:v>
                </c:pt>
                <c:pt idx="1373">
                  <c:v>49</c:v>
                </c:pt>
                <c:pt idx="1374">
                  <c:v>48</c:v>
                </c:pt>
                <c:pt idx="1375">
                  <c:v>48</c:v>
                </c:pt>
                <c:pt idx="1376">
                  <c:v>49</c:v>
                </c:pt>
                <c:pt idx="1377">
                  <c:v>49</c:v>
                </c:pt>
                <c:pt idx="1378">
                  <c:v>49</c:v>
                </c:pt>
                <c:pt idx="1379">
                  <c:v>49</c:v>
                </c:pt>
                <c:pt idx="1380">
                  <c:v>50</c:v>
                </c:pt>
                <c:pt idx="1381">
                  <c:v>49</c:v>
                </c:pt>
                <c:pt idx="1382">
                  <c:v>49</c:v>
                </c:pt>
                <c:pt idx="1383">
                  <c:v>49</c:v>
                </c:pt>
                <c:pt idx="1384">
                  <c:v>50</c:v>
                </c:pt>
                <c:pt idx="1385">
                  <c:v>51</c:v>
                </c:pt>
                <c:pt idx="1386">
                  <c:v>50</c:v>
                </c:pt>
                <c:pt idx="1387">
                  <c:v>50</c:v>
                </c:pt>
                <c:pt idx="1388">
                  <c:v>50</c:v>
                </c:pt>
                <c:pt idx="1389">
                  <c:v>49</c:v>
                </c:pt>
                <c:pt idx="1390">
                  <c:v>49</c:v>
                </c:pt>
                <c:pt idx="1391">
                  <c:v>50</c:v>
                </c:pt>
                <c:pt idx="1392">
                  <c:v>51</c:v>
                </c:pt>
                <c:pt idx="1393">
                  <c:v>52</c:v>
                </c:pt>
                <c:pt idx="1394">
                  <c:v>51</c:v>
                </c:pt>
                <c:pt idx="1395">
                  <c:v>51</c:v>
                </c:pt>
                <c:pt idx="1396">
                  <c:v>51</c:v>
                </c:pt>
                <c:pt idx="1397">
                  <c:v>50</c:v>
                </c:pt>
                <c:pt idx="1398">
                  <c:v>50</c:v>
                </c:pt>
                <c:pt idx="1399">
                  <c:v>50</c:v>
                </c:pt>
                <c:pt idx="1400">
                  <c:v>49</c:v>
                </c:pt>
                <c:pt idx="1401">
                  <c:v>48</c:v>
                </c:pt>
                <c:pt idx="1402">
                  <c:v>49</c:v>
                </c:pt>
                <c:pt idx="1403">
                  <c:v>49</c:v>
                </c:pt>
                <c:pt idx="1404">
                  <c:v>49</c:v>
                </c:pt>
                <c:pt idx="1405">
                  <c:v>48</c:v>
                </c:pt>
                <c:pt idx="1406">
                  <c:v>49</c:v>
                </c:pt>
                <c:pt idx="1407">
                  <c:v>50</c:v>
                </c:pt>
                <c:pt idx="1408">
                  <c:v>49</c:v>
                </c:pt>
                <c:pt idx="1409">
                  <c:v>50</c:v>
                </c:pt>
                <c:pt idx="1410">
                  <c:v>50</c:v>
                </c:pt>
                <c:pt idx="1411">
                  <c:v>51</c:v>
                </c:pt>
                <c:pt idx="1412">
                  <c:v>50</c:v>
                </c:pt>
                <c:pt idx="1413">
                  <c:v>51</c:v>
                </c:pt>
                <c:pt idx="1414">
                  <c:v>51</c:v>
                </c:pt>
                <c:pt idx="1415">
                  <c:v>51</c:v>
                </c:pt>
                <c:pt idx="1416">
                  <c:v>51</c:v>
                </c:pt>
                <c:pt idx="1417">
                  <c:v>51</c:v>
                </c:pt>
                <c:pt idx="1418">
                  <c:v>51</c:v>
                </c:pt>
                <c:pt idx="1419">
                  <c:v>50</c:v>
                </c:pt>
                <c:pt idx="1420">
                  <c:v>50</c:v>
                </c:pt>
                <c:pt idx="1421">
                  <c:v>50</c:v>
                </c:pt>
                <c:pt idx="1422">
                  <c:v>50</c:v>
                </c:pt>
                <c:pt idx="1423">
                  <c:v>50</c:v>
                </c:pt>
                <c:pt idx="1424">
                  <c:v>50</c:v>
                </c:pt>
                <c:pt idx="1425">
                  <c:v>50</c:v>
                </c:pt>
                <c:pt idx="1426">
                  <c:v>51</c:v>
                </c:pt>
                <c:pt idx="1427">
                  <c:v>50</c:v>
                </c:pt>
                <c:pt idx="1428">
                  <c:v>50</c:v>
                </c:pt>
                <c:pt idx="1429">
                  <c:v>50</c:v>
                </c:pt>
                <c:pt idx="1430">
                  <c:v>50</c:v>
                </c:pt>
                <c:pt idx="1431">
                  <c:v>50</c:v>
                </c:pt>
                <c:pt idx="1432">
                  <c:v>49</c:v>
                </c:pt>
                <c:pt idx="1433">
                  <c:v>50</c:v>
                </c:pt>
                <c:pt idx="1434">
                  <c:v>51</c:v>
                </c:pt>
                <c:pt idx="1435">
                  <c:v>50</c:v>
                </c:pt>
                <c:pt idx="1436">
                  <c:v>50</c:v>
                </c:pt>
                <c:pt idx="1437">
                  <c:v>49</c:v>
                </c:pt>
                <c:pt idx="1438">
                  <c:v>50</c:v>
                </c:pt>
                <c:pt idx="1439">
                  <c:v>50</c:v>
                </c:pt>
                <c:pt idx="1440">
                  <c:v>49</c:v>
                </c:pt>
                <c:pt idx="1441">
                  <c:v>49</c:v>
                </c:pt>
                <c:pt idx="1442">
                  <c:v>49</c:v>
                </c:pt>
                <c:pt idx="1443">
                  <c:v>49</c:v>
                </c:pt>
                <c:pt idx="1444">
                  <c:v>50</c:v>
                </c:pt>
                <c:pt idx="1445">
                  <c:v>50</c:v>
                </c:pt>
                <c:pt idx="1446">
                  <c:v>51</c:v>
                </c:pt>
                <c:pt idx="1447">
                  <c:v>51</c:v>
                </c:pt>
                <c:pt idx="1448">
                  <c:v>52</c:v>
                </c:pt>
                <c:pt idx="1449">
                  <c:v>53</c:v>
                </c:pt>
                <c:pt idx="1450">
                  <c:v>52</c:v>
                </c:pt>
                <c:pt idx="1451">
                  <c:v>51</c:v>
                </c:pt>
                <c:pt idx="1452">
                  <c:v>51</c:v>
                </c:pt>
                <c:pt idx="1453">
                  <c:v>50</c:v>
                </c:pt>
                <c:pt idx="1454">
                  <c:v>50</c:v>
                </c:pt>
                <c:pt idx="1455">
                  <c:v>49</c:v>
                </c:pt>
                <c:pt idx="1456">
                  <c:v>48</c:v>
                </c:pt>
                <c:pt idx="1457">
                  <c:v>48</c:v>
                </c:pt>
                <c:pt idx="1458">
                  <c:v>48</c:v>
                </c:pt>
                <c:pt idx="1459">
                  <c:v>48</c:v>
                </c:pt>
                <c:pt idx="1460">
                  <c:v>48</c:v>
                </c:pt>
                <c:pt idx="1461">
                  <c:v>49</c:v>
                </c:pt>
                <c:pt idx="1462">
                  <c:v>48</c:v>
                </c:pt>
                <c:pt idx="1463">
                  <c:v>49</c:v>
                </c:pt>
                <c:pt idx="1464">
                  <c:v>50</c:v>
                </c:pt>
                <c:pt idx="1465">
                  <c:v>49</c:v>
                </c:pt>
                <c:pt idx="1466">
                  <c:v>50</c:v>
                </c:pt>
                <c:pt idx="1467">
                  <c:v>50</c:v>
                </c:pt>
                <c:pt idx="1468">
                  <c:v>50</c:v>
                </c:pt>
                <c:pt idx="1469">
                  <c:v>49</c:v>
                </c:pt>
                <c:pt idx="1470">
                  <c:v>49</c:v>
                </c:pt>
                <c:pt idx="1471">
                  <c:v>49</c:v>
                </c:pt>
                <c:pt idx="1472">
                  <c:v>50</c:v>
                </c:pt>
                <c:pt idx="1473">
                  <c:v>51</c:v>
                </c:pt>
                <c:pt idx="1474">
                  <c:v>51</c:v>
                </c:pt>
                <c:pt idx="1475">
                  <c:v>51</c:v>
                </c:pt>
                <c:pt idx="1476">
                  <c:v>51</c:v>
                </c:pt>
                <c:pt idx="1477">
                  <c:v>51</c:v>
                </c:pt>
                <c:pt idx="1478">
                  <c:v>51</c:v>
                </c:pt>
                <c:pt idx="1479">
                  <c:v>51</c:v>
                </c:pt>
                <c:pt idx="1480">
                  <c:v>51</c:v>
                </c:pt>
                <c:pt idx="1481">
                  <c:v>51</c:v>
                </c:pt>
                <c:pt idx="1482">
                  <c:v>50</c:v>
                </c:pt>
                <c:pt idx="1483">
                  <c:v>50</c:v>
                </c:pt>
                <c:pt idx="1484">
                  <c:v>50</c:v>
                </c:pt>
                <c:pt idx="1485">
                  <c:v>50</c:v>
                </c:pt>
                <c:pt idx="1486">
                  <c:v>51</c:v>
                </c:pt>
                <c:pt idx="1487">
                  <c:v>52</c:v>
                </c:pt>
                <c:pt idx="1488">
                  <c:v>52</c:v>
                </c:pt>
                <c:pt idx="1489">
                  <c:v>51</c:v>
                </c:pt>
                <c:pt idx="1490">
                  <c:v>50</c:v>
                </c:pt>
                <c:pt idx="1491">
                  <c:v>50</c:v>
                </c:pt>
                <c:pt idx="1492">
                  <c:v>50</c:v>
                </c:pt>
                <c:pt idx="1493">
                  <c:v>51</c:v>
                </c:pt>
                <c:pt idx="1494">
                  <c:v>50</c:v>
                </c:pt>
                <c:pt idx="1495">
                  <c:v>50</c:v>
                </c:pt>
                <c:pt idx="1496">
                  <c:v>51</c:v>
                </c:pt>
                <c:pt idx="1497">
                  <c:v>51</c:v>
                </c:pt>
                <c:pt idx="1498">
                  <c:v>51</c:v>
                </c:pt>
                <c:pt idx="1499">
                  <c:v>50</c:v>
                </c:pt>
                <c:pt idx="1500">
                  <c:v>50</c:v>
                </c:pt>
                <c:pt idx="1501">
                  <c:v>49</c:v>
                </c:pt>
                <c:pt idx="1502">
                  <c:v>49</c:v>
                </c:pt>
                <c:pt idx="1503">
                  <c:v>49</c:v>
                </c:pt>
                <c:pt idx="1504">
                  <c:v>48</c:v>
                </c:pt>
                <c:pt idx="1505">
                  <c:v>48</c:v>
                </c:pt>
                <c:pt idx="1506">
                  <c:v>48</c:v>
                </c:pt>
                <c:pt idx="1507">
                  <c:v>48</c:v>
                </c:pt>
                <c:pt idx="1508">
                  <c:v>48</c:v>
                </c:pt>
                <c:pt idx="1509">
                  <c:v>48</c:v>
                </c:pt>
                <c:pt idx="1510">
                  <c:v>49</c:v>
                </c:pt>
                <c:pt idx="1511">
                  <c:v>49</c:v>
                </c:pt>
                <c:pt idx="1512">
                  <c:v>50</c:v>
                </c:pt>
                <c:pt idx="1513">
                  <c:v>51</c:v>
                </c:pt>
                <c:pt idx="1514">
                  <c:v>52</c:v>
                </c:pt>
                <c:pt idx="1515">
                  <c:v>52</c:v>
                </c:pt>
                <c:pt idx="1516">
                  <c:v>52</c:v>
                </c:pt>
                <c:pt idx="1517">
                  <c:v>52</c:v>
                </c:pt>
                <c:pt idx="1518">
                  <c:v>52</c:v>
                </c:pt>
                <c:pt idx="1519">
                  <c:v>52</c:v>
                </c:pt>
                <c:pt idx="1520">
                  <c:v>52</c:v>
                </c:pt>
                <c:pt idx="1521">
                  <c:v>52</c:v>
                </c:pt>
                <c:pt idx="1522">
                  <c:v>53</c:v>
                </c:pt>
                <c:pt idx="1523">
                  <c:v>53</c:v>
                </c:pt>
                <c:pt idx="1524">
                  <c:v>53</c:v>
                </c:pt>
                <c:pt idx="1525">
                  <c:v>53</c:v>
                </c:pt>
                <c:pt idx="1526">
                  <c:v>53</c:v>
                </c:pt>
                <c:pt idx="1527">
                  <c:v>53</c:v>
                </c:pt>
                <c:pt idx="1528">
                  <c:v>52</c:v>
                </c:pt>
                <c:pt idx="1529">
                  <c:v>53</c:v>
                </c:pt>
                <c:pt idx="1530">
                  <c:v>52</c:v>
                </c:pt>
                <c:pt idx="1531">
                  <c:v>52</c:v>
                </c:pt>
                <c:pt idx="1532">
                  <c:v>53</c:v>
                </c:pt>
                <c:pt idx="1533">
                  <c:v>53</c:v>
                </c:pt>
                <c:pt idx="1534">
                  <c:v>53</c:v>
                </c:pt>
                <c:pt idx="1535">
                  <c:v>53</c:v>
                </c:pt>
                <c:pt idx="1536">
                  <c:v>52</c:v>
                </c:pt>
                <c:pt idx="1537">
                  <c:v>52</c:v>
                </c:pt>
                <c:pt idx="1538">
                  <c:v>52</c:v>
                </c:pt>
                <c:pt idx="1539">
                  <c:v>53</c:v>
                </c:pt>
                <c:pt idx="1540">
                  <c:v>53</c:v>
                </c:pt>
                <c:pt idx="1541">
                  <c:v>54</c:v>
                </c:pt>
                <c:pt idx="1542">
                  <c:v>54</c:v>
                </c:pt>
                <c:pt idx="1543">
                  <c:v>53</c:v>
                </c:pt>
                <c:pt idx="1544">
                  <c:v>53</c:v>
                </c:pt>
                <c:pt idx="1545">
                  <c:v>53</c:v>
                </c:pt>
                <c:pt idx="1546">
                  <c:v>53</c:v>
                </c:pt>
                <c:pt idx="1547">
                  <c:v>53</c:v>
                </c:pt>
                <c:pt idx="1548">
                  <c:v>53</c:v>
                </c:pt>
                <c:pt idx="1549">
                  <c:v>52</c:v>
                </c:pt>
                <c:pt idx="1550">
                  <c:v>52</c:v>
                </c:pt>
                <c:pt idx="1551">
                  <c:v>52</c:v>
                </c:pt>
                <c:pt idx="1552">
                  <c:v>52</c:v>
                </c:pt>
                <c:pt idx="1553">
                  <c:v>53</c:v>
                </c:pt>
                <c:pt idx="1554">
                  <c:v>53</c:v>
                </c:pt>
                <c:pt idx="1555">
                  <c:v>53</c:v>
                </c:pt>
                <c:pt idx="1556">
                  <c:v>53</c:v>
                </c:pt>
                <c:pt idx="1557">
                  <c:v>52</c:v>
                </c:pt>
                <c:pt idx="1558">
                  <c:v>52</c:v>
                </c:pt>
                <c:pt idx="1559">
                  <c:v>53</c:v>
                </c:pt>
                <c:pt idx="1560">
                  <c:v>53</c:v>
                </c:pt>
                <c:pt idx="1561">
                  <c:v>54</c:v>
                </c:pt>
                <c:pt idx="1562">
                  <c:v>55</c:v>
                </c:pt>
                <c:pt idx="1563">
                  <c:v>56</c:v>
                </c:pt>
                <c:pt idx="1564">
                  <c:v>55</c:v>
                </c:pt>
                <c:pt idx="1565">
                  <c:v>54</c:v>
                </c:pt>
                <c:pt idx="1566">
                  <c:v>54</c:v>
                </c:pt>
                <c:pt idx="1567">
                  <c:v>54</c:v>
                </c:pt>
                <c:pt idx="1568">
                  <c:v>54</c:v>
                </c:pt>
                <c:pt idx="1569">
                  <c:v>53</c:v>
                </c:pt>
                <c:pt idx="1570">
                  <c:v>53</c:v>
                </c:pt>
                <c:pt idx="1571">
                  <c:v>53</c:v>
                </c:pt>
                <c:pt idx="1572">
                  <c:v>52</c:v>
                </c:pt>
                <c:pt idx="1573">
                  <c:v>53</c:v>
                </c:pt>
                <c:pt idx="1574">
                  <c:v>54</c:v>
                </c:pt>
                <c:pt idx="1575">
                  <c:v>54</c:v>
                </c:pt>
                <c:pt idx="1576">
                  <c:v>55</c:v>
                </c:pt>
                <c:pt idx="1577">
                  <c:v>55</c:v>
                </c:pt>
                <c:pt idx="1578">
                  <c:v>54</c:v>
                </c:pt>
                <c:pt idx="1579">
                  <c:v>54</c:v>
                </c:pt>
                <c:pt idx="1580">
                  <c:v>53</c:v>
                </c:pt>
                <c:pt idx="1581">
                  <c:v>54</c:v>
                </c:pt>
                <c:pt idx="1582">
                  <c:v>53</c:v>
                </c:pt>
                <c:pt idx="1583">
                  <c:v>52</c:v>
                </c:pt>
                <c:pt idx="1584">
                  <c:v>52</c:v>
                </c:pt>
                <c:pt idx="1585">
                  <c:v>52</c:v>
                </c:pt>
                <c:pt idx="1586">
                  <c:v>52</c:v>
                </c:pt>
                <c:pt idx="1587">
                  <c:v>53</c:v>
                </c:pt>
                <c:pt idx="1588">
                  <c:v>53</c:v>
                </c:pt>
                <c:pt idx="1589">
                  <c:v>53</c:v>
                </c:pt>
                <c:pt idx="1590">
                  <c:v>53</c:v>
                </c:pt>
                <c:pt idx="1591">
                  <c:v>52</c:v>
                </c:pt>
                <c:pt idx="1592">
                  <c:v>53</c:v>
                </c:pt>
                <c:pt idx="1593">
                  <c:v>53</c:v>
                </c:pt>
                <c:pt idx="1594">
                  <c:v>54</c:v>
                </c:pt>
                <c:pt idx="1595">
                  <c:v>53</c:v>
                </c:pt>
                <c:pt idx="1596">
                  <c:v>54</c:v>
                </c:pt>
                <c:pt idx="1597">
                  <c:v>54</c:v>
                </c:pt>
                <c:pt idx="1598">
                  <c:v>55</c:v>
                </c:pt>
                <c:pt idx="1599">
                  <c:v>54</c:v>
                </c:pt>
                <c:pt idx="1600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F9-4DED-9A21-4CA2CA499755}"/>
            </c:ext>
          </c:extLst>
        </c:ser>
        <c:ser>
          <c:idx val="2"/>
          <c:order val="2"/>
          <c:tx>
            <c:strRef>
              <c:f>log_miasta!$E$1</c:f>
              <c:strCache>
                <c:ptCount val="1"/>
                <c:pt idx="0">
                  <c:v>Sklepy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log_miasta!$E$2:$E$1602</c:f>
              <c:numCache>
                <c:formatCode>General</c:formatCode>
                <c:ptCount val="16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3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3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3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6</c:v>
                </c:pt>
                <c:pt idx="45">
                  <c:v>5</c:v>
                </c:pt>
                <c:pt idx="46">
                  <c:v>6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7</c:v>
                </c:pt>
                <c:pt idx="58">
                  <c:v>8</c:v>
                </c:pt>
                <c:pt idx="59">
                  <c:v>8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6</c:v>
                </c:pt>
                <c:pt idx="64">
                  <c:v>6</c:v>
                </c:pt>
                <c:pt idx="65">
                  <c:v>7</c:v>
                </c:pt>
                <c:pt idx="66">
                  <c:v>8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8</c:v>
                </c:pt>
                <c:pt idx="71">
                  <c:v>8</c:v>
                </c:pt>
                <c:pt idx="72">
                  <c:v>8</c:v>
                </c:pt>
                <c:pt idx="73">
                  <c:v>8</c:v>
                </c:pt>
                <c:pt idx="74">
                  <c:v>8</c:v>
                </c:pt>
                <c:pt idx="75">
                  <c:v>8</c:v>
                </c:pt>
                <c:pt idx="76">
                  <c:v>9</c:v>
                </c:pt>
                <c:pt idx="77">
                  <c:v>9</c:v>
                </c:pt>
                <c:pt idx="78">
                  <c:v>9</c:v>
                </c:pt>
                <c:pt idx="79">
                  <c:v>9</c:v>
                </c:pt>
                <c:pt idx="80">
                  <c:v>9</c:v>
                </c:pt>
                <c:pt idx="81">
                  <c:v>9</c:v>
                </c:pt>
                <c:pt idx="82">
                  <c:v>9</c:v>
                </c:pt>
                <c:pt idx="83">
                  <c:v>9</c:v>
                </c:pt>
                <c:pt idx="84">
                  <c:v>9</c:v>
                </c:pt>
                <c:pt idx="85">
                  <c:v>8</c:v>
                </c:pt>
                <c:pt idx="86">
                  <c:v>8</c:v>
                </c:pt>
                <c:pt idx="87">
                  <c:v>7</c:v>
                </c:pt>
                <c:pt idx="88">
                  <c:v>7</c:v>
                </c:pt>
                <c:pt idx="89">
                  <c:v>8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8</c:v>
                </c:pt>
                <c:pt idx="95">
                  <c:v>8</c:v>
                </c:pt>
                <c:pt idx="96">
                  <c:v>7</c:v>
                </c:pt>
                <c:pt idx="97">
                  <c:v>7</c:v>
                </c:pt>
                <c:pt idx="98">
                  <c:v>8</c:v>
                </c:pt>
                <c:pt idx="99">
                  <c:v>8</c:v>
                </c:pt>
                <c:pt idx="100">
                  <c:v>8</c:v>
                </c:pt>
                <c:pt idx="101">
                  <c:v>8</c:v>
                </c:pt>
                <c:pt idx="102">
                  <c:v>8</c:v>
                </c:pt>
                <c:pt idx="103">
                  <c:v>8</c:v>
                </c:pt>
                <c:pt idx="104">
                  <c:v>8</c:v>
                </c:pt>
                <c:pt idx="105">
                  <c:v>8</c:v>
                </c:pt>
                <c:pt idx="106">
                  <c:v>9</c:v>
                </c:pt>
                <c:pt idx="107">
                  <c:v>9</c:v>
                </c:pt>
                <c:pt idx="108">
                  <c:v>10</c:v>
                </c:pt>
                <c:pt idx="109">
                  <c:v>11</c:v>
                </c:pt>
                <c:pt idx="110">
                  <c:v>11</c:v>
                </c:pt>
                <c:pt idx="111">
                  <c:v>11</c:v>
                </c:pt>
                <c:pt idx="112">
                  <c:v>11</c:v>
                </c:pt>
                <c:pt idx="113">
                  <c:v>11</c:v>
                </c:pt>
                <c:pt idx="114">
                  <c:v>11</c:v>
                </c:pt>
                <c:pt idx="115">
                  <c:v>11</c:v>
                </c:pt>
                <c:pt idx="116">
                  <c:v>11</c:v>
                </c:pt>
                <c:pt idx="117">
                  <c:v>10</c:v>
                </c:pt>
                <c:pt idx="118">
                  <c:v>11</c:v>
                </c:pt>
                <c:pt idx="119">
                  <c:v>12</c:v>
                </c:pt>
                <c:pt idx="120">
                  <c:v>12</c:v>
                </c:pt>
                <c:pt idx="121">
                  <c:v>12</c:v>
                </c:pt>
                <c:pt idx="122">
                  <c:v>13</c:v>
                </c:pt>
                <c:pt idx="123">
                  <c:v>13</c:v>
                </c:pt>
                <c:pt idx="124">
                  <c:v>13</c:v>
                </c:pt>
                <c:pt idx="125">
                  <c:v>12</c:v>
                </c:pt>
                <c:pt idx="126">
                  <c:v>12</c:v>
                </c:pt>
                <c:pt idx="127">
                  <c:v>12</c:v>
                </c:pt>
                <c:pt idx="128">
                  <c:v>12</c:v>
                </c:pt>
                <c:pt idx="129">
                  <c:v>12</c:v>
                </c:pt>
                <c:pt idx="130">
                  <c:v>12</c:v>
                </c:pt>
                <c:pt idx="131">
                  <c:v>12</c:v>
                </c:pt>
                <c:pt idx="132">
                  <c:v>13</c:v>
                </c:pt>
                <c:pt idx="133">
                  <c:v>13</c:v>
                </c:pt>
                <c:pt idx="134">
                  <c:v>13</c:v>
                </c:pt>
                <c:pt idx="135">
                  <c:v>13</c:v>
                </c:pt>
                <c:pt idx="136">
                  <c:v>13</c:v>
                </c:pt>
                <c:pt idx="137">
                  <c:v>13</c:v>
                </c:pt>
                <c:pt idx="138">
                  <c:v>14</c:v>
                </c:pt>
                <c:pt idx="139">
                  <c:v>14</c:v>
                </c:pt>
                <c:pt idx="140">
                  <c:v>14</c:v>
                </c:pt>
                <c:pt idx="141">
                  <c:v>14</c:v>
                </c:pt>
                <c:pt idx="142">
                  <c:v>15</c:v>
                </c:pt>
                <c:pt idx="143">
                  <c:v>14</c:v>
                </c:pt>
                <c:pt idx="144">
                  <c:v>15</c:v>
                </c:pt>
                <c:pt idx="145">
                  <c:v>15</c:v>
                </c:pt>
                <c:pt idx="146">
                  <c:v>15</c:v>
                </c:pt>
                <c:pt idx="147">
                  <c:v>16</c:v>
                </c:pt>
                <c:pt idx="148">
                  <c:v>15</c:v>
                </c:pt>
                <c:pt idx="149">
                  <c:v>15</c:v>
                </c:pt>
                <c:pt idx="150">
                  <c:v>15</c:v>
                </c:pt>
                <c:pt idx="151">
                  <c:v>16</c:v>
                </c:pt>
                <c:pt idx="152">
                  <c:v>16</c:v>
                </c:pt>
                <c:pt idx="153">
                  <c:v>16</c:v>
                </c:pt>
                <c:pt idx="154">
                  <c:v>15</c:v>
                </c:pt>
                <c:pt idx="155">
                  <c:v>15</c:v>
                </c:pt>
                <c:pt idx="156">
                  <c:v>15</c:v>
                </c:pt>
                <c:pt idx="157">
                  <c:v>15</c:v>
                </c:pt>
                <c:pt idx="158">
                  <c:v>15</c:v>
                </c:pt>
                <c:pt idx="159">
                  <c:v>15</c:v>
                </c:pt>
                <c:pt idx="160">
                  <c:v>15</c:v>
                </c:pt>
                <c:pt idx="161">
                  <c:v>15</c:v>
                </c:pt>
                <c:pt idx="162">
                  <c:v>15</c:v>
                </c:pt>
                <c:pt idx="163">
                  <c:v>15</c:v>
                </c:pt>
                <c:pt idx="164">
                  <c:v>15</c:v>
                </c:pt>
                <c:pt idx="165">
                  <c:v>15</c:v>
                </c:pt>
                <c:pt idx="166">
                  <c:v>15</c:v>
                </c:pt>
                <c:pt idx="167">
                  <c:v>15</c:v>
                </c:pt>
                <c:pt idx="168">
                  <c:v>15</c:v>
                </c:pt>
                <c:pt idx="169">
                  <c:v>15</c:v>
                </c:pt>
                <c:pt idx="170">
                  <c:v>16</c:v>
                </c:pt>
                <c:pt idx="171">
                  <c:v>17</c:v>
                </c:pt>
                <c:pt idx="172">
                  <c:v>18</c:v>
                </c:pt>
                <c:pt idx="173">
                  <c:v>19</c:v>
                </c:pt>
                <c:pt idx="174">
                  <c:v>19</c:v>
                </c:pt>
                <c:pt idx="175">
                  <c:v>18</c:v>
                </c:pt>
                <c:pt idx="176">
                  <c:v>19</c:v>
                </c:pt>
                <c:pt idx="177">
                  <c:v>19</c:v>
                </c:pt>
                <c:pt idx="178">
                  <c:v>19</c:v>
                </c:pt>
                <c:pt idx="179">
                  <c:v>20</c:v>
                </c:pt>
                <c:pt idx="180">
                  <c:v>20</c:v>
                </c:pt>
                <c:pt idx="181">
                  <c:v>20</c:v>
                </c:pt>
                <c:pt idx="182">
                  <c:v>19</c:v>
                </c:pt>
                <c:pt idx="183">
                  <c:v>19</c:v>
                </c:pt>
                <c:pt idx="184">
                  <c:v>19</c:v>
                </c:pt>
                <c:pt idx="185">
                  <c:v>19</c:v>
                </c:pt>
                <c:pt idx="186">
                  <c:v>19</c:v>
                </c:pt>
                <c:pt idx="187">
                  <c:v>19</c:v>
                </c:pt>
                <c:pt idx="188">
                  <c:v>19</c:v>
                </c:pt>
                <c:pt idx="189">
                  <c:v>19</c:v>
                </c:pt>
                <c:pt idx="190">
                  <c:v>19</c:v>
                </c:pt>
                <c:pt idx="191">
                  <c:v>19</c:v>
                </c:pt>
                <c:pt idx="192">
                  <c:v>18</c:v>
                </c:pt>
                <c:pt idx="193">
                  <c:v>18</c:v>
                </c:pt>
                <c:pt idx="194">
                  <c:v>19</c:v>
                </c:pt>
                <c:pt idx="195">
                  <c:v>19</c:v>
                </c:pt>
                <c:pt idx="196">
                  <c:v>20</c:v>
                </c:pt>
                <c:pt idx="197">
                  <c:v>20</c:v>
                </c:pt>
                <c:pt idx="198">
                  <c:v>20</c:v>
                </c:pt>
                <c:pt idx="199">
                  <c:v>20</c:v>
                </c:pt>
                <c:pt idx="200">
                  <c:v>19</c:v>
                </c:pt>
                <c:pt idx="201">
                  <c:v>18</c:v>
                </c:pt>
                <c:pt idx="202">
                  <c:v>17</c:v>
                </c:pt>
                <c:pt idx="203">
                  <c:v>17</c:v>
                </c:pt>
                <c:pt idx="204">
                  <c:v>17</c:v>
                </c:pt>
                <c:pt idx="205">
                  <c:v>17</c:v>
                </c:pt>
                <c:pt idx="206">
                  <c:v>17</c:v>
                </c:pt>
                <c:pt idx="207">
                  <c:v>18</c:v>
                </c:pt>
                <c:pt idx="208">
                  <c:v>17</c:v>
                </c:pt>
                <c:pt idx="209">
                  <c:v>17</c:v>
                </c:pt>
                <c:pt idx="210">
                  <c:v>17</c:v>
                </c:pt>
                <c:pt idx="211">
                  <c:v>17</c:v>
                </c:pt>
                <c:pt idx="212">
                  <c:v>17</c:v>
                </c:pt>
                <c:pt idx="213">
                  <c:v>17</c:v>
                </c:pt>
                <c:pt idx="214">
                  <c:v>17</c:v>
                </c:pt>
                <c:pt idx="215">
                  <c:v>17</c:v>
                </c:pt>
                <c:pt idx="216">
                  <c:v>17</c:v>
                </c:pt>
                <c:pt idx="217">
                  <c:v>17</c:v>
                </c:pt>
                <c:pt idx="218">
                  <c:v>18</c:v>
                </c:pt>
                <c:pt idx="219">
                  <c:v>18</c:v>
                </c:pt>
                <c:pt idx="220">
                  <c:v>18</c:v>
                </c:pt>
                <c:pt idx="221">
                  <c:v>18</c:v>
                </c:pt>
                <c:pt idx="222">
                  <c:v>19</c:v>
                </c:pt>
                <c:pt idx="223">
                  <c:v>20</c:v>
                </c:pt>
                <c:pt idx="224">
                  <c:v>20</c:v>
                </c:pt>
                <c:pt idx="225">
                  <c:v>20</c:v>
                </c:pt>
                <c:pt idx="226">
                  <c:v>20</c:v>
                </c:pt>
                <c:pt idx="227">
                  <c:v>21</c:v>
                </c:pt>
                <c:pt idx="228">
                  <c:v>21</c:v>
                </c:pt>
                <c:pt idx="229">
                  <c:v>21</c:v>
                </c:pt>
                <c:pt idx="230">
                  <c:v>21</c:v>
                </c:pt>
                <c:pt idx="231">
                  <c:v>21</c:v>
                </c:pt>
                <c:pt idx="232">
                  <c:v>21</c:v>
                </c:pt>
                <c:pt idx="233">
                  <c:v>21</c:v>
                </c:pt>
                <c:pt idx="234">
                  <c:v>21</c:v>
                </c:pt>
                <c:pt idx="235">
                  <c:v>21</c:v>
                </c:pt>
                <c:pt idx="236">
                  <c:v>21</c:v>
                </c:pt>
                <c:pt idx="237">
                  <c:v>21</c:v>
                </c:pt>
                <c:pt idx="238">
                  <c:v>22</c:v>
                </c:pt>
                <c:pt idx="239">
                  <c:v>23</c:v>
                </c:pt>
                <c:pt idx="240">
                  <c:v>22</c:v>
                </c:pt>
                <c:pt idx="241">
                  <c:v>22</c:v>
                </c:pt>
                <c:pt idx="242">
                  <c:v>21</c:v>
                </c:pt>
                <c:pt idx="243">
                  <c:v>21</c:v>
                </c:pt>
                <c:pt idx="244">
                  <c:v>21</c:v>
                </c:pt>
                <c:pt idx="245">
                  <c:v>21</c:v>
                </c:pt>
                <c:pt idx="246">
                  <c:v>22</c:v>
                </c:pt>
                <c:pt idx="247">
                  <c:v>22</c:v>
                </c:pt>
                <c:pt idx="248">
                  <c:v>22</c:v>
                </c:pt>
                <c:pt idx="249">
                  <c:v>23</c:v>
                </c:pt>
                <c:pt idx="250">
                  <c:v>23</c:v>
                </c:pt>
                <c:pt idx="251">
                  <c:v>23</c:v>
                </c:pt>
                <c:pt idx="252">
                  <c:v>23</c:v>
                </c:pt>
                <c:pt idx="253">
                  <c:v>22</c:v>
                </c:pt>
                <c:pt idx="254">
                  <c:v>23</c:v>
                </c:pt>
                <c:pt idx="255">
                  <c:v>23</c:v>
                </c:pt>
                <c:pt idx="256">
                  <c:v>22</c:v>
                </c:pt>
                <c:pt idx="257">
                  <c:v>22</c:v>
                </c:pt>
                <c:pt idx="258">
                  <c:v>22</c:v>
                </c:pt>
                <c:pt idx="259">
                  <c:v>22</c:v>
                </c:pt>
                <c:pt idx="260">
                  <c:v>23</c:v>
                </c:pt>
                <c:pt idx="261">
                  <c:v>23</c:v>
                </c:pt>
                <c:pt idx="262">
                  <c:v>23</c:v>
                </c:pt>
                <c:pt idx="263">
                  <c:v>22</c:v>
                </c:pt>
                <c:pt idx="264">
                  <c:v>23</c:v>
                </c:pt>
                <c:pt idx="265">
                  <c:v>22</c:v>
                </c:pt>
                <c:pt idx="266">
                  <c:v>21</c:v>
                </c:pt>
                <c:pt idx="267">
                  <c:v>21</c:v>
                </c:pt>
                <c:pt idx="268">
                  <c:v>21</c:v>
                </c:pt>
                <c:pt idx="269">
                  <c:v>22</c:v>
                </c:pt>
                <c:pt idx="270">
                  <c:v>22</c:v>
                </c:pt>
                <c:pt idx="271">
                  <c:v>21</c:v>
                </c:pt>
                <c:pt idx="272">
                  <c:v>20</c:v>
                </c:pt>
                <c:pt idx="273">
                  <c:v>20</c:v>
                </c:pt>
                <c:pt idx="274">
                  <c:v>20</c:v>
                </c:pt>
                <c:pt idx="275">
                  <c:v>21</c:v>
                </c:pt>
                <c:pt idx="276">
                  <c:v>21</c:v>
                </c:pt>
                <c:pt idx="277">
                  <c:v>21</c:v>
                </c:pt>
                <c:pt idx="278">
                  <c:v>21</c:v>
                </c:pt>
                <c:pt idx="279">
                  <c:v>21</c:v>
                </c:pt>
                <c:pt idx="280">
                  <c:v>22</c:v>
                </c:pt>
                <c:pt idx="281">
                  <c:v>22</c:v>
                </c:pt>
                <c:pt idx="282">
                  <c:v>21</c:v>
                </c:pt>
                <c:pt idx="283">
                  <c:v>21</c:v>
                </c:pt>
                <c:pt idx="284">
                  <c:v>22</c:v>
                </c:pt>
                <c:pt idx="285">
                  <c:v>22</c:v>
                </c:pt>
                <c:pt idx="286">
                  <c:v>22</c:v>
                </c:pt>
                <c:pt idx="287">
                  <c:v>22</c:v>
                </c:pt>
                <c:pt idx="288">
                  <c:v>21</c:v>
                </c:pt>
                <c:pt idx="289">
                  <c:v>22</c:v>
                </c:pt>
                <c:pt idx="290">
                  <c:v>21</c:v>
                </c:pt>
                <c:pt idx="291">
                  <c:v>21</c:v>
                </c:pt>
                <c:pt idx="292">
                  <c:v>22</c:v>
                </c:pt>
                <c:pt idx="293">
                  <c:v>22</c:v>
                </c:pt>
                <c:pt idx="294">
                  <c:v>21</c:v>
                </c:pt>
                <c:pt idx="295">
                  <c:v>21</c:v>
                </c:pt>
                <c:pt idx="296">
                  <c:v>21</c:v>
                </c:pt>
                <c:pt idx="297">
                  <c:v>21</c:v>
                </c:pt>
                <c:pt idx="298">
                  <c:v>22</c:v>
                </c:pt>
                <c:pt idx="299">
                  <c:v>22</c:v>
                </c:pt>
                <c:pt idx="300">
                  <c:v>22</c:v>
                </c:pt>
                <c:pt idx="301">
                  <c:v>23</c:v>
                </c:pt>
                <c:pt idx="302">
                  <c:v>23</c:v>
                </c:pt>
                <c:pt idx="303">
                  <c:v>23</c:v>
                </c:pt>
                <c:pt idx="304">
                  <c:v>22</c:v>
                </c:pt>
                <c:pt idx="305">
                  <c:v>22</c:v>
                </c:pt>
                <c:pt idx="306">
                  <c:v>23</c:v>
                </c:pt>
                <c:pt idx="307">
                  <c:v>22</c:v>
                </c:pt>
                <c:pt idx="308">
                  <c:v>23</c:v>
                </c:pt>
                <c:pt idx="309">
                  <c:v>23</c:v>
                </c:pt>
                <c:pt idx="310">
                  <c:v>23</c:v>
                </c:pt>
                <c:pt idx="311">
                  <c:v>23</c:v>
                </c:pt>
                <c:pt idx="312">
                  <c:v>24</c:v>
                </c:pt>
                <c:pt idx="313">
                  <c:v>25</c:v>
                </c:pt>
                <c:pt idx="314">
                  <c:v>26</c:v>
                </c:pt>
                <c:pt idx="315">
                  <c:v>26</c:v>
                </c:pt>
                <c:pt idx="316">
                  <c:v>25</c:v>
                </c:pt>
                <c:pt idx="317">
                  <c:v>26</c:v>
                </c:pt>
                <c:pt idx="318">
                  <c:v>26</c:v>
                </c:pt>
                <c:pt idx="319">
                  <c:v>25</c:v>
                </c:pt>
                <c:pt idx="320">
                  <c:v>24</c:v>
                </c:pt>
                <c:pt idx="321">
                  <c:v>24</c:v>
                </c:pt>
                <c:pt idx="322">
                  <c:v>25</c:v>
                </c:pt>
                <c:pt idx="323">
                  <c:v>25</c:v>
                </c:pt>
                <c:pt idx="324">
                  <c:v>25</c:v>
                </c:pt>
                <c:pt idx="325">
                  <c:v>25</c:v>
                </c:pt>
                <c:pt idx="326">
                  <c:v>25</c:v>
                </c:pt>
                <c:pt idx="327">
                  <c:v>25</c:v>
                </c:pt>
                <c:pt idx="328">
                  <c:v>25</c:v>
                </c:pt>
                <c:pt idx="329">
                  <c:v>25</c:v>
                </c:pt>
                <c:pt idx="330">
                  <c:v>25</c:v>
                </c:pt>
                <c:pt idx="331">
                  <c:v>25</c:v>
                </c:pt>
                <c:pt idx="332">
                  <c:v>26</c:v>
                </c:pt>
                <c:pt idx="333">
                  <c:v>26</c:v>
                </c:pt>
                <c:pt idx="334">
                  <c:v>26</c:v>
                </c:pt>
                <c:pt idx="335">
                  <c:v>26</c:v>
                </c:pt>
                <c:pt idx="336">
                  <c:v>27</c:v>
                </c:pt>
                <c:pt idx="337">
                  <c:v>26</c:v>
                </c:pt>
                <c:pt idx="338">
                  <c:v>27</c:v>
                </c:pt>
                <c:pt idx="339">
                  <c:v>27</c:v>
                </c:pt>
                <c:pt idx="340">
                  <c:v>28</c:v>
                </c:pt>
                <c:pt idx="341">
                  <c:v>27</c:v>
                </c:pt>
                <c:pt idx="342">
                  <c:v>28</c:v>
                </c:pt>
                <c:pt idx="343">
                  <c:v>29</c:v>
                </c:pt>
                <c:pt idx="344">
                  <c:v>30</c:v>
                </c:pt>
                <c:pt idx="345">
                  <c:v>30</c:v>
                </c:pt>
                <c:pt idx="346">
                  <c:v>30</c:v>
                </c:pt>
                <c:pt idx="347">
                  <c:v>30</c:v>
                </c:pt>
                <c:pt idx="348">
                  <c:v>30</c:v>
                </c:pt>
                <c:pt idx="349">
                  <c:v>31</c:v>
                </c:pt>
                <c:pt idx="350">
                  <c:v>31</c:v>
                </c:pt>
                <c:pt idx="351">
                  <c:v>32</c:v>
                </c:pt>
                <c:pt idx="352">
                  <c:v>32</c:v>
                </c:pt>
                <c:pt idx="353">
                  <c:v>32</c:v>
                </c:pt>
                <c:pt idx="354">
                  <c:v>31</c:v>
                </c:pt>
                <c:pt idx="355">
                  <c:v>30</c:v>
                </c:pt>
                <c:pt idx="356">
                  <c:v>29</c:v>
                </c:pt>
                <c:pt idx="357">
                  <c:v>28</c:v>
                </c:pt>
                <c:pt idx="358">
                  <c:v>29</c:v>
                </c:pt>
                <c:pt idx="359">
                  <c:v>29</c:v>
                </c:pt>
                <c:pt idx="360">
                  <c:v>30</c:v>
                </c:pt>
                <c:pt idx="361">
                  <c:v>30</c:v>
                </c:pt>
                <c:pt idx="362">
                  <c:v>30</c:v>
                </c:pt>
                <c:pt idx="363">
                  <c:v>31</c:v>
                </c:pt>
                <c:pt idx="364">
                  <c:v>31</c:v>
                </c:pt>
                <c:pt idx="365">
                  <c:v>31</c:v>
                </c:pt>
                <c:pt idx="366">
                  <c:v>31</c:v>
                </c:pt>
                <c:pt idx="367">
                  <c:v>31</c:v>
                </c:pt>
                <c:pt idx="368">
                  <c:v>31</c:v>
                </c:pt>
                <c:pt idx="369">
                  <c:v>32</c:v>
                </c:pt>
                <c:pt idx="370">
                  <c:v>32</c:v>
                </c:pt>
                <c:pt idx="371">
                  <c:v>33</c:v>
                </c:pt>
                <c:pt idx="372">
                  <c:v>34</c:v>
                </c:pt>
                <c:pt idx="373">
                  <c:v>34</c:v>
                </c:pt>
                <c:pt idx="374">
                  <c:v>34</c:v>
                </c:pt>
                <c:pt idx="375">
                  <c:v>34</c:v>
                </c:pt>
                <c:pt idx="376">
                  <c:v>34</c:v>
                </c:pt>
                <c:pt idx="377">
                  <c:v>34</c:v>
                </c:pt>
                <c:pt idx="378">
                  <c:v>35</c:v>
                </c:pt>
                <c:pt idx="379">
                  <c:v>34</c:v>
                </c:pt>
                <c:pt idx="380">
                  <c:v>34</c:v>
                </c:pt>
                <c:pt idx="381">
                  <c:v>34</c:v>
                </c:pt>
                <c:pt idx="382">
                  <c:v>34</c:v>
                </c:pt>
                <c:pt idx="383">
                  <c:v>34</c:v>
                </c:pt>
                <c:pt idx="384">
                  <c:v>35</c:v>
                </c:pt>
                <c:pt idx="385">
                  <c:v>34</c:v>
                </c:pt>
                <c:pt idx="386">
                  <c:v>33</c:v>
                </c:pt>
                <c:pt idx="387">
                  <c:v>33</c:v>
                </c:pt>
                <c:pt idx="388">
                  <c:v>33</c:v>
                </c:pt>
                <c:pt idx="389">
                  <c:v>33</c:v>
                </c:pt>
                <c:pt idx="390">
                  <c:v>33</c:v>
                </c:pt>
                <c:pt idx="391">
                  <c:v>33</c:v>
                </c:pt>
                <c:pt idx="392">
                  <c:v>33</c:v>
                </c:pt>
                <c:pt idx="393">
                  <c:v>34</c:v>
                </c:pt>
                <c:pt idx="394">
                  <c:v>34</c:v>
                </c:pt>
                <c:pt idx="395">
                  <c:v>33</c:v>
                </c:pt>
                <c:pt idx="396">
                  <c:v>34</c:v>
                </c:pt>
                <c:pt idx="397">
                  <c:v>34</c:v>
                </c:pt>
                <c:pt idx="398">
                  <c:v>34</c:v>
                </c:pt>
                <c:pt idx="399">
                  <c:v>34</c:v>
                </c:pt>
                <c:pt idx="400">
                  <c:v>34</c:v>
                </c:pt>
                <c:pt idx="401">
                  <c:v>35</c:v>
                </c:pt>
                <c:pt idx="402">
                  <c:v>34</c:v>
                </c:pt>
                <c:pt idx="403">
                  <c:v>33</c:v>
                </c:pt>
                <c:pt idx="404">
                  <c:v>33</c:v>
                </c:pt>
                <c:pt idx="405">
                  <c:v>32</c:v>
                </c:pt>
                <c:pt idx="406">
                  <c:v>32</c:v>
                </c:pt>
                <c:pt idx="407">
                  <c:v>32</c:v>
                </c:pt>
                <c:pt idx="408">
                  <c:v>32</c:v>
                </c:pt>
                <c:pt idx="409">
                  <c:v>32</c:v>
                </c:pt>
                <c:pt idx="410">
                  <c:v>33</c:v>
                </c:pt>
                <c:pt idx="411">
                  <c:v>34</c:v>
                </c:pt>
                <c:pt idx="412">
                  <c:v>34</c:v>
                </c:pt>
                <c:pt idx="413">
                  <c:v>34</c:v>
                </c:pt>
                <c:pt idx="414">
                  <c:v>34</c:v>
                </c:pt>
                <c:pt idx="415">
                  <c:v>35</c:v>
                </c:pt>
                <c:pt idx="416">
                  <c:v>34</c:v>
                </c:pt>
                <c:pt idx="417">
                  <c:v>35</c:v>
                </c:pt>
                <c:pt idx="418">
                  <c:v>35</c:v>
                </c:pt>
                <c:pt idx="419">
                  <c:v>35</c:v>
                </c:pt>
                <c:pt idx="420">
                  <c:v>34</c:v>
                </c:pt>
                <c:pt idx="421">
                  <c:v>33</c:v>
                </c:pt>
                <c:pt idx="422">
                  <c:v>33</c:v>
                </c:pt>
                <c:pt idx="423">
                  <c:v>32</c:v>
                </c:pt>
                <c:pt idx="424">
                  <c:v>32</c:v>
                </c:pt>
                <c:pt idx="425">
                  <c:v>32</c:v>
                </c:pt>
                <c:pt idx="426">
                  <c:v>32</c:v>
                </c:pt>
                <c:pt idx="427">
                  <c:v>33</c:v>
                </c:pt>
                <c:pt idx="428">
                  <c:v>34</c:v>
                </c:pt>
                <c:pt idx="429">
                  <c:v>34</c:v>
                </c:pt>
                <c:pt idx="430">
                  <c:v>34</c:v>
                </c:pt>
                <c:pt idx="431">
                  <c:v>35</c:v>
                </c:pt>
                <c:pt idx="432">
                  <c:v>34</c:v>
                </c:pt>
                <c:pt idx="433">
                  <c:v>34</c:v>
                </c:pt>
                <c:pt idx="434">
                  <c:v>35</c:v>
                </c:pt>
                <c:pt idx="435">
                  <c:v>34</c:v>
                </c:pt>
                <c:pt idx="436">
                  <c:v>34</c:v>
                </c:pt>
                <c:pt idx="437">
                  <c:v>34</c:v>
                </c:pt>
                <c:pt idx="438">
                  <c:v>34</c:v>
                </c:pt>
                <c:pt idx="439">
                  <c:v>34</c:v>
                </c:pt>
                <c:pt idx="440">
                  <c:v>34</c:v>
                </c:pt>
                <c:pt idx="441">
                  <c:v>34</c:v>
                </c:pt>
                <c:pt idx="442">
                  <c:v>34</c:v>
                </c:pt>
                <c:pt idx="443">
                  <c:v>34</c:v>
                </c:pt>
                <c:pt idx="444">
                  <c:v>35</c:v>
                </c:pt>
                <c:pt idx="445">
                  <c:v>34</c:v>
                </c:pt>
                <c:pt idx="446">
                  <c:v>34</c:v>
                </c:pt>
                <c:pt idx="447">
                  <c:v>34</c:v>
                </c:pt>
                <c:pt idx="448">
                  <c:v>35</c:v>
                </c:pt>
                <c:pt idx="449">
                  <c:v>35</c:v>
                </c:pt>
                <c:pt idx="450">
                  <c:v>35</c:v>
                </c:pt>
                <c:pt idx="451">
                  <c:v>35</c:v>
                </c:pt>
                <c:pt idx="452">
                  <c:v>35</c:v>
                </c:pt>
                <c:pt idx="453">
                  <c:v>35</c:v>
                </c:pt>
                <c:pt idx="454">
                  <c:v>35</c:v>
                </c:pt>
                <c:pt idx="455">
                  <c:v>35</c:v>
                </c:pt>
                <c:pt idx="456">
                  <c:v>36</c:v>
                </c:pt>
                <c:pt idx="457">
                  <c:v>36</c:v>
                </c:pt>
                <c:pt idx="458">
                  <c:v>36</c:v>
                </c:pt>
                <c:pt idx="459">
                  <c:v>36</c:v>
                </c:pt>
                <c:pt idx="460">
                  <c:v>36</c:v>
                </c:pt>
                <c:pt idx="461">
                  <c:v>37</c:v>
                </c:pt>
                <c:pt idx="462">
                  <c:v>36</c:v>
                </c:pt>
                <c:pt idx="463">
                  <c:v>36</c:v>
                </c:pt>
                <c:pt idx="464">
                  <c:v>35</c:v>
                </c:pt>
                <c:pt idx="465">
                  <c:v>35</c:v>
                </c:pt>
                <c:pt idx="466">
                  <c:v>36</c:v>
                </c:pt>
                <c:pt idx="467">
                  <c:v>36</c:v>
                </c:pt>
                <c:pt idx="468">
                  <c:v>35</c:v>
                </c:pt>
                <c:pt idx="469">
                  <c:v>35</c:v>
                </c:pt>
                <c:pt idx="470">
                  <c:v>35</c:v>
                </c:pt>
                <c:pt idx="471">
                  <c:v>35</c:v>
                </c:pt>
                <c:pt idx="472">
                  <c:v>35</c:v>
                </c:pt>
                <c:pt idx="473">
                  <c:v>35</c:v>
                </c:pt>
                <c:pt idx="474">
                  <c:v>35</c:v>
                </c:pt>
                <c:pt idx="475">
                  <c:v>35</c:v>
                </c:pt>
                <c:pt idx="476">
                  <c:v>36</c:v>
                </c:pt>
                <c:pt idx="477">
                  <c:v>36</c:v>
                </c:pt>
                <c:pt idx="478">
                  <c:v>36</c:v>
                </c:pt>
                <c:pt idx="479">
                  <c:v>36</c:v>
                </c:pt>
                <c:pt idx="480">
                  <c:v>37</c:v>
                </c:pt>
                <c:pt idx="481">
                  <c:v>38</c:v>
                </c:pt>
                <c:pt idx="482">
                  <c:v>38</c:v>
                </c:pt>
                <c:pt idx="483">
                  <c:v>38</c:v>
                </c:pt>
                <c:pt idx="484">
                  <c:v>38</c:v>
                </c:pt>
                <c:pt idx="485">
                  <c:v>39</c:v>
                </c:pt>
                <c:pt idx="486">
                  <c:v>40</c:v>
                </c:pt>
                <c:pt idx="487">
                  <c:v>40</c:v>
                </c:pt>
                <c:pt idx="488">
                  <c:v>40</c:v>
                </c:pt>
                <c:pt idx="489">
                  <c:v>41</c:v>
                </c:pt>
                <c:pt idx="490">
                  <c:v>42</c:v>
                </c:pt>
                <c:pt idx="491">
                  <c:v>42</c:v>
                </c:pt>
                <c:pt idx="492">
                  <c:v>41</c:v>
                </c:pt>
                <c:pt idx="493">
                  <c:v>40</c:v>
                </c:pt>
                <c:pt idx="494">
                  <c:v>40</c:v>
                </c:pt>
                <c:pt idx="495">
                  <c:v>40</c:v>
                </c:pt>
                <c:pt idx="496">
                  <c:v>40</c:v>
                </c:pt>
                <c:pt idx="497">
                  <c:v>41</c:v>
                </c:pt>
                <c:pt idx="498">
                  <c:v>41</c:v>
                </c:pt>
                <c:pt idx="499">
                  <c:v>40</c:v>
                </c:pt>
                <c:pt idx="500">
                  <c:v>39</c:v>
                </c:pt>
                <c:pt idx="501">
                  <c:v>39</c:v>
                </c:pt>
                <c:pt idx="502">
                  <c:v>40</c:v>
                </c:pt>
                <c:pt idx="503">
                  <c:v>40</c:v>
                </c:pt>
                <c:pt idx="504">
                  <c:v>40</c:v>
                </c:pt>
                <c:pt idx="505">
                  <c:v>39</c:v>
                </c:pt>
                <c:pt idx="506">
                  <c:v>39</c:v>
                </c:pt>
                <c:pt idx="507">
                  <c:v>39</c:v>
                </c:pt>
                <c:pt idx="508">
                  <c:v>40</c:v>
                </c:pt>
                <c:pt idx="509">
                  <c:v>40</c:v>
                </c:pt>
                <c:pt idx="510">
                  <c:v>40</c:v>
                </c:pt>
                <c:pt idx="511">
                  <c:v>40</c:v>
                </c:pt>
                <c:pt idx="512">
                  <c:v>40</c:v>
                </c:pt>
                <c:pt idx="513">
                  <c:v>40</c:v>
                </c:pt>
                <c:pt idx="514">
                  <c:v>41</c:v>
                </c:pt>
                <c:pt idx="515">
                  <c:v>40</c:v>
                </c:pt>
                <c:pt idx="516">
                  <c:v>41</c:v>
                </c:pt>
                <c:pt idx="517">
                  <c:v>41</c:v>
                </c:pt>
                <c:pt idx="518">
                  <c:v>40</c:v>
                </c:pt>
                <c:pt idx="519">
                  <c:v>41</c:v>
                </c:pt>
                <c:pt idx="520">
                  <c:v>41</c:v>
                </c:pt>
                <c:pt idx="521">
                  <c:v>41</c:v>
                </c:pt>
                <c:pt idx="522">
                  <c:v>41</c:v>
                </c:pt>
                <c:pt idx="523">
                  <c:v>41</c:v>
                </c:pt>
                <c:pt idx="524">
                  <c:v>41</c:v>
                </c:pt>
                <c:pt idx="525">
                  <c:v>41</c:v>
                </c:pt>
                <c:pt idx="526">
                  <c:v>41</c:v>
                </c:pt>
                <c:pt idx="527">
                  <c:v>41</c:v>
                </c:pt>
                <c:pt idx="528">
                  <c:v>41</c:v>
                </c:pt>
                <c:pt idx="529">
                  <c:v>41</c:v>
                </c:pt>
                <c:pt idx="530">
                  <c:v>41</c:v>
                </c:pt>
                <c:pt idx="531">
                  <c:v>41</c:v>
                </c:pt>
                <c:pt idx="532">
                  <c:v>42</c:v>
                </c:pt>
                <c:pt idx="533">
                  <c:v>41</c:v>
                </c:pt>
                <c:pt idx="534">
                  <c:v>41</c:v>
                </c:pt>
                <c:pt idx="535">
                  <c:v>41</c:v>
                </c:pt>
                <c:pt idx="536">
                  <c:v>41</c:v>
                </c:pt>
                <c:pt idx="537">
                  <c:v>41</c:v>
                </c:pt>
                <c:pt idx="538">
                  <c:v>41</c:v>
                </c:pt>
                <c:pt idx="539">
                  <c:v>41</c:v>
                </c:pt>
                <c:pt idx="540">
                  <c:v>41</c:v>
                </c:pt>
                <c:pt idx="541">
                  <c:v>40</c:v>
                </c:pt>
                <c:pt idx="542">
                  <c:v>40</c:v>
                </c:pt>
                <c:pt idx="543">
                  <c:v>39</c:v>
                </c:pt>
                <c:pt idx="544">
                  <c:v>39</c:v>
                </c:pt>
                <c:pt idx="545">
                  <c:v>39</c:v>
                </c:pt>
                <c:pt idx="546">
                  <c:v>39</c:v>
                </c:pt>
                <c:pt idx="547">
                  <c:v>39</c:v>
                </c:pt>
                <c:pt idx="548">
                  <c:v>40</c:v>
                </c:pt>
                <c:pt idx="549">
                  <c:v>40</c:v>
                </c:pt>
                <c:pt idx="550">
                  <c:v>40</c:v>
                </c:pt>
                <c:pt idx="551">
                  <c:v>41</c:v>
                </c:pt>
                <c:pt idx="552">
                  <c:v>41</c:v>
                </c:pt>
                <c:pt idx="553">
                  <c:v>41</c:v>
                </c:pt>
                <c:pt idx="554">
                  <c:v>40</c:v>
                </c:pt>
                <c:pt idx="555">
                  <c:v>40</c:v>
                </c:pt>
                <c:pt idx="556">
                  <c:v>41</c:v>
                </c:pt>
                <c:pt idx="557">
                  <c:v>41</c:v>
                </c:pt>
                <c:pt idx="558">
                  <c:v>42</c:v>
                </c:pt>
                <c:pt idx="559">
                  <c:v>41</c:v>
                </c:pt>
                <c:pt idx="560">
                  <c:v>41</c:v>
                </c:pt>
                <c:pt idx="561">
                  <c:v>42</c:v>
                </c:pt>
                <c:pt idx="562">
                  <c:v>42</c:v>
                </c:pt>
                <c:pt idx="563">
                  <c:v>42</c:v>
                </c:pt>
                <c:pt idx="564">
                  <c:v>42</c:v>
                </c:pt>
                <c:pt idx="565">
                  <c:v>41</c:v>
                </c:pt>
                <c:pt idx="566">
                  <c:v>40</c:v>
                </c:pt>
                <c:pt idx="567">
                  <c:v>40</c:v>
                </c:pt>
                <c:pt idx="568">
                  <c:v>40</c:v>
                </c:pt>
                <c:pt idx="569">
                  <c:v>39</c:v>
                </c:pt>
                <c:pt idx="570">
                  <c:v>38</c:v>
                </c:pt>
                <c:pt idx="571">
                  <c:v>38</c:v>
                </c:pt>
                <c:pt idx="572">
                  <c:v>38</c:v>
                </c:pt>
                <c:pt idx="573">
                  <c:v>39</c:v>
                </c:pt>
                <c:pt idx="574">
                  <c:v>39</c:v>
                </c:pt>
                <c:pt idx="575">
                  <c:v>38</c:v>
                </c:pt>
                <c:pt idx="576">
                  <c:v>38</c:v>
                </c:pt>
                <c:pt idx="577">
                  <c:v>38</c:v>
                </c:pt>
                <c:pt idx="578">
                  <c:v>38</c:v>
                </c:pt>
                <c:pt idx="579">
                  <c:v>38</c:v>
                </c:pt>
                <c:pt idx="580">
                  <c:v>38</c:v>
                </c:pt>
                <c:pt idx="581">
                  <c:v>38</c:v>
                </c:pt>
                <c:pt idx="582">
                  <c:v>38</c:v>
                </c:pt>
                <c:pt idx="583">
                  <c:v>39</c:v>
                </c:pt>
                <c:pt idx="584">
                  <c:v>39</c:v>
                </c:pt>
                <c:pt idx="585">
                  <c:v>40</c:v>
                </c:pt>
                <c:pt idx="586">
                  <c:v>40</c:v>
                </c:pt>
                <c:pt idx="587">
                  <c:v>41</c:v>
                </c:pt>
                <c:pt idx="588">
                  <c:v>40</c:v>
                </c:pt>
                <c:pt idx="589">
                  <c:v>39</c:v>
                </c:pt>
                <c:pt idx="590">
                  <c:v>39</c:v>
                </c:pt>
                <c:pt idx="591">
                  <c:v>39</c:v>
                </c:pt>
                <c:pt idx="592">
                  <c:v>40</c:v>
                </c:pt>
                <c:pt idx="593">
                  <c:v>40</c:v>
                </c:pt>
                <c:pt idx="594">
                  <c:v>40</c:v>
                </c:pt>
                <c:pt idx="595">
                  <c:v>40</c:v>
                </c:pt>
                <c:pt idx="596">
                  <c:v>41</c:v>
                </c:pt>
                <c:pt idx="597">
                  <c:v>41</c:v>
                </c:pt>
                <c:pt idx="598">
                  <c:v>41</c:v>
                </c:pt>
                <c:pt idx="599">
                  <c:v>41</c:v>
                </c:pt>
                <c:pt idx="600">
                  <c:v>40</c:v>
                </c:pt>
                <c:pt idx="601">
                  <c:v>40</c:v>
                </c:pt>
                <c:pt idx="602">
                  <c:v>41</c:v>
                </c:pt>
                <c:pt idx="603">
                  <c:v>41</c:v>
                </c:pt>
                <c:pt idx="604">
                  <c:v>40</c:v>
                </c:pt>
                <c:pt idx="605">
                  <c:v>40</c:v>
                </c:pt>
                <c:pt idx="606">
                  <c:v>40</c:v>
                </c:pt>
                <c:pt idx="607">
                  <c:v>39</c:v>
                </c:pt>
                <c:pt idx="608">
                  <c:v>38</c:v>
                </c:pt>
                <c:pt idx="609">
                  <c:v>38</c:v>
                </c:pt>
                <c:pt idx="610">
                  <c:v>38</c:v>
                </c:pt>
                <c:pt idx="611">
                  <c:v>38</c:v>
                </c:pt>
                <c:pt idx="612">
                  <c:v>38</c:v>
                </c:pt>
                <c:pt idx="613">
                  <c:v>38</c:v>
                </c:pt>
                <c:pt idx="614">
                  <c:v>38</c:v>
                </c:pt>
                <c:pt idx="615">
                  <c:v>38</c:v>
                </c:pt>
                <c:pt idx="616">
                  <c:v>38</c:v>
                </c:pt>
                <c:pt idx="617">
                  <c:v>39</c:v>
                </c:pt>
                <c:pt idx="618">
                  <c:v>39</c:v>
                </c:pt>
                <c:pt idx="619">
                  <c:v>40</c:v>
                </c:pt>
                <c:pt idx="620">
                  <c:v>40</c:v>
                </c:pt>
                <c:pt idx="621">
                  <c:v>40</c:v>
                </c:pt>
                <c:pt idx="622">
                  <c:v>41</c:v>
                </c:pt>
                <c:pt idx="623">
                  <c:v>40</c:v>
                </c:pt>
                <c:pt idx="624">
                  <c:v>40</c:v>
                </c:pt>
                <c:pt idx="625">
                  <c:v>40</c:v>
                </c:pt>
                <c:pt idx="626">
                  <c:v>40</c:v>
                </c:pt>
                <c:pt idx="627">
                  <c:v>40</c:v>
                </c:pt>
                <c:pt idx="628">
                  <c:v>41</c:v>
                </c:pt>
                <c:pt idx="629">
                  <c:v>41</c:v>
                </c:pt>
                <c:pt idx="630">
                  <c:v>41</c:v>
                </c:pt>
                <c:pt idx="631">
                  <c:v>41</c:v>
                </c:pt>
                <c:pt idx="632">
                  <c:v>41</c:v>
                </c:pt>
                <c:pt idx="633">
                  <c:v>40</c:v>
                </c:pt>
                <c:pt idx="634">
                  <c:v>40</c:v>
                </c:pt>
                <c:pt idx="635">
                  <c:v>41</c:v>
                </c:pt>
                <c:pt idx="636">
                  <c:v>42</c:v>
                </c:pt>
                <c:pt idx="637">
                  <c:v>42</c:v>
                </c:pt>
                <c:pt idx="638">
                  <c:v>42</c:v>
                </c:pt>
                <c:pt idx="639">
                  <c:v>43</c:v>
                </c:pt>
                <c:pt idx="640">
                  <c:v>43</c:v>
                </c:pt>
                <c:pt idx="641">
                  <c:v>43</c:v>
                </c:pt>
                <c:pt idx="642">
                  <c:v>43</c:v>
                </c:pt>
                <c:pt idx="643">
                  <c:v>43</c:v>
                </c:pt>
                <c:pt idx="644">
                  <c:v>43</c:v>
                </c:pt>
                <c:pt idx="645">
                  <c:v>43</c:v>
                </c:pt>
                <c:pt idx="646">
                  <c:v>43</c:v>
                </c:pt>
                <c:pt idx="647">
                  <c:v>43</c:v>
                </c:pt>
                <c:pt idx="648">
                  <c:v>43</c:v>
                </c:pt>
                <c:pt idx="649">
                  <c:v>42</c:v>
                </c:pt>
                <c:pt idx="650">
                  <c:v>42</c:v>
                </c:pt>
                <c:pt idx="651">
                  <c:v>42</c:v>
                </c:pt>
                <c:pt idx="652">
                  <c:v>43</c:v>
                </c:pt>
                <c:pt idx="653">
                  <c:v>44</c:v>
                </c:pt>
                <c:pt idx="654">
                  <c:v>44</c:v>
                </c:pt>
                <c:pt idx="655">
                  <c:v>44</c:v>
                </c:pt>
                <c:pt idx="656">
                  <c:v>44</c:v>
                </c:pt>
                <c:pt idx="657">
                  <c:v>44</c:v>
                </c:pt>
                <c:pt idx="658">
                  <c:v>44</c:v>
                </c:pt>
                <c:pt idx="659">
                  <c:v>44</c:v>
                </c:pt>
                <c:pt idx="660">
                  <c:v>45</c:v>
                </c:pt>
                <c:pt idx="661">
                  <c:v>46</c:v>
                </c:pt>
                <c:pt idx="662">
                  <c:v>45</c:v>
                </c:pt>
                <c:pt idx="663">
                  <c:v>45</c:v>
                </c:pt>
                <c:pt idx="664">
                  <c:v>45</c:v>
                </c:pt>
                <c:pt idx="665">
                  <c:v>46</c:v>
                </c:pt>
                <c:pt idx="666">
                  <c:v>46</c:v>
                </c:pt>
                <c:pt idx="667">
                  <c:v>45</c:v>
                </c:pt>
                <c:pt idx="668">
                  <c:v>45</c:v>
                </c:pt>
                <c:pt idx="669">
                  <c:v>45</c:v>
                </c:pt>
                <c:pt idx="670">
                  <c:v>44</c:v>
                </c:pt>
                <c:pt idx="671">
                  <c:v>44</c:v>
                </c:pt>
                <c:pt idx="672">
                  <c:v>44</c:v>
                </c:pt>
                <c:pt idx="673">
                  <c:v>44</c:v>
                </c:pt>
                <c:pt idx="674">
                  <c:v>45</c:v>
                </c:pt>
                <c:pt idx="675">
                  <c:v>46</c:v>
                </c:pt>
                <c:pt idx="676">
                  <c:v>45</c:v>
                </c:pt>
                <c:pt idx="677">
                  <c:v>44</c:v>
                </c:pt>
                <c:pt idx="678">
                  <c:v>44</c:v>
                </c:pt>
                <c:pt idx="679">
                  <c:v>43</c:v>
                </c:pt>
                <c:pt idx="680">
                  <c:v>43</c:v>
                </c:pt>
                <c:pt idx="681">
                  <c:v>43</c:v>
                </c:pt>
                <c:pt idx="682">
                  <c:v>43</c:v>
                </c:pt>
                <c:pt idx="683">
                  <c:v>44</c:v>
                </c:pt>
                <c:pt idx="684">
                  <c:v>44</c:v>
                </c:pt>
                <c:pt idx="685">
                  <c:v>44</c:v>
                </c:pt>
                <c:pt idx="686">
                  <c:v>44</c:v>
                </c:pt>
                <c:pt idx="687">
                  <c:v>45</c:v>
                </c:pt>
                <c:pt idx="688">
                  <c:v>46</c:v>
                </c:pt>
                <c:pt idx="689">
                  <c:v>47</c:v>
                </c:pt>
                <c:pt idx="690">
                  <c:v>47</c:v>
                </c:pt>
                <c:pt idx="691">
                  <c:v>47</c:v>
                </c:pt>
                <c:pt idx="692">
                  <c:v>46</c:v>
                </c:pt>
                <c:pt idx="693">
                  <c:v>46</c:v>
                </c:pt>
                <c:pt idx="694">
                  <c:v>46</c:v>
                </c:pt>
                <c:pt idx="695">
                  <c:v>46</c:v>
                </c:pt>
                <c:pt idx="696">
                  <c:v>47</c:v>
                </c:pt>
                <c:pt idx="697">
                  <c:v>47</c:v>
                </c:pt>
                <c:pt idx="698">
                  <c:v>48</c:v>
                </c:pt>
                <c:pt idx="699">
                  <c:v>47</c:v>
                </c:pt>
                <c:pt idx="700">
                  <c:v>46</c:v>
                </c:pt>
                <c:pt idx="701">
                  <c:v>46</c:v>
                </c:pt>
                <c:pt idx="702">
                  <c:v>46</c:v>
                </c:pt>
                <c:pt idx="703">
                  <c:v>46</c:v>
                </c:pt>
                <c:pt idx="704">
                  <c:v>46</c:v>
                </c:pt>
                <c:pt idx="705">
                  <c:v>45</c:v>
                </c:pt>
                <c:pt idx="706">
                  <c:v>45</c:v>
                </c:pt>
                <c:pt idx="707">
                  <c:v>45</c:v>
                </c:pt>
                <c:pt idx="708">
                  <c:v>45</c:v>
                </c:pt>
                <c:pt idx="709">
                  <c:v>44</c:v>
                </c:pt>
                <c:pt idx="710">
                  <c:v>44</c:v>
                </c:pt>
                <c:pt idx="711">
                  <c:v>44</c:v>
                </c:pt>
                <c:pt idx="712">
                  <c:v>44</c:v>
                </c:pt>
                <c:pt idx="713">
                  <c:v>44</c:v>
                </c:pt>
                <c:pt idx="714">
                  <c:v>44</c:v>
                </c:pt>
                <c:pt idx="715">
                  <c:v>44</c:v>
                </c:pt>
                <c:pt idx="716">
                  <c:v>44</c:v>
                </c:pt>
                <c:pt idx="717">
                  <c:v>44</c:v>
                </c:pt>
                <c:pt idx="718">
                  <c:v>45</c:v>
                </c:pt>
                <c:pt idx="719">
                  <c:v>45</c:v>
                </c:pt>
                <c:pt idx="720">
                  <c:v>46</c:v>
                </c:pt>
                <c:pt idx="721">
                  <c:v>45</c:v>
                </c:pt>
                <c:pt idx="722">
                  <c:v>45</c:v>
                </c:pt>
                <c:pt idx="723">
                  <c:v>45</c:v>
                </c:pt>
                <c:pt idx="724">
                  <c:v>45</c:v>
                </c:pt>
                <c:pt idx="725">
                  <c:v>45</c:v>
                </c:pt>
                <c:pt idx="726">
                  <c:v>45</c:v>
                </c:pt>
                <c:pt idx="727">
                  <c:v>44</c:v>
                </c:pt>
                <c:pt idx="728">
                  <c:v>45</c:v>
                </c:pt>
                <c:pt idx="729">
                  <c:v>45</c:v>
                </c:pt>
                <c:pt idx="730">
                  <c:v>45</c:v>
                </c:pt>
                <c:pt idx="731">
                  <c:v>45</c:v>
                </c:pt>
                <c:pt idx="732">
                  <c:v>46</c:v>
                </c:pt>
                <c:pt idx="733">
                  <c:v>45</c:v>
                </c:pt>
                <c:pt idx="734">
                  <c:v>45</c:v>
                </c:pt>
                <c:pt idx="735">
                  <c:v>46</c:v>
                </c:pt>
                <c:pt idx="736">
                  <c:v>45</c:v>
                </c:pt>
                <c:pt idx="737">
                  <c:v>45</c:v>
                </c:pt>
                <c:pt idx="738">
                  <c:v>44</c:v>
                </c:pt>
                <c:pt idx="739">
                  <c:v>44</c:v>
                </c:pt>
                <c:pt idx="740">
                  <c:v>44</c:v>
                </c:pt>
                <c:pt idx="741">
                  <c:v>44</c:v>
                </c:pt>
                <c:pt idx="742">
                  <c:v>45</c:v>
                </c:pt>
                <c:pt idx="743">
                  <c:v>44</c:v>
                </c:pt>
                <c:pt idx="744">
                  <c:v>44</c:v>
                </c:pt>
                <c:pt idx="745">
                  <c:v>44</c:v>
                </c:pt>
                <c:pt idx="746">
                  <c:v>44</c:v>
                </c:pt>
                <c:pt idx="747">
                  <c:v>43</c:v>
                </c:pt>
                <c:pt idx="748">
                  <c:v>43</c:v>
                </c:pt>
                <c:pt idx="749">
                  <c:v>43</c:v>
                </c:pt>
                <c:pt idx="750">
                  <c:v>44</c:v>
                </c:pt>
                <c:pt idx="751">
                  <c:v>44</c:v>
                </c:pt>
                <c:pt idx="752">
                  <c:v>44</c:v>
                </c:pt>
                <c:pt idx="753">
                  <c:v>44</c:v>
                </c:pt>
                <c:pt idx="754">
                  <c:v>44</c:v>
                </c:pt>
                <c:pt idx="755">
                  <c:v>44</c:v>
                </c:pt>
                <c:pt idx="756">
                  <c:v>44</c:v>
                </c:pt>
                <c:pt idx="757">
                  <c:v>45</c:v>
                </c:pt>
                <c:pt idx="758">
                  <c:v>45</c:v>
                </c:pt>
                <c:pt idx="759">
                  <c:v>46</c:v>
                </c:pt>
                <c:pt idx="760">
                  <c:v>45</c:v>
                </c:pt>
                <c:pt idx="761">
                  <c:v>46</c:v>
                </c:pt>
                <c:pt idx="762">
                  <c:v>45</c:v>
                </c:pt>
                <c:pt idx="763">
                  <c:v>45</c:v>
                </c:pt>
                <c:pt idx="764">
                  <c:v>45</c:v>
                </c:pt>
                <c:pt idx="765">
                  <c:v>45</c:v>
                </c:pt>
                <c:pt idx="766">
                  <c:v>45</c:v>
                </c:pt>
                <c:pt idx="767">
                  <c:v>45</c:v>
                </c:pt>
                <c:pt idx="768">
                  <c:v>44</c:v>
                </c:pt>
                <c:pt idx="769">
                  <c:v>44</c:v>
                </c:pt>
                <c:pt idx="770">
                  <c:v>44</c:v>
                </c:pt>
                <c:pt idx="771">
                  <c:v>44</c:v>
                </c:pt>
                <c:pt idx="772">
                  <c:v>44</c:v>
                </c:pt>
                <c:pt idx="773">
                  <c:v>44</c:v>
                </c:pt>
                <c:pt idx="774">
                  <c:v>44</c:v>
                </c:pt>
                <c:pt idx="775">
                  <c:v>44</c:v>
                </c:pt>
                <c:pt idx="776">
                  <c:v>44</c:v>
                </c:pt>
                <c:pt idx="777">
                  <c:v>45</c:v>
                </c:pt>
                <c:pt idx="778">
                  <c:v>45</c:v>
                </c:pt>
                <c:pt idx="779">
                  <c:v>44</c:v>
                </c:pt>
                <c:pt idx="780">
                  <c:v>45</c:v>
                </c:pt>
                <c:pt idx="781">
                  <c:v>45</c:v>
                </c:pt>
                <c:pt idx="782">
                  <c:v>45</c:v>
                </c:pt>
                <c:pt idx="783">
                  <c:v>45</c:v>
                </c:pt>
                <c:pt idx="784">
                  <c:v>45</c:v>
                </c:pt>
                <c:pt idx="785">
                  <c:v>45</c:v>
                </c:pt>
                <c:pt idx="786">
                  <c:v>44</c:v>
                </c:pt>
                <c:pt idx="787">
                  <c:v>44</c:v>
                </c:pt>
                <c:pt idx="788">
                  <c:v>44</c:v>
                </c:pt>
                <c:pt idx="789">
                  <c:v>44</c:v>
                </c:pt>
                <c:pt idx="790">
                  <c:v>44</c:v>
                </c:pt>
                <c:pt idx="791">
                  <c:v>44</c:v>
                </c:pt>
                <c:pt idx="792">
                  <c:v>44</c:v>
                </c:pt>
                <c:pt idx="793">
                  <c:v>44</c:v>
                </c:pt>
                <c:pt idx="794">
                  <c:v>44</c:v>
                </c:pt>
                <c:pt idx="795">
                  <c:v>44</c:v>
                </c:pt>
                <c:pt idx="796">
                  <c:v>45</c:v>
                </c:pt>
                <c:pt idx="797">
                  <c:v>45</c:v>
                </c:pt>
                <c:pt idx="798">
                  <c:v>44</c:v>
                </c:pt>
                <c:pt idx="799">
                  <c:v>44</c:v>
                </c:pt>
                <c:pt idx="800">
                  <c:v>45</c:v>
                </c:pt>
                <c:pt idx="801">
                  <c:v>45</c:v>
                </c:pt>
                <c:pt idx="802">
                  <c:v>44</c:v>
                </c:pt>
                <c:pt idx="803">
                  <c:v>44</c:v>
                </c:pt>
                <c:pt idx="804">
                  <c:v>44</c:v>
                </c:pt>
                <c:pt idx="805">
                  <c:v>44</c:v>
                </c:pt>
                <c:pt idx="806">
                  <c:v>45</c:v>
                </c:pt>
                <c:pt idx="807">
                  <c:v>46</c:v>
                </c:pt>
                <c:pt idx="808">
                  <c:v>47</c:v>
                </c:pt>
                <c:pt idx="809">
                  <c:v>46</c:v>
                </c:pt>
                <c:pt idx="810">
                  <c:v>46</c:v>
                </c:pt>
                <c:pt idx="811">
                  <c:v>45</c:v>
                </c:pt>
                <c:pt idx="812">
                  <c:v>45</c:v>
                </c:pt>
                <c:pt idx="813">
                  <c:v>45</c:v>
                </c:pt>
                <c:pt idx="814">
                  <c:v>45</c:v>
                </c:pt>
                <c:pt idx="815">
                  <c:v>46</c:v>
                </c:pt>
                <c:pt idx="816">
                  <c:v>46</c:v>
                </c:pt>
                <c:pt idx="817">
                  <c:v>47</c:v>
                </c:pt>
                <c:pt idx="818">
                  <c:v>46</c:v>
                </c:pt>
                <c:pt idx="819">
                  <c:v>46</c:v>
                </c:pt>
                <c:pt idx="820">
                  <c:v>46</c:v>
                </c:pt>
                <c:pt idx="821">
                  <c:v>45</c:v>
                </c:pt>
                <c:pt idx="822">
                  <c:v>45</c:v>
                </c:pt>
                <c:pt idx="823">
                  <c:v>45</c:v>
                </c:pt>
                <c:pt idx="824">
                  <c:v>45</c:v>
                </c:pt>
                <c:pt idx="825">
                  <c:v>45</c:v>
                </c:pt>
                <c:pt idx="826">
                  <c:v>45</c:v>
                </c:pt>
                <c:pt idx="827">
                  <c:v>45</c:v>
                </c:pt>
                <c:pt idx="828">
                  <c:v>45</c:v>
                </c:pt>
                <c:pt idx="829">
                  <c:v>45</c:v>
                </c:pt>
                <c:pt idx="830">
                  <c:v>45</c:v>
                </c:pt>
                <c:pt idx="831">
                  <c:v>45</c:v>
                </c:pt>
                <c:pt idx="832">
                  <c:v>45</c:v>
                </c:pt>
                <c:pt idx="833">
                  <c:v>45</c:v>
                </c:pt>
                <c:pt idx="834">
                  <c:v>45</c:v>
                </c:pt>
                <c:pt idx="835">
                  <c:v>45</c:v>
                </c:pt>
                <c:pt idx="836">
                  <c:v>45</c:v>
                </c:pt>
                <c:pt idx="837">
                  <c:v>45</c:v>
                </c:pt>
                <c:pt idx="838">
                  <c:v>45</c:v>
                </c:pt>
                <c:pt idx="839">
                  <c:v>45</c:v>
                </c:pt>
                <c:pt idx="840">
                  <c:v>45</c:v>
                </c:pt>
                <c:pt idx="841">
                  <c:v>45</c:v>
                </c:pt>
                <c:pt idx="842">
                  <c:v>44</c:v>
                </c:pt>
                <c:pt idx="843">
                  <c:v>44</c:v>
                </c:pt>
                <c:pt idx="844">
                  <c:v>44</c:v>
                </c:pt>
                <c:pt idx="845">
                  <c:v>44</c:v>
                </c:pt>
                <c:pt idx="846">
                  <c:v>44</c:v>
                </c:pt>
                <c:pt idx="847">
                  <c:v>44</c:v>
                </c:pt>
                <c:pt idx="848">
                  <c:v>44</c:v>
                </c:pt>
                <c:pt idx="849">
                  <c:v>45</c:v>
                </c:pt>
                <c:pt idx="850">
                  <c:v>45</c:v>
                </c:pt>
                <c:pt idx="851">
                  <c:v>45</c:v>
                </c:pt>
                <c:pt idx="852">
                  <c:v>46</c:v>
                </c:pt>
                <c:pt idx="853">
                  <c:v>45</c:v>
                </c:pt>
                <c:pt idx="854">
                  <c:v>45</c:v>
                </c:pt>
                <c:pt idx="855">
                  <c:v>46</c:v>
                </c:pt>
                <c:pt idx="856">
                  <c:v>46</c:v>
                </c:pt>
                <c:pt idx="857">
                  <c:v>46</c:v>
                </c:pt>
                <c:pt idx="858">
                  <c:v>47</c:v>
                </c:pt>
                <c:pt idx="859">
                  <c:v>47</c:v>
                </c:pt>
                <c:pt idx="860">
                  <c:v>47</c:v>
                </c:pt>
                <c:pt idx="861">
                  <c:v>47</c:v>
                </c:pt>
                <c:pt idx="862">
                  <c:v>47</c:v>
                </c:pt>
                <c:pt idx="863">
                  <c:v>46</c:v>
                </c:pt>
                <c:pt idx="864">
                  <c:v>46</c:v>
                </c:pt>
                <c:pt idx="865">
                  <c:v>46</c:v>
                </c:pt>
                <c:pt idx="866">
                  <c:v>46</c:v>
                </c:pt>
                <c:pt idx="867">
                  <c:v>45</c:v>
                </c:pt>
                <c:pt idx="868">
                  <c:v>46</c:v>
                </c:pt>
                <c:pt idx="869">
                  <c:v>47</c:v>
                </c:pt>
                <c:pt idx="870">
                  <c:v>46</c:v>
                </c:pt>
                <c:pt idx="871">
                  <c:v>47</c:v>
                </c:pt>
                <c:pt idx="872">
                  <c:v>47</c:v>
                </c:pt>
                <c:pt idx="873">
                  <c:v>46</c:v>
                </c:pt>
                <c:pt idx="874">
                  <c:v>45</c:v>
                </c:pt>
                <c:pt idx="875">
                  <c:v>46</c:v>
                </c:pt>
                <c:pt idx="876">
                  <c:v>46</c:v>
                </c:pt>
                <c:pt idx="877">
                  <c:v>46</c:v>
                </c:pt>
                <c:pt idx="878">
                  <c:v>45</c:v>
                </c:pt>
                <c:pt idx="879">
                  <c:v>45</c:v>
                </c:pt>
                <c:pt idx="880">
                  <c:v>45</c:v>
                </c:pt>
                <c:pt idx="881">
                  <c:v>46</c:v>
                </c:pt>
                <c:pt idx="882">
                  <c:v>46</c:v>
                </c:pt>
                <c:pt idx="883">
                  <c:v>47</c:v>
                </c:pt>
                <c:pt idx="884">
                  <c:v>48</c:v>
                </c:pt>
                <c:pt idx="885">
                  <c:v>47</c:v>
                </c:pt>
                <c:pt idx="886">
                  <c:v>47</c:v>
                </c:pt>
                <c:pt idx="887">
                  <c:v>47</c:v>
                </c:pt>
                <c:pt idx="888">
                  <c:v>48</c:v>
                </c:pt>
                <c:pt idx="889">
                  <c:v>48</c:v>
                </c:pt>
                <c:pt idx="890">
                  <c:v>48</c:v>
                </c:pt>
                <c:pt idx="891">
                  <c:v>49</c:v>
                </c:pt>
                <c:pt idx="892">
                  <c:v>48</c:v>
                </c:pt>
                <c:pt idx="893">
                  <c:v>49</c:v>
                </c:pt>
                <c:pt idx="894">
                  <c:v>49</c:v>
                </c:pt>
                <c:pt idx="895">
                  <c:v>49</c:v>
                </c:pt>
                <c:pt idx="896">
                  <c:v>49</c:v>
                </c:pt>
                <c:pt idx="897">
                  <c:v>50</c:v>
                </c:pt>
                <c:pt idx="898">
                  <c:v>49</c:v>
                </c:pt>
                <c:pt idx="899">
                  <c:v>48</c:v>
                </c:pt>
                <c:pt idx="900">
                  <c:v>48</c:v>
                </c:pt>
                <c:pt idx="901">
                  <c:v>49</c:v>
                </c:pt>
                <c:pt idx="902">
                  <c:v>49</c:v>
                </c:pt>
                <c:pt idx="903">
                  <c:v>50</c:v>
                </c:pt>
                <c:pt idx="904">
                  <c:v>50</c:v>
                </c:pt>
                <c:pt idx="905">
                  <c:v>50</c:v>
                </c:pt>
                <c:pt idx="906">
                  <c:v>50</c:v>
                </c:pt>
                <c:pt idx="907">
                  <c:v>50</c:v>
                </c:pt>
                <c:pt idx="908">
                  <c:v>50</c:v>
                </c:pt>
                <c:pt idx="909">
                  <c:v>50</c:v>
                </c:pt>
                <c:pt idx="910">
                  <c:v>50</c:v>
                </c:pt>
                <c:pt idx="911">
                  <c:v>50</c:v>
                </c:pt>
                <c:pt idx="912">
                  <c:v>50</c:v>
                </c:pt>
                <c:pt idx="913">
                  <c:v>49</c:v>
                </c:pt>
                <c:pt idx="914">
                  <c:v>49</c:v>
                </c:pt>
                <c:pt idx="915">
                  <c:v>48</c:v>
                </c:pt>
                <c:pt idx="916">
                  <c:v>48</c:v>
                </c:pt>
                <c:pt idx="917">
                  <c:v>48</c:v>
                </c:pt>
                <c:pt idx="918">
                  <c:v>48</c:v>
                </c:pt>
                <c:pt idx="919">
                  <c:v>48</c:v>
                </c:pt>
                <c:pt idx="920">
                  <c:v>48</c:v>
                </c:pt>
                <c:pt idx="921">
                  <c:v>48</c:v>
                </c:pt>
                <c:pt idx="922">
                  <c:v>48</c:v>
                </c:pt>
                <c:pt idx="923">
                  <c:v>49</c:v>
                </c:pt>
                <c:pt idx="924">
                  <c:v>48</c:v>
                </c:pt>
                <c:pt idx="925">
                  <c:v>48</c:v>
                </c:pt>
                <c:pt idx="926">
                  <c:v>48</c:v>
                </c:pt>
                <c:pt idx="927">
                  <c:v>49</c:v>
                </c:pt>
                <c:pt idx="928">
                  <c:v>48</c:v>
                </c:pt>
                <c:pt idx="929">
                  <c:v>48</c:v>
                </c:pt>
                <c:pt idx="930">
                  <c:v>48</c:v>
                </c:pt>
                <c:pt idx="931">
                  <c:v>49</c:v>
                </c:pt>
                <c:pt idx="932">
                  <c:v>49</c:v>
                </c:pt>
                <c:pt idx="933">
                  <c:v>50</c:v>
                </c:pt>
                <c:pt idx="934">
                  <c:v>50</c:v>
                </c:pt>
                <c:pt idx="935">
                  <c:v>49</c:v>
                </c:pt>
                <c:pt idx="936">
                  <c:v>50</c:v>
                </c:pt>
                <c:pt idx="937">
                  <c:v>50</c:v>
                </c:pt>
                <c:pt idx="938">
                  <c:v>49</c:v>
                </c:pt>
                <c:pt idx="939">
                  <c:v>50</c:v>
                </c:pt>
                <c:pt idx="940">
                  <c:v>50</c:v>
                </c:pt>
                <c:pt idx="941">
                  <c:v>51</c:v>
                </c:pt>
                <c:pt idx="942">
                  <c:v>51</c:v>
                </c:pt>
                <c:pt idx="943">
                  <c:v>52</c:v>
                </c:pt>
                <c:pt idx="944">
                  <c:v>52</c:v>
                </c:pt>
                <c:pt idx="945">
                  <c:v>52</c:v>
                </c:pt>
                <c:pt idx="946">
                  <c:v>52</c:v>
                </c:pt>
                <c:pt idx="947">
                  <c:v>52</c:v>
                </c:pt>
                <c:pt idx="948">
                  <c:v>52</c:v>
                </c:pt>
                <c:pt idx="949">
                  <c:v>52</c:v>
                </c:pt>
                <c:pt idx="950">
                  <c:v>52</c:v>
                </c:pt>
                <c:pt idx="951">
                  <c:v>52</c:v>
                </c:pt>
                <c:pt idx="952">
                  <c:v>52</c:v>
                </c:pt>
                <c:pt idx="953">
                  <c:v>53</c:v>
                </c:pt>
                <c:pt idx="954">
                  <c:v>53</c:v>
                </c:pt>
                <c:pt idx="955">
                  <c:v>54</c:v>
                </c:pt>
                <c:pt idx="956">
                  <c:v>55</c:v>
                </c:pt>
                <c:pt idx="957">
                  <c:v>54</c:v>
                </c:pt>
                <c:pt idx="958">
                  <c:v>54</c:v>
                </c:pt>
                <c:pt idx="959">
                  <c:v>54</c:v>
                </c:pt>
                <c:pt idx="960">
                  <c:v>54</c:v>
                </c:pt>
                <c:pt idx="961">
                  <c:v>54</c:v>
                </c:pt>
                <c:pt idx="962">
                  <c:v>53</c:v>
                </c:pt>
                <c:pt idx="963">
                  <c:v>54</c:v>
                </c:pt>
                <c:pt idx="964">
                  <c:v>53</c:v>
                </c:pt>
                <c:pt idx="965">
                  <c:v>53</c:v>
                </c:pt>
                <c:pt idx="966">
                  <c:v>53</c:v>
                </c:pt>
                <c:pt idx="967">
                  <c:v>53</c:v>
                </c:pt>
                <c:pt idx="968">
                  <c:v>52</c:v>
                </c:pt>
                <c:pt idx="969">
                  <c:v>51</c:v>
                </c:pt>
                <c:pt idx="970">
                  <c:v>51</c:v>
                </c:pt>
                <c:pt idx="971">
                  <c:v>51</c:v>
                </c:pt>
                <c:pt idx="972">
                  <c:v>50</c:v>
                </c:pt>
                <c:pt idx="973">
                  <c:v>51</c:v>
                </c:pt>
                <c:pt idx="974">
                  <c:v>51</c:v>
                </c:pt>
                <c:pt idx="975">
                  <c:v>52</c:v>
                </c:pt>
                <c:pt idx="976">
                  <c:v>52</c:v>
                </c:pt>
                <c:pt idx="977">
                  <c:v>52</c:v>
                </c:pt>
                <c:pt idx="978">
                  <c:v>51</c:v>
                </c:pt>
                <c:pt idx="979">
                  <c:v>51</c:v>
                </c:pt>
                <c:pt idx="980">
                  <c:v>51</c:v>
                </c:pt>
                <c:pt idx="981">
                  <c:v>51</c:v>
                </c:pt>
                <c:pt idx="982">
                  <c:v>51</c:v>
                </c:pt>
                <c:pt idx="983">
                  <c:v>51</c:v>
                </c:pt>
                <c:pt idx="984">
                  <c:v>52</c:v>
                </c:pt>
                <c:pt idx="985">
                  <c:v>53</c:v>
                </c:pt>
                <c:pt idx="986">
                  <c:v>54</c:v>
                </c:pt>
                <c:pt idx="987">
                  <c:v>53</c:v>
                </c:pt>
                <c:pt idx="988">
                  <c:v>53</c:v>
                </c:pt>
                <c:pt idx="989">
                  <c:v>54</c:v>
                </c:pt>
                <c:pt idx="990">
                  <c:v>54</c:v>
                </c:pt>
                <c:pt idx="991">
                  <c:v>53</c:v>
                </c:pt>
                <c:pt idx="992">
                  <c:v>53</c:v>
                </c:pt>
                <c:pt idx="993">
                  <c:v>53</c:v>
                </c:pt>
                <c:pt idx="994">
                  <c:v>53</c:v>
                </c:pt>
                <c:pt idx="995">
                  <c:v>53</c:v>
                </c:pt>
                <c:pt idx="996">
                  <c:v>54</c:v>
                </c:pt>
                <c:pt idx="997">
                  <c:v>53</c:v>
                </c:pt>
                <c:pt idx="998">
                  <c:v>54</c:v>
                </c:pt>
                <c:pt idx="999">
                  <c:v>54</c:v>
                </c:pt>
                <c:pt idx="1000">
                  <c:v>54</c:v>
                </c:pt>
                <c:pt idx="1001">
                  <c:v>54</c:v>
                </c:pt>
                <c:pt idx="1002">
                  <c:v>54</c:v>
                </c:pt>
                <c:pt idx="1003">
                  <c:v>54</c:v>
                </c:pt>
                <c:pt idx="1004">
                  <c:v>54</c:v>
                </c:pt>
                <c:pt idx="1005">
                  <c:v>55</c:v>
                </c:pt>
                <c:pt idx="1006">
                  <c:v>55</c:v>
                </c:pt>
                <c:pt idx="1007">
                  <c:v>55</c:v>
                </c:pt>
                <c:pt idx="1008">
                  <c:v>54</c:v>
                </c:pt>
                <c:pt idx="1009">
                  <c:v>54</c:v>
                </c:pt>
                <c:pt idx="1010">
                  <c:v>54</c:v>
                </c:pt>
                <c:pt idx="1011">
                  <c:v>53</c:v>
                </c:pt>
                <c:pt idx="1012">
                  <c:v>53</c:v>
                </c:pt>
                <c:pt idx="1013">
                  <c:v>53</c:v>
                </c:pt>
                <c:pt idx="1014">
                  <c:v>53</c:v>
                </c:pt>
                <c:pt idx="1015">
                  <c:v>52</c:v>
                </c:pt>
                <c:pt idx="1016">
                  <c:v>52</c:v>
                </c:pt>
                <c:pt idx="1017">
                  <c:v>52</c:v>
                </c:pt>
                <c:pt idx="1018">
                  <c:v>51</c:v>
                </c:pt>
                <c:pt idx="1019">
                  <c:v>51</c:v>
                </c:pt>
                <c:pt idx="1020">
                  <c:v>51</c:v>
                </c:pt>
                <c:pt idx="1021">
                  <c:v>51</c:v>
                </c:pt>
                <c:pt idx="1022">
                  <c:v>51</c:v>
                </c:pt>
                <c:pt idx="1023">
                  <c:v>51</c:v>
                </c:pt>
                <c:pt idx="1024">
                  <c:v>50</c:v>
                </c:pt>
                <c:pt idx="1025">
                  <c:v>50</c:v>
                </c:pt>
                <c:pt idx="1026">
                  <c:v>49</c:v>
                </c:pt>
                <c:pt idx="1027">
                  <c:v>49</c:v>
                </c:pt>
                <c:pt idx="1028">
                  <c:v>50</c:v>
                </c:pt>
                <c:pt idx="1029">
                  <c:v>50</c:v>
                </c:pt>
                <c:pt idx="1030">
                  <c:v>49</c:v>
                </c:pt>
                <c:pt idx="1031">
                  <c:v>50</c:v>
                </c:pt>
                <c:pt idx="1032">
                  <c:v>50</c:v>
                </c:pt>
                <c:pt idx="1033">
                  <c:v>50</c:v>
                </c:pt>
                <c:pt idx="1034">
                  <c:v>49</c:v>
                </c:pt>
                <c:pt idx="1035">
                  <c:v>49</c:v>
                </c:pt>
                <c:pt idx="1036">
                  <c:v>49</c:v>
                </c:pt>
                <c:pt idx="1037">
                  <c:v>50</c:v>
                </c:pt>
                <c:pt idx="1038">
                  <c:v>50</c:v>
                </c:pt>
                <c:pt idx="1039">
                  <c:v>51</c:v>
                </c:pt>
                <c:pt idx="1040">
                  <c:v>50</c:v>
                </c:pt>
                <c:pt idx="1041">
                  <c:v>50</c:v>
                </c:pt>
                <c:pt idx="1042">
                  <c:v>50</c:v>
                </c:pt>
                <c:pt idx="1043">
                  <c:v>50</c:v>
                </c:pt>
                <c:pt idx="1044">
                  <c:v>50</c:v>
                </c:pt>
                <c:pt idx="1045">
                  <c:v>50</c:v>
                </c:pt>
                <c:pt idx="1046">
                  <c:v>50</c:v>
                </c:pt>
                <c:pt idx="1047">
                  <c:v>50</c:v>
                </c:pt>
                <c:pt idx="1048">
                  <c:v>50</c:v>
                </c:pt>
                <c:pt idx="1049">
                  <c:v>50</c:v>
                </c:pt>
                <c:pt idx="1050">
                  <c:v>51</c:v>
                </c:pt>
                <c:pt idx="1051">
                  <c:v>51</c:v>
                </c:pt>
                <c:pt idx="1052">
                  <c:v>52</c:v>
                </c:pt>
                <c:pt idx="1053">
                  <c:v>52</c:v>
                </c:pt>
                <c:pt idx="1054">
                  <c:v>53</c:v>
                </c:pt>
                <c:pt idx="1055">
                  <c:v>53</c:v>
                </c:pt>
                <c:pt idx="1056">
                  <c:v>54</c:v>
                </c:pt>
                <c:pt idx="1057">
                  <c:v>53</c:v>
                </c:pt>
                <c:pt idx="1058">
                  <c:v>53</c:v>
                </c:pt>
                <c:pt idx="1059">
                  <c:v>52</c:v>
                </c:pt>
                <c:pt idx="1060">
                  <c:v>52</c:v>
                </c:pt>
                <c:pt idx="1061">
                  <c:v>52</c:v>
                </c:pt>
                <c:pt idx="1062">
                  <c:v>51</c:v>
                </c:pt>
                <c:pt idx="1063">
                  <c:v>52</c:v>
                </c:pt>
                <c:pt idx="1064">
                  <c:v>51</c:v>
                </c:pt>
                <c:pt idx="1065">
                  <c:v>51</c:v>
                </c:pt>
                <c:pt idx="1066">
                  <c:v>52</c:v>
                </c:pt>
                <c:pt idx="1067">
                  <c:v>52</c:v>
                </c:pt>
                <c:pt idx="1068">
                  <c:v>52</c:v>
                </c:pt>
                <c:pt idx="1069">
                  <c:v>52</c:v>
                </c:pt>
                <c:pt idx="1070">
                  <c:v>52</c:v>
                </c:pt>
                <c:pt idx="1071">
                  <c:v>52</c:v>
                </c:pt>
                <c:pt idx="1072">
                  <c:v>51</c:v>
                </c:pt>
                <c:pt idx="1073">
                  <c:v>52</c:v>
                </c:pt>
                <c:pt idx="1074">
                  <c:v>52</c:v>
                </c:pt>
                <c:pt idx="1075">
                  <c:v>51</c:v>
                </c:pt>
                <c:pt idx="1076">
                  <c:v>51</c:v>
                </c:pt>
                <c:pt idx="1077">
                  <c:v>52</c:v>
                </c:pt>
                <c:pt idx="1078">
                  <c:v>51</c:v>
                </c:pt>
                <c:pt idx="1079">
                  <c:v>51</c:v>
                </c:pt>
                <c:pt idx="1080">
                  <c:v>50</c:v>
                </c:pt>
                <c:pt idx="1081">
                  <c:v>51</c:v>
                </c:pt>
                <c:pt idx="1082">
                  <c:v>51</c:v>
                </c:pt>
                <c:pt idx="1083">
                  <c:v>51</c:v>
                </c:pt>
                <c:pt idx="1084">
                  <c:v>51</c:v>
                </c:pt>
                <c:pt idx="1085">
                  <c:v>51</c:v>
                </c:pt>
                <c:pt idx="1086">
                  <c:v>50</c:v>
                </c:pt>
                <c:pt idx="1087">
                  <c:v>50</c:v>
                </c:pt>
                <c:pt idx="1088">
                  <c:v>50</c:v>
                </c:pt>
                <c:pt idx="1089">
                  <c:v>50</c:v>
                </c:pt>
                <c:pt idx="1090">
                  <c:v>50</c:v>
                </c:pt>
                <c:pt idx="1091">
                  <c:v>50</c:v>
                </c:pt>
                <c:pt idx="1092">
                  <c:v>50</c:v>
                </c:pt>
                <c:pt idx="1093">
                  <c:v>49</c:v>
                </c:pt>
                <c:pt idx="1094">
                  <c:v>49</c:v>
                </c:pt>
                <c:pt idx="1095">
                  <c:v>49</c:v>
                </c:pt>
                <c:pt idx="1096">
                  <c:v>49</c:v>
                </c:pt>
                <c:pt idx="1097">
                  <c:v>49</c:v>
                </c:pt>
                <c:pt idx="1098">
                  <c:v>49</c:v>
                </c:pt>
                <c:pt idx="1099">
                  <c:v>49</c:v>
                </c:pt>
                <c:pt idx="1100">
                  <c:v>49</c:v>
                </c:pt>
                <c:pt idx="1101">
                  <c:v>49</c:v>
                </c:pt>
                <c:pt idx="1102">
                  <c:v>49</c:v>
                </c:pt>
                <c:pt idx="1103">
                  <c:v>50</c:v>
                </c:pt>
                <c:pt idx="1104">
                  <c:v>50</c:v>
                </c:pt>
                <c:pt idx="1105">
                  <c:v>49</c:v>
                </c:pt>
                <c:pt idx="1106">
                  <c:v>50</c:v>
                </c:pt>
                <c:pt idx="1107">
                  <c:v>50</c:v>
                </c:pt>
                <c:pt idx="1108">
                  <c:v>50</c:v>
                </c:pt>
                <c:pt idx="1109">
                  <c:v>51</c:v>
                </c:pt>
                <c:pt idx="1110">
                  <c:v>51</c:v>
                </c:pt>
                <c:pt idx="1111">
                  <c:v>51</c:v>
                </c:pt>
                <c:pt idx="1112">
                  <c:v>51</c:v>
                </c:pt>
                <c:pt idx="1113">
                  <c:v>52</c:v>
                </c:pt>
                <c:pt idx="1114">
                  <c:v>51</c:v>
                </c:pt>
                <c:pt idx="1115">
                  <c:v>51</c:v>
                </c:pt>
                <c:pt idx="1116">
                  <c:v>51</c:v>
                </c:pt>
                <c:pt idx="1117">
                  <c:v>51</c:v>
                </c:pt>
                <c:pt idx="1118">
                  <c:v>52</c:v>
                </c:pt>
                <c:pt idx="1119">
                  <c:v>52</c:v>
                </c:pt>
                <c:pt idx="1120">
                  <c:v>52</c:v>
                </c:pt>
                <c:pt idx="1121">
                  <c:v>52</c:v>
                </c:pt>
                <c:pt idx="1122">
                  <c:v>52</c:v>
                </c:pt>
                <c:pt idx="1123">
                  <c:v>52</c:v>
                </c:pt>
                <c:pt idx="1124">
                  <c:v>52</c:v>
                </c:pt>
                <c:pt idx="1125">
                  <c:v>52</c:v>
                </c:pt>
                <c:pt idx="1126">
                  <c:v>52</c:v>
                </c:pt>
                <c:pt idx="1127">
                  <c:v>52</c:v>
                </c:pt>
                <c:pt idx="1128">
                  <c:v>52</c:v>
                </c:pt>
                <c:pt idx="1129">
                  <c:v>52</c:v>
                </c:pt>
                <c:pt idx="1130">
                  <c:v>52</c:v>
                </c:pt>
                <c:pt idx="1131">
                  <c:v>52</c:v>
                </c:pt>
                <c:pt idx="1132">
                  <c:v>52</c:v>
                </c:pt>
                <c:pt idx="1133">
                  <c:v>52</c:v>
                </c:pt>
                <c:pt idx="1134">
                  <c:v>52</c:v>
                </c:pt>
                <c:pt idx="1135">
                  <c:v>53</c:v>
                </c:pt>
                <c:pt idx="1136">
                  <c:v>54</c:v>
                </c:pt>
                <c:pt idx="1137">
                  <c:v>54</c:v>
                </c:pt>
                <c:pt idx="1138">
                  <c:v>54</c:v>
                </c:pt>
                <c:pt idx="1139">
                  <c:v>53</c:v>
                </c:pt>
                <c:pt idx="1140">
                  <c:v>54</c:v>
                </c:pt>
                <c:pt idx="1141">
                  <c:v>54</c:v>
                </c:pt>
                <c:pt idx="1142">
                  <c:v>54</c:v>
                </c:pt>
                <c:pt idx="1143">
                  <c:v>54</c:v>
                </c:pt>
                <c:pt idx="1144">
                  <c:v>55</c:v>
                </c:pt>
                <c:pt idx="1145">
                  <c:v>55</c:v>
                </c:pt>
                <c:pt idx="1146">
                  <c:v>55</c:v>
                </c:pt>
                <c:pt idx="1147">
                  <c:v>56</c:v>
                </c:pt>
                <c:pt idx="1148">
                  <c:v>55</c:v>
                </c:pt>
                <c:pt idx="1149">
                  <c:v>55</c:v>
                </c:pt>
                <c:pt idx="1150">
                  <c:v>55</c:v>
                </c:pt>
                <c:pt idx="1151">
                  <c:v>54</c:v>
                </c:pt>
                <c:pt idx="1152">
                  <c:v>53</c:v>
                </c:pt>
                <c:pt idx="1153">
                  <c:v>52</c:v>
                </c:pt>
                <c:pt idx="1154">
                  <c:v>52</c:v>
                </c:pt>
                <c:pt idx="1155">
                  <c:v>52</c:v>
                </c:pt>
                <c:pt idx="1156">
                  <c:v>53</c:v>
                </c:pt>
                <c:pt idx="1157">
                  <c:v>53</c:v>
                </c:pt>
                <c:pt idx="1158">
                  <c:v>52</c:v>
                </c:pt>
                <c:pt idx="1159">
                  <c:v>52</c:v>
                </c:pt>
                <c:pt idx="1160">
                  <c:v>51</c:v>
                </c:pt>
                <c:pt idx="1161">
                  <c:v>51</c:v>
                </c:pt>
                <c:pt idx="1162">
                  <c:v>51</c:v>
                </c:pt>
                <c:pt idx="1163">
                  <c:v>51</c:v>
                </c:pt>
                <c:pt idx="1164">
                  <c:v>51</c:v>
                </c:pt>
                <c:pt idx="1165">
                  <c:v>51</c:v>
                </c:pt>
                <c:pt idx="1166">
                  <c:v>50</c:v>
                </c:pt>
                <c:pt idx="1167">
                  <c:v>50</c:v>
                </c:pt>
                <c:pt idx="1168">
                  <c:v>51</c:v>
                </c:pt>
                <c:pt idx="1169">
                  <c:v>51</c:v>
                </c:pt>
                <c:pt idx="1170">
                  <c:v>50</c:v>
                </c:pt>
                <c:pt idx="1171">
                  <c:v>50</c:v>
                </c:pt>
                <c:pt idx="1172">
                  <c:v>50</c:v>
                </c:pt>
                <c:pt idx="1173">
                  <c:v>51</c:v>
                </c:pt>
                <c:pt idx="1174">
                  <c:v>52</c:v>
                </c:pt>
                <c:pt idx="1175">
                  <c:v>51</c:v>
                </c:pt>
                <c:pt idx="1176">
                  <c:v>51</c:v>
                </c:pt>
                <c:pt idx="1177">
                  <c:v>51</c:v>
                </c:pt>
                <c:pt idx="1178">
                  <c:v>51</c:v>
                </c:pt>
                <c:pt idx="1179">
                  <c:v>52</c:v>
                </c:pt>
                <c:pt idx="1180">
                  <c:v>52</c:v>
                </c:pt>
                <c:pt idx="1181">
                  <c:v>53</c:v>
                </c:pt>
                <c:pt idx="1182">
                  <c:v>53</c:v>
                </c:pt>
                <c:pt idx="1183">
                  <c:v>53</c:v>
                </c:pt>
                <c:pt idx="1184">
                  <c:v>53</c:v>
                </c:pt>
                <c:pt idx="1185">
                  <c:v>52</c:v>
                </c:pt>
                <c:pt idx="1186">
                  <c:v>52</c:v>
                </c:pt>
                <c:pt idx="1187">
                  <c:v>52</c:v>
                </c:pt>
                <c:pt idx="1188">
                  <c:v>52</c:v>
                </c:pt>
                <c:pt idx="1189">
                  <c:v>53</c:v>
                </c:pt>
                <c:pt idx="1190">
                  <c:v>54</c:v>
                </c:pt>
                <c:pt idx="1191">
                  <c:v>53</c:v>
                </c:pt>
                <c:pt idx="1192">
                  <c:v>53</c:v>
                </c:pt>
                <c:pt idx="1193">
                  <c:v>53</c:v>
                </c:pt>
                <c:pt idx="1194">
                  <c:v>53</c:v>
                </c:pt>
                <c:pt idx="1195">
                  <c:v>53</c:v>
                </c:pt>
                <c:pt idx="1196">
                  <c:v>53</c:v>
                </c:pt>
                <c:pt idx="1197">
                  <c:v>53</c:v>
                </c:pt>
                <c:pt idx="1198">
                  <c:v>53</c:v>
                </c:pt>
                <c:pt idx="1199">
                  <c:v>53</c:v>
                </c:pt>
                <c:pt idx="1200">
                  <c:v>53</c:v>
                </c:pt>
                <c:pt idx="1201">
                  <c:v>53</c:v>
                </c:pt>
                <c:pt idx="1202">
                  <c:v>52</c:v>
                </c:pt>
                <c:pt idx="1203">
                  <c:v>52</c:v>
                </c:pt>
                <c:pt idx="1204">
                  <c:v>51</c:v>
                </c:pt>
                <c:pt idx="1205">
                  <c:v>51</c:v>
                </c:pt>
                <c:pt idx="1206">
                  <c:v>51</c:v>
                </c:pt>
                <c:pt idx="1207">
                  <c:v>51</c:v>
                </c:pt>
                <c:pt idx="1208">
                  <c:v>51</c:v>
                </c:pt>
                <c:pt idx="1209">
                  <c:v>51</c:v>
                </c:pt>
                <c:pt idx="1210">
                  <c:v>50</c:v>
                </c:pt>
                <c:pt idx="1211">
                  <c:v>50</c:v>
                </c:pt>
                <c:pt idx="1212">
                  <c:v>50</c:v>
                </c:pt>
                <c:pt idx="1213">
                  <c:v>50</c:v>
                </c:pt>
                <c:pt idx="1214">
                  <c:v>50</c:v>
                </c:pt>
                <c:pt idx="1215">
                  <c:v>50</c:v>
                </c:pt>
                <c:pt idx="1216">
                  <c:v>51</c:v>
                </c:pt>
                <c:pt idx="1217">
                  <c:v>51</c:v>
                </c:pt>
                <c:pt idx="1218">
                  <c:v>51</c:v>
                </c:pt>
                <c:pt idx="1219">
                  <c:v>51</c:v>
                </c:pt>
                <c:pt idx="1220">
                  <c:v>51</c:v>
                </c:pt>
                <c:pt idx="1221">
                  <c:v>51</c:v>
                </c:pt>
                <c:pt idx="1222">
                  <c:v>51</c:v>
                </c:pt>
                <c:pt idx="1223">
                  <c:v>51</c:v>
                </c:pt>
                <c:pt idx="1224">
                  <c:v>52</c:v>
                </c:pt>
                <c:pt idx="1225">
                  <c:v>53</c:v>
                </c:pt>
                <c:pt idx="1226">
                  <c:v>52</c:v>
                </c:pt>
                <c:pt idx="1227">
                  <c:v>52</c:v>
                </c:pt>
                <c:pt idx="1228">
                  <c:v>53</c:v>
                </c:pt>
                <c:pt idx="1229">
                  <c:v>52</c:v>
                </c:pt>
                <c:pt idx="1230">
                  <c:v>51</c:v>
                </c:pt>
                <c:pt idx="1231">
                  <c:v>51</c:v>
                </c:pt>
                <c:pt idx="1232">
                  <c:v>50</c:v>
                </c:pt>
                <c:pt idx="1233">
                  <c:v>49</c:v>
                </c:pt>
                <c:pt idx="1234">
                  <c:v>49</c:v>
                </c:pt>
                <c:pt idx="1235">
                  <c:v>50</c:v>
                </c:pt>
                <c:pt idx="1236">
                  <c:v>49</c:v>
                </c:pt>
                <c:pt idx="1237">
                  <c:v>48</c:v>
                </c:pt>
                <c:pt idx="1238">
                  <c:v>49</c:v>
                </c:pt>
                <c:pt idx="1239">
                  <c:v>50</c:v>
                </c:pt>
                <c:pt idx="1240">
                  <c:v>49</c:v>
                </c:pt>
                <c:pt idx="1241">
                  <c:v>49</c:v>
                </c:pt>
                <c:pt idx="1242">
                  <c:v>49</c:v>
                </c:pt>
                <c:pt idx="1243">
                  <c:v>49</c:v>
                </c:pt>
                <c:pt idx="1244">
                  <c:v>49</c:v>
                </c:pt>
                <c:pt idx="1245">
                  <c:v>50</c:v>
                </c:pt>
                <c:pt idx="1246">
                  <c:v>49</c:v>
                </c:pt>
                <c:pt idx="1247">
                  <c:v>49</c:v>
                </c:pt>
                <c:pt idx="1248">
                  <c:v>48</c:v>
                </c:pt>
                <c:pt idx="1249">
                  <c:v>49</c:v>
                </c:pt>
                <c:pt idx="1250">
                  <c:v>49</c:v>
                </c:pt>
                <c:pt idx="1251">
                  <c:v>49</c:v>
                </c:pt>
                <c:pt idx="1252">
                  <c:v>49</c:v>
                </c:pt>
                <c:pt idx="1253">
                  <c:v>48</c:v>
                </c:pt>
                <c:pt idx="1254">
                  <c:v>49</c:v>
                </c:pt>
                <c:pt idx="1255">
                  <c:v>49</c:v>
                </c:pt>
                <c:pt idx="1256">
                  <c:v>49</c:v>
                </c:pt>
                <c:pt idx="1257">
                  <c:v>49</c:v>
                </c:pt>
                <c:pt idx="1258">
                  <c:v>49</c:v>
                </c:pt>
                <c:pt idx="1259">
                  <c:v>49</c:v>
                </c:pt>
                <c:pt idx="1260">
                  <c:v>49</c:v>
                </c:pt>
                <c:pt idx="1261">
                  <c:v>49</c:v>
                </c:pt>
                <c:pt idx="1262">
                  <c:v>49</c:v>
                </c:pt>
                <c:pt idx="1263">
                  <c:v>48</c:v>
                </c:pt>
                <c:pt idx="1264">
                  <c:v>49</c:v>
                </c:pt>
                <c:pt idx="1265">
                  <c:v>49</c:v>
                </c:pt>
                <c:pt idx="1266">
                  <c:v>49</c:v>
                </c:pt>
                <c:pt idx="1267">
                  <c:v>50</c:v>
                </c:pt>
                <c:pt idx="1268">
                  <c:v>51</c:v>
                </c:pt>
                <c:pt idx="1269">
                  <c:v>51</c:v>
                </c:pt>
                <c:pt idx="1270">
                  <c:v>51</c:v>
                </c:pt>
                <c:pt idx="1271">
                  <c:v>52</c:v>
                </c:pt>
                <c:pt idx="1272">
                  <c:v>52</c:v>
                </c:pt>
                <c:pt idx="1273">
                  <c:v>52</c:v>
                </c:pt>
                <c:pt idx="1274">
                  <c:v>52</c:v>
                </c:pt>
                <c:pt idx="1275">
                  <c:v>52</c:v>
                </c:pt>
                <c:pt idx="1276">
                  <c:v>52</c:v>
                </c:pt>
                <c:pt idx="1277">
                  <c:v>51</c:v>
                </c:pt>
                <c:pt idx="1278">
                  <c:v>51</c:v>
                </c:pt>
                <c:pt idx="1279">
                  <c:v>51</c:v>
                </c:pt>
                <c:pt idx="1280">
                  <c:v>51</c:v>
                </c:pt>
                <c:pt idx="1281">
                  <c:v>51</c:v>
                </c:pt>
                <c:pt idx="1282">
                  <c:v>51</c:v>
                </c:pt>
                <c:pt idx="1283">
                  <c:v>51</c:v>
                </c:pt>
                <c:pt idx="1284">
                  <c:v>51</c:v>
                </c:pt>
                <c:pt idx="1285">
                  <c:v>51</c:v>
                </c:pt>
                <c:pt idx="1286">
                  <c:v>51</c:v>
                </c:pt>
                <c:pt idx="1287">
                  <c:v>51</c:v>
                </c:pt>
                <c:pt idx="1288">
                  <c:v>51</c:v>
                </c:pt>
                <c:pt idx="1289">
                  <c:v>51</c:v>
                </c:pt>
                <c:pt idx="1290">
                  <c:v>51</c:v>
                </c:pt>
                <c:pt idx="1291">
                  <c:v>51</c:v>
                </c:pt>
                <c:pt idx="1292">
                  <c:v>51</c:v>
                </c:pt>
                <c:pt idx="1293">
                  <c:v>51</c:v>
                </c:pt>
                <c:pt idx="1294">
                  <c:v>51</c:v>
                </c:pt>
                <c:pt idx="1295">
                  <c:v>51</c:v>
                </c:pt>
                <c:pt idx="1296">
                  <c:v>52</c:v>
                </c:pt>
                <c:pt idx="1297">
                  <c:v>52</c:v>
                </c:pt>
                <c:pt idx="1298">
                  <c:v>53</c:v>
                </c:pt>
                <c:pt idx="1299">
                  <c:v>52</c:v>
                </c:pt>
                <c:pt idx="1300">
                  <c:v>52</c:v>
                </c:pt>
                <c:pt idx="1301">
                  <c:v>52</c:v>
                </c:pt>
                <c:pt idx="1302">
                  <c:v>53</c:v>
                </c:pt>
                <c:pt idx="1303">
                  <c:v>53</c:v>
                </c:pt>
                <c:pt idx="1304">
                  <c:v>53</c:v>
                </c:pt>
                <c:pt idx="1305">
                  <c:v>54</c:v>
                </c:pt>
                <c:pt idx="1306">
                  <c:v>54</c:v>
                </c:pt>
                <c:pt idx="1307">
                  <c:v>54</c:v>
                </c:pt>
                <c:pt idx="1308">
                  <c:v>54</c:v>
                </c:pt>
                <c:pt idx="1309">
                  <c:v>54</c:v>
                </c:pt>
                <c:pt idx="1310">
                  <c:v>55</c:v>
                </c:pt>
                <c:pt idx="1311">
                  <c:v>55</c:v>
                </c:pt>
                <c:pt idx="1312">
                  <c:v>55</c:v>
                </c:pt>
                <c:pt idx="1313">
                  <c:v>56</c:v>
                </c:pt>
                <c:pt idx="1314">
                  <c:v>55</c:v>
                </c:pt>
                <c:pt idx="1315">
                  <c:v>54</c:v>
                </c:pt>
                <c:pt idx="1316">
                  <c:v>54</c:v>
                </c:pt>
                <c:pt idx="1317">
                  <c:v>55</c:v>
                </c:pt>
                <c:pt idx="1318">
                  <c:v>56</c:v>
                </c:pt>
                <c:pt idx="1319">
                  <c:v>57</c:v>
                </c:pt>
                <c:pt idx="1320">
                  <c:v>56</c:v>
                </c:pt>
                <c:pt idx="1321">
                  <c:v>56</c:v>
                </c:pt>
                <c:pt idx="1322">
                  <c:v>55</c:v>
                </c:pt>
                <c:pt idx="1323">
                  <c:v>55</c:v>
                </c:pt>
                <c:pt idx="1324">
                  <c:v>56</c:v>
                </c:pt>
                <c:pt idx="1325">
                  <c:v>57</c:v>
                </c:pt>
                <c:pt idx="1326">
                  <c:v>57</c:v>
                </c:pt>
                <c:pt idx="1327">
                  <c:v>57</c:v>
                </c:pt>
                <c:pt idx="1328">
                  <c:v>57</c:v>
                </c:pt>
                <c:pt idx="1329">
                  <c:v>56</c:v>
                </c:pt>
                <c:pt idx="1330">
                  <c:v>56</c:v>
                </c:pt>
                <c:pt idx="1331">
                  <c:v>56</c:v>
                </c:pt>
                <c:pt idx="1332">
                  <c:v>55</c:v>
                </c:pt>
                <c:pt idx="1333">
                  <c:v>55</c:v>
                </c:pt>
                <c:pt idx="1334">
                  <c:v>55</c:v>
                </c:pt>
                <c:pt idx="1335">
                  <c:v>56</c:v>
                </c:pt>
                <c:pt idx="1336">
                  <c:v>56</c:v>
                </c:pt>
                <c:pt idx="1337">
                  <c:v>56</c:v>
                </c:pt>
                <c:pt idx="1338">
                  <c:v>56</c:v>
                </c:pt>
                <c:pt idx="1339">
                  <c:v>57</c:v>
                </c:pt>
                <c:pt idx="1340">
                  <c:v>56</c:v>
                </c:pt>
                <c:pt idx="1341">
                  <c:v>55</c:v>
                </c:pt>
                <c:pt idx="1342">
                  <c:v>55</c:v>
                </c:pt>
                <c:pt idx="1343">
                  <c:v>55</c:v>
                </c:pt>
                <c:pt idx="1344">
                  <c:v>55</c:v>
                </c:pt>
                <c:pt idx="1345">
                  <c:v>55</c:v>
                </c:pt>
                <c:pt idx="1346">
                  <c:v>55</c:v>
                </c:pt>
                <c:pt idx="1347">
                  <c:v>55</c:v>
                </c:pt>
                <c:pt idx="1348">
                  <c:v>55</c:v>
                </c:pt>
                <c:pt idx="1349">
                  <c:v>56</c:v>
                </c:pt>
                <c:pt idx="1350">
                  <c:v>55</c:v>
                </c:pt>
                <c:pt idx="1351">
                  <c:v>56</c:v>
                </c:pt>
                <c:pt idx="1352">
                  <c:v>56</c:v>
                </c:pt>
                <c:pt idx="1353">
                  <c:v>56</c:v>
                </c:pt>
                <c:pt idx="1354">
                  <c:v>56</c:v>
                </c:pt>
                <c:pt idx="1355">
                  <c:v>56</c:v>
                </c:pt>
                <c:pt idx="1356">
                  <c:v>57</c:v>
                </c:pt>
                <c:pt idx="1357">
                  <c:v>58</c:v>
                </c:pt>
                <c:pt idx="1358">
                  <c:v>59</c:v>
                </c:pt>
                <c:pt idx="1359">
                  <c:v>59</c:v>
                </c:pt>
                <c:pt idx="1360">
                  <c:v>58</c:v>
                </c:pt>
                <c:pt idx="1361">
                  <c:v>59</c:v>
                </c:pt>
                <c:pt idx="1362">
                  <c:v>59</c:v>
                </c:pt>
                <c:pt idx="1363">
                  <c:v>58</c:v>
                </c:pt>
                <c:pt idx="1364">
                  <c:v>58</c:v>
                </c:pt>
                <c:pt idx="1365">
                  <c:v>59</c:v>
                </c:pt>
                <c:pt idx="1366">
                  <c:v>59</c:v>
                </c:pt>
                <c:pt idx="1367">
                  <c:v>59</c:v>
                </c:pt>
                <c:pt idx="1368">
                  <c:v>60</c:v>
                </c:pt>
                <c:pt idx="1369">
                  <c:v>61</c:v>
                </c:pt>
                <c:pt idx="1370">
                  <c:v>62</c:v>
                </c:pt>
                <c:pt idx="1371">
                  <c:v>62</c:v>
                </c:pt>
                <c:pt idx="1372">
                  <c:v>62</c:v>
                </c:pt>
                <c:pt idx="1373">
                  <c:v>61</c:v>
                </c:pt>
                <c:pt idx="1374">
                  <c:v>61</c:v>
                </c:pt>
                <c:pt idx="1375">
                  <c:v>61</c:v>
                </c:pt>
                <c:pt idx="1376">
                  <c:v>61</c:v>
                </c:pt>
                <c:pt idx="1377">
                  <c:v>62</c:v>
                </c:pt>
                <c:pt idx="1378">
                  <c:v>61</c:v>
                </c:pt>
                <c:pt idx="1379">
                  <c:v>61</c:v>
                </c:pt>
                <c:pt idx="1380">
                  <c:v>61</c:v>
                </c:pt>
                <c:pt idx="1381">
                  <c:v>62</c:v>
                </c:pt>
                <c:pt idx="1382">
                  <c:v>61</c:v>
                </c:pt>
                <c:pt idx="1383">
                  <c:v>62</c:v>
                </c:pt>
                <c:pt idx="1384">
                  <c:v>62</c:v>
                </c:pt>
                <c:pt idx="1385">
                  <c:v>61</c:v>
                </c:pt>
                <c:pt idx="1386">
                  <c:v>62</c:v>
                </c:pt>
                <c:pt idx="1387">
                  <c:v>62</c:v>
                </c:pt>
                <c:pt idx="1388">
                  <c:v>61</c:v>
                </c:pt>
                <c:pt idx="1389">
                  <c:v>61</c:v>
                </c:pt>
                <c:pt idx="1390">
                  <c:v>61</c:v>
                </c:pt>
                <c:pt idx="1391">
                  <c:v>61</c:v>
                </c:pt>
                <c:pt idx="1392">
                  <c:v>60</c:v>
                </c:pt>
                <c:pt idx="1393">
                  <c:v>60</c:v>
                </c:pt>
                <c:pt idx="1394">
                  <c:v>61</c:v>
                </c:pt>
                <c:pt idx="1395">
                  <c:v>60</c:v>
                </c:pt>
                <c:pt idx="1396">
                  <c:v>60</c:v>
                </c:pt>
                <c:pt idx="1397">
                  <c:v>61</c:v>
                </c:pt>
                <c:pt idx="1398">
                  <c:v>61</c:v>
                </c:pt>
                <c:pt idx="1399">
                  <c:v>61</c:v>
                </c:pt>
                <c:pt idx="1400">
                  <c:v>61</c:v>
                </c:pt>
                <c:pt idx="1401">
                  <c:v>62</c:v>
                </c:pt>
                <c:pt idx="1402">
                  <c:v>62</c:v>
                </c:pt>
                <c:pt idx="1403">
                  <c:v>62</c:v>
                </c:pt>
                <c:pt idx="1404">
                  <c:v>62</c:v>
                </c:pt>
                <c:pt idx="1405">
                  <c:v>63</c:v>
                </c:pt>
                <c:pt idx="1406">
                  <c:v>63</c:v>
                </c:pt>
                <c:pt idx="1407">
                  <c:v>62</c:v>
                </c:pt>
                <c:pt idx="1408">
                  <c:v>62</c:v>
                </c:pt>
                <c:pt idx="1409">
                  <c:v>62</c:v>
                </c:pt>
                <c:pt idx="1410">
                  <c:v>63</c:v>
                </c:pt>
                <c:pt idx="1411">
                  <c:v>63</c:v>
                </c:pt>
                <c:pt idx="1412">
                  <c:v>64</c:v>
                </c:pt>
                <c:pt idx="1413">
                  <c:v>64</c:v>
                </c:pt>
                <c:pt idx="1414">
                  <c:v>64</c:v>
                </c:pt>
                <c:pt idx="1415">
                  <c:v>63</c:v>
                </c:pt>
                <c:pt idx="1416">
                  <c:v>63</c:v>
                </c:pt>
                <c:pt idx="1417">
                  <c:v>64</c:v>
                </c:pt>
                <c:pt idx="1418">
                  <c:v>63</c:v>
                </c:pt>
                <c:pt idx="1419">
                  <c:v>64</c:v>
                </c:pt>
                <c:pt idx="1420">
                  <c:v>64</c:v>
                </c:pt>
                <c:pt idx="1421">
                  <c:v>64</c:v>
                </c:pt>
                <c:pt idx="1422">
                  <c:v>65</c:v>
                </c:pt>
                <c:pt idx="1423">
                  <c:v>65</c:v>
                </c:pt>
                <c:pt idx="1424">
                  <c:v>65</c:v>
                </c:pt>
                <c:pt idx="1425">
                  <c:v>65</c:v>
                </c:pt>
                <c:pt idx="1426">
                  <c:v>64</c:v>
                </c:pt>
                <c:pt idx="1427">
                  <c:v>65</c:v>
                </c:pt>
                <c:pt idx="1428">
                  <c:v>65</c:v>
                </c:pt>
                <c:pt idx="1429">
                  <c:v>65</c:v>
                </c:pt>
                <c:pt idx="1430">
                  <c:v>64</c:v>
                </c:pt>
                <c:pt idx="1431">
                  <c:v>64</c:v>
                </c:pt>
                <c:pt idx="1432">
                  <c:v>65</c:v>
                </c:pt>
                <c:pt idx="1433">
                  <c:v>64</c:v>
                </c:pt>
                <c:pt idx="1434">
                  <c:v>64</c:v>
                </c:pt>
                <c:pt idx="1435">
                  <c:v>64</c:v>
                </c:pt>
                <c:pt idx="1436">
                  <c:v>64</c:v>
                </c:pt>
                <c:pt idx="1437">
                  <c:v>65</c:v>
                </c:pt>
                <c:pt idx="1438">
                  <c:v>65</c:v>
                </c:pt>
                <c:pt idx="1439">
                  <c:v>65</c:v>
                </c:pt>
                <c:pt idx="1440">
                  <c:v>65</c:v>
                </c:pt>
                <c:pt idx="1441">
                  <c:v>65</c:v>
                </c:pt>
                <c:pt idx="1442">
                  <c:v>64</c:v>
                </c:pt>
                <c:pt idx="1443">
                  <c:v>65</c:v>
                </c:pt>
                <c:pt idx="1444">
                  <c:v>65</c:v>
                </c:pt>
                <c:pt idx="1445">
                  <c:v>64</c:v>
                </c:pt>
                <c:pt idx="1446">
                  <c:v>64</c:v>
                </c:pt>
                <c:pt idx="1447">
                  <c:v>64</c:v>
                </c:pt>
                <c:pt idx="1448">
                  <c:v>64</c:v>
                </c:pt>
                <c:pt idx="1449">
                  <c:v>64</c:v>
                </c:pt>
                <c:pt idx="1450">
                  <c:v>65</c:v>
                </c:pt>
                <c:pt idx="1451">
                  <c:v>66</c:v>
                </c:pt>
                <c:pt idx="1452">
                  <c:v>66</c:v>
                </c:pt>
                <c:pt idx="1453">
                  <c:v>66</c:v>
                </c:pt>
                <c:pt idx="1454">
                  <c:v>66</c:v>
                </c:pt>
                <c:pt idx="1455">
                  <c:v>66</c:v>
                </c:pt>
                <c:pt idx="1456">
                  <c:v>66</c:v>
                </c:pt>
                <c:pt idx="1457">
                  <c:v>66</c:v>
                </c:pt>
                <c:pt idx="1458">
                  <c:v>66</c:v>
                </c:pt>
                <c:pt idx="1459">
                  <c:v>65</c:v>
                </c:pt>
                <c:pt idx="1460">
                  <c:v>65</c:v>
                </c:pt>
                <c:pt idx="1461">
                  <c:v>65</c:v>
                </c:pt>
                <c:pt idx="1462">
                  <c:v>65</c:v>
                </c:pt>
                <c:pt idx="1463">
                  <c:v>65</c:v>
                </c:pt>
                <c:pt idx="1464">
                  <c:v>65</c:v>
                </c:pt>
                <c:pt idx="1465">
                  <c:v>65</c:v>
                </c:pt>
                <c:pt idx="1466">
                  <c:v>65</c:v>
                </c:pt>
                <c:pt idx="1467">
                  <c:v>65</c:v>
                </c:pt>
                <c:pt idx="1468">
                  <c:v>65</c:v>
                </c:pt>
                <c:pt idx="1469">
                  <c:v>65</c:v>
                </c:pt>
                <c:pt idx="1470">
                  <c:v>64</c:v>
                </c:pt>
                <c:pt idx="1471">
                  <c:v>65</c:v>
                </c:pt>
                <c:pt idx="1472">
                  <c:v>65</c:v>
                </c:pt>
                <c:pt idx="1473">
                  <c:v>65</c:v>
                </c:pt>
                <c:pt idx="1474">
                  <c:v>66</c:v>
                </c:pt>
                <c:pt idx="1475">
                  <c:v>66</c:v>
                </c:pt>
                <c:pt idx="1476">
                  <c:v>67</c:v>
                </c:pt>
                <c:pt idx="1477">
                  <c:v>66</c:v>
                </c:pt>
                <c:pt idx="1478">
                  <c:v>67</c:v>
                </c:pt>
                <c:pt idx="1479">
                  <c:v>68</c:v>
                </c:pt>
                <c:pt idx="1480">
                  <c:v>67</c:v>
                </c:pt>
                <c:pt idx="1481">
                  <c:v>67</c:v>
                </c:pt>
                <c:pt idx="1482">
                  <c:v>67</c:v>
                </c:pt>
                <c:pt idx="1483">
                  <c:v>66</c:v>
                </c:pt>
                <c:pt idx="1484">
                  <c:v>66</c:v>
                </c:pt>
                <c:pt idx="1485">
                  <c:v>66</c:v>
                </c:pt>
                <c:pt idx="1486">
                  <c:v>66</c:v>
                </c:pt>
                <c:pt idx="1487">
                  <c:v>66</c:v>
                </c:pt>
                <c:pt idx="1488">
                  <c:v>66</c:v>
                </c:pt>
                <c:pt idx="1489">
                  <c:v>66</c:v>
                </c:pt>
                <c:pt idx="1490">
                  <c:v>66</c:v>
                </c:pt>
                <c:pt idx="1491">
                  <c:v>66</c:v>
                </c:pt>
                <c:pt idx="1492">
                  <c:v>67</c:v>
                </c:pt>
                <c:pt idx="1493">
                  <c:v>66</c:v>
                </c:pt>
                <c:pt idx="1494">
                  <c:v>67</c:v>
                </c:pt>
                <c:pt idx="1495">
                  <c:v>67</c:v>
                </c:pt>
                <c:pt idx="1496">
                  <c:v>66</c:v>
                </c:pt>
                <c:pt idx="1497">
                  <c:v>67</c:v>
                </c:pt>
                <c:pt idx="1498">
                  <c:v>66</c:v>
                </c:pt>
                <c:pt idx="1499">
                  <c:v>66</c:v>
                </c:pt>
                <c:pt idx="1500">
                  <c:v>67</c:v>
                </c:pt>
                <c:pt idx="1501">
                  <c:v>67</c:v>
                </c:pt>
                <c:pt idx="1502">
                  <c:v>67</c:v>
                </c:pt>
                <c:pt idx="1503">
                  <c:v>68</c:v>
                </c:pt>
                <c:pt idx="1504">
                  <c:v>69</c:v>
                </c:pt>
                <c:pt idx="1505">
                  <c:v>68</c:v>
                </c:pt>
                <c:pt idx="1506">
                  <c:v>68</c:v>
                </c:pt>
                <c:pt idx="1507">
                  <c:v>68</c:v>
                </c:pt>
                <c:pt idx="1508">
                  <c:v>67</c:v>
                </c:pt>
                <c:pt idx="1509">
                  <c:v>67</c:v>
                </c:pt>
                <c:pt idx="1510">
                  <c:v>67</c:v>
                </c:pt>
                <c:pt idx="1511">
                  <c:v>67</c:v>
                </c:pt>
                <c:pt idx="1512">
                  <c:v>67</c:v>
                </c:pt>
                <c:pt idx="1513">
                  <c:v>66</c:v>
                </c:pt>
                <c:pt idx="1514">
                  <c:v>66</c:v>
                </c:pt>
                <c:pt idx="1515">
                  <c:v>67</c:v>
                </c:pt>
                <c:pt idx="1516">
                  <c:v>66</c:v>
                </c:pt>
                <c:pt idx="1517">
                  <c:v>66</c:v>
                </c:pt>
                <c:pt idx="1518">
                  <c:v>67</c:v>
                </c:pt>
                <c:pt idx="1519">
                  <c:v>68</c:v>
                </c:pt>
                <c:pt idx="1520">
                  <c:v>67</c:v>
                </c:pt>
                <c:pt idx="1521">
                  <c:v>67</c:v>
                </c:pt>
                <c:pt idx="1522">
                  <c:v>66</c:v>
                </c:pt>
                <c:pt idx="1523">
                  <c:v>66</c:v>
                </c:pt>
                <c:pt idx="1524">
                  <c:v>67</c:v>
                </c:pt>
                <c:pt idx="1525">
                  <c:v>67</c:v>
                </c:pt>
                <c:pt idx="1526">
                  <c:v>67</c:v>
                </c:pt>
                <c:pt idx="1527">
                  <c:v>67</c:v>
                </c:pt>
                <c:pt idx="1528">
                  <c:v>67</c:v>
                </c:pt>
                <c:pt idx="1529">
                  <c:v>67</c:v>
                </c:pt>
                <c:pt idx="1530">
                  <c:v>67</c:v>
                </c:pt>
                <c:pt idx="1531">
                  <c:v>67</c:v>
                </c:pt>
                <c:pt idx="1532">
                  <c:v>67</c:v>
                </c:pt>
                <c:pt idx="1533">
                  <c:v>67</c:v>
                </c:pt>
                <c:pt idx="1534">
                  <c:v>67</c:v>
                </c:pt>
                <c:pt idx="1535">
                  <c:v>67</c:v>
                </c:pt>
                <c:pt idx="1536">
                  <c:v>67</c:v>
                </c:pt>
                <c:pt idx="1537">
                  <c:v>67</c:v>
                </c:pt>
                <c:pt idx="1538">
                  <c:v>67</c:v>
                </c:pt>
                <c:pt idx="1539">
                  <c:v>66</c:v>
                </c:pt>
                <c:pt idx="1540">
                  <c:v>66</c:v>
                </c:pt>
                <c:pt idx="1541">
                  <c:v>66</c:v>
                </c:pt>
                <c:pt idx="1542">
                  <c:v>66</c:v>
                </c:pt>
                <c:pt idx="1543">
                  <c:v>66</c:v>
                </c:pt>
                <c:pt idx="1544">
                  <c:v>67</c:v>
                </c:pt>
                <c:pt idx="1545">
                  <c:v>66</c:v>
                </c:pt>
                <c:pt idx="1546">
                  <c:v>66</c:v>
                </c:pt>
                <c:pt idx="1547">
                  <c:v>67</c:v>
                </c:pt>
                <c:pt idx="1548">
                  <c:v>67</c:v>
                </c:pt>
                <c:pt idx="1549">
                  <c:v>67</c:v>
                </c:pt>
                <c:pt idx="1550">
                  <c:v>67</c:v>
                </c:pt>
                <c:pt idx="1551">
                  <c:v>67</c:v>
                </c:pt>
                <c:pt idx="1552">
                  <c:v>67</c:v>
                </c:pt>
                <c:pt idx="1553">
                  <c:v>66</c:v>
                </c:pt>
                <c:pt idx="1554">
                  <c:v>67</c:v>
                </c:pt>
                <c:pt idx="1555">
                  <c:v>67</c:v>
                </c:pt>
                <c:pt idx="1556">
                  <c:v>68</c:v>
                </c:pt>
                <c:pt idx="1557">
                  <c:v>69</c:v>
                </c:pt>
                <c:pt idx="1558">
                  <c:v>68</c:v>
                </c:pt>
                <c:pt idx="1559">
                  <c:v>68</c:v>
                </c:pt>
                <c:pt idx="1560">
                  <c:v>69</c:v>
                </c:pt>
                <c:pt idx="1561">
                  <c:v>69</c:v>
                </c:pt>
                <c:pt idx="1562">
                  <c:v>69</c:v>
                </c:pt>
                <c:pt idx="1563">
                  <c:v>69</c:v>
                </c:pt>
                <c:pt idx="1564">
                  <c:v>70</c:v>
                </c:pt>
                <c:pt idx="1565">
                  <c:v>70</c:v>
                </c:pt>
                <c:pt idx="1566">
                  <c:v>71</c:v>
                </c:pt>
                <c:pt idx="1567">
                  <c:v>71</c:v>
                </c:pt>
                <c:pt idx="1568">
                  <c:v>70</c:v>
                </c:pt>
                <c:pt idx="1569">
                  <c:v>71</c:v>
                </c:pt>
                <c:pt idx="1570">
                  <c:v>71</c:v>
                </c:pt>
                <c:pt idx="1571">
                  <c:v>71</c:v>
                </c:pt>
                <c:pt idx="1572">
                  <c:v>72</c:v>
                </c:pt>
                <c:pt idx="1573">
                  <c:v>72</c:v>
                </c:pt>
                <c:pt idx="1574">
                  <c:v>71</c:v>
                </c:pt>
                <c:pt idx="1575">
                  <c:v>71</c:v>
                </c:pt>
                <c:pt idx="1576">
                  <c:v>70</c:v>
                </c:pt>
                <c:pt idx="1577">
                  <c:v>70</c:v>
                </c:pt>
                <c:pt idx="1578">
                  <c:v>70</c:v>
                </c:pt>
                <c:pt idx="1579">
                  <c:v>70</c:v>
                </c:pt>
                <c:pt idx="1580">
                  <c:v>70</c:v>
                </c:pt>
                <c:pt idx="1581">
                  <c:v>70</c:v>
                </c:pt>
                <c:pt idx="1582">
                  <c:v>70</c:v>
                </c:pt>
                <c:pt idx="1583">
                  <c:v>70</c:v>
                </c:pt>
                <c:pt idx="1584">
                  <c:v>70</c:v>
                </c:pt>
                <c:pt idx="1585">
                  <c:v>71</c:v>
                </c:pt>
                <c:pt idx="1586">
                  <c:v>72</c:v>
                </c:pt>
                <c:pt idx="1587">
                  <c:v>71</c:v>
                </c:pt>
                <c:pt idx="1588">
                  <c:v>71</c:v>
                </c:pt>
                <c:pt idx="1589">
                  <c:v>71</c:v>
                </c:pt>
                <c:pt idx="1590">
                  <c:v>72</c:v>
                </c:pt>
                <c:pt idx="1591">
                  <c:v>73</c:v>
                </c:pt>
                <c:pt idx="1592">
                  <c:v>72</c:v>
                </c:pt>
                <c:pt idx="1593">
                  <c:v>72</c:v>
                </c:pt>
                <c:pt idx="1594">
                  <c:v>72</c:v>
                </c:pt>
                <c:pt idx="1595">
                  <c:v>72</c:v>
                </c:pt>
                <c:pt idx="1596">
                  <c:v>72</c:v>
                </c:pt>
                <c:pt idx="1597">
                  <c:v>73</c:v>
                </c:pt>
                <c:pt idx="1598">
                  <c:v>72</c:v>
                </c:pt>
                <c:pt idx="1599">
                  <c:v>73</c:v>
                </c:pt>
                <c:pt idx="1600">
                  <c:v>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F9-4DED-9A21-4CA2CA499755}"/>
            </c:ext>
          </c:extLst>
        </c:ser>
        <c:ser>
          <c:idx val="3"/>
          <c:order val="3"/>
          <c:tx>
            <c:strRef>
              <c:f>log_miasta!$F$1</c:f>
              <c:strCache>
                <c:ptCount val="1"/>
                <c:pt idx="0">
                  <c:v>Fabryki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log_miasta!$F$2:$F$1602</c:f>
              <c:numCache>
                <c:formatCode>General</c:formatCode>
                <c:ptCount val="160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3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5</c:v>
                </c:pt>
                <c:pt idx="21">
                  <c:v>5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7</c:v>
                </c:pt>
                <c:pt idx="38">
                  <c:v>7</c:v>
                </c:pt>
                <c:pt idx="39">
                  <c:v>8</c:v>
                </c:pt>
                <c:pt idx="40">
                  <c:v>8</c:v>
                </c:pt>
                <c:pt idx="41">
                  <c:v>9</c:v>
                </c:pt>
                <c:pt idx="42">
                  <c:v>9</c:v>
                </c:pt>
                <c:pt idx="43">
                  <c:v>9</c:v>
                </c:pt>
                <c:pt idx="44">
                  <c:v>9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9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10</c:v>
                </c:pt>
                <c:pt idx="55">
                  <c:v>10</c:v>
                </c:pt>
                <c:pt idx="56">
                  <c:v>11</c:v>
                </c:pt>
                <c:pt idx="57">
                  <c:v>11</c:v>
                </c:pt>
                <c:pt idx="58">
                  <c:v>10</c:v>
                </c:pt>
                <c:pt idx="59">
                  <c:v>11</c:v>
                </c:pt>
                <c:pt idx="60">
                  <c:v>11</c:v>
                </c:pt>
                <c:pt idx="61">
                  <c:v>11</c:v>
                </c:pt>
                <c:pt idx="62">
                  <c:v>11</c:v>
                </c:pt>
                <c:pt idx="63">
                  <c:v>12</c:v>
                </c:pt>
                <c:pt idx="64">
                  <c:v>12</c:v>
                </c:pt>
                <c:pt idx="65">
                  <c:v>12</c:v>
                </c:pt>
                <c:pt idx="66">
                  <c:v>12</c:v>
                </c:pt>
                <c:pt idx="67">
                  <c:v>11</c:v>
                </c:pt>
                <c:pt idx="68">
                  <c:v>11</c:v>
                </c:pt>
                <c:pt idx="69">
                  <c:v>12</c:v>
                </c:pt>
                <c:pt idx="70">
                  <c:v>12</c:v>
                </c:pt>
                <c:pt idx="71">
                  <c:v>12</c:v>
                </c:pt>
                <c:pt idx="72">
                  <c:v>12</c:v>
                </c:pt>
                <c:pt idx="73">
                  <c:v>11</c:v>
                </c:pt>
                <c:pt idx="74">
                  <c:v>11</c:v>
                </c:pt>
                <c:pt idx="75">
                  <c:v>12</c:v>
                </c:pt>
                <c:pt idx="76">
                  <c:v>12</c:v>
                </c:pt>
                <c:pt idx="77">
                  <c:v>12</c:v>
                </c:pt>
                <c:pt idx="78">
                  <c:v>11</c:v>
                </c:pt>
                <c:pt idx="79">
                  <c:v>11</c:v>
                </c:pt>
                <c:pt idx="80">
                  <c:v>12</c:v>
                </c:pt>
                <c:pt idx="81">
                  <c:v>12</c:v>
                </c:pt>
                <c:pt idx="82">
                  <c:v>13</c:v>
                </c:pt>
                <c:pt idx="83">
                  <c:v>13</c:v>
                </c:pt>
                <c:pt idx="84">
                  <c:v>13</c:v>
                </c:pt>
                <c:pt idx="85">
                  <c:v>13</c:v>
                </c:pt>
                <c:pt idx="86">
                  <c:v>13</c:v>
                </c:pt>
                <c:pt idx="87">
                  <c:v>13</c:v>
                </c:pt>
                <c:pt idx="88">
                  <c:v>12</c:v>
                </c:pt>
                <c:pt idx="89">
                  <c:v>12</c:v>
                </c:pt>
                <c:pt idx="90">
                  <c:v>13</c:v>
                </c:pt>
                <c:pt idx="91">
                  <c:v>12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13</c:v>
                </c:pt>
                <c:pt idx="96">
                  <c:v>13</c:v>
                </c:pt>
                <c:pt idx="97">
                  <c:v>14</c:v>
                </c:pt>
                <c:pt idx="98">
                  <c:v>14</c:v>
                </c:pt>
                <c:pt idx="99">
                  <c:v>14</c:v>
                </c:pt>
                <c:pt idx="100">
                  <c:v>15</c:v>
                </c:pt>
                <c:pt idx="101">
                  <c:v>15</c:v>
                </c:pt>
                <c:pt idx="102">
                  <c:v>15</c:v>
                </c:pt>
                <c:pt idx="103">
                  <c:v>14</c:v>
                </c:pt>
                <c:pt idx="104">
                  <c:v>14</c:v>
                </c:pt>
                <c:pt idx="105">
                  <c:v>15</c:v>
                </c:pt>
                <c:pt idx="106">
                  <c:v>15</c:v>
                </c:pt>
                <c:pt idx="107">
                  <c:v>15</c:v>
                </c:pt>
                <c:pt idx="108">
                  <c:v>15</c:v>
                </c:pt>
                <c:pt idx="109">
                  <c:v>15</c:v>
                </c:pt>
                <c:pt idx="110">
                  <c:v>14</c:v>
                </c:pt>
                <c:pt idx="111">
                  <c:v>14</c:v>
                </c:pt>
                <c:pt idx="112">
                  <c:v>15</c:v>
                </c:pt>
                <c:pt idx="113">
                  <c:v>16</c:v>
                </c:pt>
                <c:pt idx="114">
                  <c:v>16</c:v>
                </c:pt>
                <c:pt idx="115">
                  <c:v>15</c:v>
                </c:pt>
                <c:pt idx="116">
                  <c:v>15</c:v>
                </c:pt>
                <c:pt idx="117">
                  <c:v>15</c:v>
                </c:pt>
                <c:pt idx="118">
                  <c:v>15</c:v>
                </c:pt>
                <c:pt idx="119">
                  <c:v>15</c:v>
                </c:pt>
                <c:pt idx="120">
                  <c:v>15</c:v>
                </c:pt>
                <c:pt idx="121">
                  <c:v>16</c:v>
                </c:pt>
                <c:pt idx="122">
                  <c:v>16</c:v>
                </c:pt>
                <c:pt idx="123">
                  <c:v>16</c:v>
                </c:pt>
                <c:pt idx="124">
                  <c:v>16</c:v>
                </c:pt>
                <c:pt idx="125">
                  <c:v>16</c:v>
                </c:pt>
                <c:pt idx="126">
                  <c:v>16</c:v>
                </c:pt>
                <c:pt idx="127">
                  <c:v>16</c:v>
                </c:pt>
                <c:pt idx="128">
                  <c:v>16</c:v>
                </c:pt>
                <c:pt idx="129">
                  <c:v>16</c:v>
                </c:pt>
                <c:pt idx="130">
                  <c:v>17</c:v>
                </c:pt>
                <c:pt idx="131">
                  <c:v>18</c:v>
                </c:pt>
                <c:pt idx="132">
                  <c:v>18</c:v>
                </c:pt>
                <c:pt idx="133">
                  <c:v>19</c:v>
                </c:pt>
                <c:pt idx="134">
                  <c:v>18</c:v>
                </c:pt>
                <c:pt idx="135">
                  <c:v>18</c:v>
                </c:pt>
                <c:pt idx="136">
                  <c:v>19</c:v>
                </c:pt>
                <c:pt idx="137">
                  <c:v>19</c:v>
                </c:pt>
                <c:pt idx="138">
                  <c:v>19</c:v>
                </c:pt>
                <c:pt idx="139">
                  <c:v>19</c:v>
                </c:pt>
                <c:pt idx="140">
                  <c:v>18</c:v>
                </c:pt>
                <c:pt idx="141">
                  <c:v>17</c:v>
                </c:pt>
                <c:pt idx="142">
                  <c:v>17</c:v>
                </c:pt>
                <c:pt idx="143">
                  <c:v>18</c:v>
                </c:pt>
                <c:pt idx="144">
                  <c:v>18</c:v>
                </c:pt>
                <c:pt idx="145">
                  <c:v>17</c:v>
                </c:pt>
                <c:pt idx="146">
                  <c:v>17</c:v>
                </c:pt>
                <c:pt idx="147">
                  <c:v>17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16</c:v>
                </c:pt>
                <c:pt idx="153">
                  <c:v>17</c:v>
                </c:pt>
                <c:pt idx="154">
                  <c:v>18</c:v>
                </c:pt>
                <c:pt idx="155">
                  <c:v>19</c:v>
                </c:pt>
                <c:pt idx="156">
                  <c:v>20</c:v>
                </c:pt>
                <c:pt idx="157">
                  <c:v>21</c:v>
                </c:pt>
                <c:pt idx="158">
                  <c:v>21</c:v>
                </c:pt>
                <c:pt idx="159">
                  <c:v>21</c:v>
                </c:pt>
                <c:pt idx="160">
                  <c:v>21</c:v>
                </c:pt>
                <c:pt idx="161">
                  <c:v>22</c:v>
                </c:pt>
                <c:pt idx="162">
                  <c:v>22</c:v>
                </c:pt>
                <c:pt idx="163">
                  <c:v>23</c:v>
                </c:pt>
                <c:pt idx="164">
                  <c:v>22</c:v>
                </c:pt>
                <c:pt idx="165">
                  <c:v>22</c:v>
                </c:pt>
                <c:pt idx="166">
                  <c:v>22</c:v>
                </c:pt>
                <c:pt idx="167">
                  <c:v>22</c:v>
                </c:pt>
                <c:pt idx="168">
                  <c:v>22</c:v>
                </c:pt>
                <c:pt idx="169">
                  <c:v>23</c:v>
                </c:pt>
                <c:pt idx="170">
                  <c:v>23</c:v>
                </c:pt>
                <c:pt idx="171">
                  <c:v>23</c:v>
                </c:pt>
                <c:pt idx="172">
                  <c:v>23</c:v>
                </c:pt>
                <c:pt idx="173">
                  <c:v>22</c:v>
                </c:pt>
                <c:pt idx="174">
                  <c:v>23</c:v>
                </c:pt>
                <c:pt idx="175">
                  <c:v>24</c:v>
                </c:pt>
                <c:pt idx="176">
                  <c:v>24</c:v>
                </c:pt>
                <c:pt idx="177">
                  <c:v>25</c:v>
                </c:pt>
                <c:pt idx="178">
                  <c:v>25</c:v>
                </c:pt>
                <c:pt idx="179">
                  <c:v>25</c:v>
                </c:pt>
                <c:pt idx="180">
                  <c:v>25</c:v>
                </c:pt>
                <c:pt idx="181">
                  <c:v>25</c:v>
                </c:pt>
                <c:pt idx="182">
                  <c:v>25</c:v>
                </c:pt>
                <c:pt idx="183">
                  <c:v>24</c:v>
                </c:pt>
                <c:pt idx="184">
                  <c:v>23</c:v>
                </c:pt>
                <c:pt idx="185">
                  <c:v>23</c:v>
                </c:pt>
                <c:pt idx="186">
                  <c:v>23</c:v>
                </c:pt>
                <c:pt idx="187">
                  <c:v>24</c:v>
                </c:pt>
                <c:pt idx="188">
                  <c:v>24</c:v>
                </c:pt>
                <c:pt idx="189">
                  <c:v>24</c:v>
                </c:pt>
                <c:pt idx="190">
                  <c:v>24</c:v>
                </c:pt>
                <c:pt idx="191">
                  <c:v>25</c:v>
                </c:pt>
                <c:pt idx="192">
                  <c:v>26</c:v>
                </c:pt>
                <c:pt idx="193">
                  <c:v>25</c:v>
                </c:pt>
                <c:pt idx="194">
                  <c:v>25</c:v>
                </c:pt>
                <c:pt idx="195">
                  <c:v>25</c:v>
                </c:pt>
                <c:pt idx="196">
                  <c:v>25</c:v>
                </c:pt>
                <c:pt idx="197">
                  <c:v>25</c:v>
                </c:pt>
                <c:pt idx="198">
                  <c:v>26</c:v>
                </c:pt>
                <c:pt idx="199">
                  <c:v>26</c:v>
                </c:pt>
                <c:pt idx="200">
                  <c:v>26</c:v>
                </c:pt>
                <c:pt idx="201">
                  <c:v>26</c:v>
                </c:pt>
                <c:pt idx="202">
                  <c:v>26</c:v>
                </c:pt>
                <c:pt idx="203">
                  <c:v>26</c:v>
                </c:pt>
                <c:pt idx="204">
                  <c:v>27</c:v>
                </c:pt>
                <c:pt idx="205">
                  <c:v>26</c:v>
                </c:pt>
                <c:pt idx="206">
                  <c:v>27</c:v>
                </c:pt>
                <c:pt idx="207">
                  <c:v>26</c:v>
                </c:pt>
                <c:pt idx="208">
                  <c:v>26</c:v>
                </c:pt>
                <c:pt idx="209">
                  <c:v>26</c:v>
                </c:pt>
                <c:pt idx="210">
                  <c:v>26</c:v>
                </c:pt>
                <c:pt idx="211">
                  <c:v>26</c:v>
                </c:pt>
                <c:pt idx="212">
                  <c:v>27</c:v>
                </c:pt>
                <c:pt idx="213">
                  <c:v>27</c:v>
                </c:pt>
                <c:pt idx="214">
                  <c:v>28</c:v>
                </c:pt>
                <c:pt idx="215">
                  <c:v>29</c:v>
                </c:pt>
                <c:pt idx="216">
                  <c:v>28</c:v>
                </c:pt>
                <c:pt idx="217">
                  <c:v>29</c:v>
                </c:pt>
                <c:pt idx="218">
                  <c:v>29</c:v>
                </c:pt>
                <c:pt idx="219">
                  <c:v>29</c:v>
                </c:pt>
                <c:pt idx="220">
                  <c:v>29</c:v>
                </c:pt>
                <c:pt idx="221">
                  <c:v>28</c:v>
                </c:pt>
                <c:pt idx="222">
                  <c:v>28</c:v>
                </c:pt>
                <c:pt idx="223">
                  <c:v>28</c:v>
                </c:pt>
                <c:pt idx="224">
                  <c:v>28</c:v>
                </c:pt>
                <c:pt idx="225">
                  <c:v>28</c:v>
                </c:pt>
                <c:pt idx="226">
                  <c:v>28</c:v>
                </c:pt>
                <c:pt idx="227">
                  <c:v>28</c:v>
                </c:pt>
                <c:pt idx="228">
                  <c:v>28</c:v>
                </c:pt>
                <c:pt idx="229">
                  <c:v>28</c:v>
                </c:pt>
                <c:pt idx="230">
                  <c:v>27</c:v>
                </c:pt>
                <c:pt idx="231">
                  <c:v>28</c:v>
                </c:pt>
                <c:pt idx="232">
                  <c:v>27</c:v>
                </c:pt>
                <c:pt idx="233">
                  <c:v>27</c:v>
                </c:pt>
                <c:pt idx="234">
                  <c:v>27</c:v>
                </c:pt>
                <c:pt idx="235">
                  <c:v>26</c:v>
                </c:pt>
                <c:pt idx="236">
                  <c:v>26</c:v>
                </c:pt>
                <c:pt idx="237">
                  <c:v>26</c:v>
                </c:pt>
                <c:pt idx="238">
                  <c:v>26</c:v>
                </c:pt>
                <c:pt idx="239">
                  <c:v>26</c:v>
                </c:pt>
                <c:pt idx="240">
                  <c:v>27</c:v>
                </c:pt>
                <c:pt idx="241">
                  <c:v>27</c:v>
                </c:pt>
                <c:pt idx="242">
                  <c:v>27</c:v>
                </c:pt>
                <c:pt idx="243">
                  <c:v>28</c:v>
                </c:pt>
                <c:pt idx="244">
                  <c:v>27</c:v>
                </c:pt>
                <c:pt idx="245">
                  <c:v>27</c:v>
                </c:pt>
                <c:pt idx="246">
                  <c:v>26</c:v>
                </c:pt>
                <c:pt idx="247">
                  <c:v>26</c:v>
                </c:pt>
                <c:pt idx="248">
                  <c:v>26</c:v>
                </c:pt>
                <c:pt idx="249">
                  <c:v>26</c:v>
                </c:pt>
                <c:pt idx="250">
                  <c:v>26</c:v>
                </c:pt>
                <c:pt idx="251">
                  <c:v>26</c:v>
                </c:pt>
                <c:pt idx="252">
                  <c:v>27</c:v>
                </c:pt>
                <c:pt idx="253">
                  <c:v>28</c:v>
                </c:pt>
                <c:pt idx="254">
                  <c:v>28</c:v>
                </c:pt>
                <c:pt idx="255">
                  <c:v>28</c:v>
                </c:pt>
                <c:pt idx="256">
                  <c:v>28</c:v>
                </c:pt>
                <c:pt idx="257">
                  <c:v>28</c:v>
                </c:pt>
                <c:pt idx="258">
                  <c:v>28</c:v>
                </c:pt>
                <c:pt idx="259">
                  <c:v>28</c:v>
                </c:pt>
                <c:pt idx="260">
                  <c:v>28</c:v>
                </c:pt>
                <c:pt idx="261">
                  <c:v>28</c:v>
                </c:pt>
                <c:pt idx="262">
                  <c:v>29</c:v>
                </c:pt>
                <c:pt idx="263">
                  <c:v>29</c:v>
                </c:pt>
                <c:pt idx="264">
                  <c:v>29</c:v>
                </c:pt>
                <c:pt idx="265">
                  <c:v>30</c:v>
                </c:pt>
                <c:pt idx="266">
                  <c:v>31</c:v>
                </c:pt>
                <c:pt idx="267">
                  <c:v>31</c:v>
                </c:pt>
                <c:pt idx="268">
                  <c:v>31</c:v>
                </c:pt>
                <c:pt idx="269">
                  <c:v>30</c:v>
                </c:pt>
                <c:pt idx="270">
                  <c:v>30</c:v>
                </c:pt>
                <c:pt idx="271">
                  <c:v>30</c:v>
                </c:pt>
                <c:pt idx="272">
                  <c:v>31</c:v>
                </c:pt>
                <c:pt idx="273">
                  <c:v>30</c:v>
                </c:pt>
                <c:pt idx="274">
                  <c:v>30</c:v>
                </c:pt>
                <c:pt idx="275">
                  <c:v>30</c:v>
                </c:pt>
                <c:pt idx="276">
                  <c:v>30</c:v>
                </c:pt>
                <c:pt idx="277">
                  <c:v>31</c:v>
                </c:pt>
                <c:pt idx="278">
                  <c:v>32</c:v>
                </c:pt>
                <c:pt idx="279">
                  <c:v>31</c:v>
                </c:pt>
                <c:pt idx="280">
                  <c:v>31</c:v>
                </c:pt>
                <c:pt idx="281">
                  <c:v>31</c:v>
                </c:pt>
                <c:pt idx="282">
                  <c:v>31</c:v>
                </c:pt>
                <c:pt idx="283">
                  <c:v>31</c:v>
                </c:pt>
                <c:pt idx="284">
                  <c:v>31</c:v>
                </c:pt>
                <c:pt idx="285">
                  <c:v>31</c:v>
                </c:pt>
                <c:pt idx="286">
                  <c:v>32</c:v>
                </c:pt>
                <c:pt idx="287">
                  <c:v>33</c:v>
                </c:pt>
                <c:pt idx="288">
                  <c:v>34</c:v>
                </c:pt>
                <c:pt idx="289">
                  <c:v>33</c:v>
                </c:pt>
                <c:pt idx="290">
                  <c:v>33</c:v>
                </c:pt>
                <c:pt idx="291">
                  <c:v>33</c:v>
                </c:pt>
                <c:pt idx="292">
                  <c:v>32</c:v>
                </c:pt>
                <c:pt idx="293">
                  <c:v>32</c:v>
                </c:pt>
                <c:pt idx="294">
                  <c:v>32</c:v>
                </c:pt>
                <c:pt idx="295">
                  <c:v>32</c:v>
                </c:pt>
                <c:pt idx="296">
                  <c:v>32</c:v>
                </c:pt>
                <c:pt idx="297">
                  <c:v>33</c:v>
                </c:pt>
                <c:pt idx="298">
                  <c:v>33</c:v>
                </c:pt>
                <c:pt idx="299">
                  <c:v>33</c:v>
                </c:pt>
                <c:pt idx="300">
                  <c:v>34</c:v>
                </c:pt>
                <c:pt idx="301">
                  <c:v>34</c:v>
                </c:pt>
                <c:pt idx="302">
                  <c:v>34</c:v>
                </c:pt>
                <c:pt idx="303">
                  <c:v>33</c:v>
                </c:pt>
                <c:pt idx="304">
                  <c:v>33</c:v>
                </c:pt>
                <c:pt idx="305">
                  <c:v>33</c:v>
                </c:pt>
                <c:pt idx="306">
                  <c:v>33</c:v>
                </c:pt>
                <c:pt idx="307">
                  <c:v>34</c:v>
                </c:pt>
                <c:pt idx="308">
                  <c:v>34</c:v>
                </c:pt>
                <c:pt idx="309">
                  <c:v>34</c:v>
                </c:pt>
                <c:pt idx="310">
                  <c:v>33</c:v>
                </c:pt>
                <c:pt idx="311">
                  <c:v>34</c:v>
                </c:pt>
                <c:pt idx="312">
                  <c:v>34</c:v>
                </c:pt>
                <c:pt idx="313">
                  <c:v>33</c:v>
                </c:pt>
                <c:pt idx="314">
                  <c:v>33</c:v>
                </c:pt>
                <c:pt idx="315">
                  <c:v>33</c:v>
                </c:pt>
                <c:pt idx="316">
                  <c:v>33</c:v>
                </c:pt>
                <c:pt idx="317">
                  <c:v>33</c:v>
                </c:pt>
                <c:pt idx="318">
                  <c:v>34</c:v>
                </c:pt>
                <c:pt idx="319">
                  <c:v>34</c:v>
                </c:pt>
                <c:pt idx="320">
                  <c:v>34</c:v>
                </c:pt>
                <c:pt idx="321">
                  <c:v>35</c:v>
                </c:pt>
                <c:pt idx="322">
                  <c:v>35</c:v>
                </c:pt>
                <c:pt idx="323">
                  <c:v>36</c:v>
                </c:pt>
                <c:pt idx="324">
                  <c:v>36</c:v>
                </c:pt>
                <c:pt idx="325">
                  <c:v>36</c:v>
                </c:pt>
                <c:pt idx="326">
                  <c:v>36</c:v>
                </c:pt>
                <c:pt idx="327">
                  <c:v>36</c:v>
                </c:pt>
                <c:pt idx="328">
                  <c:v>35</c:v>
                </c:pt>
                <c:pt idx="329">
                  <c:v>36</c:v>
                </c:pt>
                <c:pt idx="330">
                  <c:v>36</c:v>
                </c:pt>
                <c:pt idx="331">
                  <c:v>37</c:v>
                </c:pt>
                <c:pt idx="332">
                  <c:v>37</c:v>
                </c:pt>
                <c:pt idx="333">
                  <c:v>36</c:v>
                </c:pt>
                <c:pt idx="334">
                  <c:v>37</c:v>
                </c:pt>
                <c:pt idx="335">
                  <c:v>37</c:v>
                </c:pt>
                <c:pt idx="336">
                  <c:v>36</c:v>
                </c:pt>
                <c:pt idx="337">
                  <c:v>36</c:v>
                </c:pt>
                <c:pt idx="338">
                  <c:v>36</c:v>
                </c:pt>
                <c:pt idx="339">
                  <c:v>37</c:v>
                </c:pt>
                <c:pt idx="340">
                  <c:v>37</c:v>
                </c:pt>
                <c:pt idx="341">
                  <c:v>37</c:v>
                </c:pt>
                <c:pt idx="342">
                  <c:v>37</c:v>
                </c:pt>
                <c:pt idx="343">
                  <c:v>37</c:v>
                </c:pt>
                <c:pt idx="344">
                  <c:v>37</c:v>
                </c:pt>
                <c:pt idx="345">
                  <c:v>38</c:v>
                </c:pt>
                <c:pt idx="346">
                  <c:v>38</c:v>
                </c:pt>
                <c:pt idx="347">
                  <c:v>38</c:v>
                </c:pt>
                <c:pt idx="348">
                  <c:v>38</c:v>
                </c:pt>
                <c:pt idx="349">
                  <c:v>38</c:v>
                </c:pt>
                <c:pt idx="350">
                  <c:v>38</c:v>
                </c:pt>
                <c:pt idx="351">
                  <c:v>38</c:v>
                </c:pt>
                <c:pt idx="352">
                  <c:v>38</c:v>
                </c:pt>
                <c:pt idx="353">
                  <c:v>38</c:v>
                </c:pt>
                <c:pt idx="354">
                  <c:v>38</c:v>
                </c:pt>
                <c:pt idx="355">
                  <c:v>39</c:v>
                </c:pt>
                <c:pt idx="356">
                  <c:v>39</c:v>
                </c:pt>
                <c:pt idx="357">
                  <c:v>40</c:v>
                </c:pt>
                <c:pt idx="358">
                  <c:v>40</c:v>
                </c:pt>
                <c:pt idx="359">
                  <c:v>39</c:v>
                </c:pt>
                <c:pt idx="360">
                  <c:v>38</c:v>
                </c:pt>
                <c:pt idx="361">
                  <c:v>38</c:v>
                </c:pt>
                <c:pt idx="362">
                  <c:v>38</c:v>
                </c:pt>
                <c:pt idx="363">
                  <c:v>37</c:v>
                </c:pt>
                <c:pt idx="364">
                  <c:v>37</c:v>
                </c:pt>
                <c:pt idx="365">
                  <c:v>37</c:v>
                </c:pt>
                <c:pt idx="366">
                  <c:v>37</c:v>
                </c:pt>
                <c:pt idx="367">
                  <c:v>37</c:v>
                </c:pt>
                <c:pt idx="368">
                  <c:v>38</c:v>
                </c:pt>
                <c:pt idx="369">
                  <c:v>37</c:v>
                </c:pt>
                <c:pt idx="370">
                  <c:v>38</c:v>
                </c:pt>
                <c:pt idx="371">
                  <c:v>38</c:v>
                </c:pt>
                <c:pt idx="372">
                  <c:v>38</c:v>
                </c:pt>
                <c:pt idx="373">
                  <c:v>38</c:v>
                </c:pt>
                <c:pt idx="374">
                  <c:v>38</c:v>
                </c:pt>
                <c:pt idx="375">
                  <c:v>38</c:v>
                </c:pt>
                <c:pt idx="376">
                  <c:v>39</c:v>
                </c:pt>
                <c:pt idx="377">
                  <c:v>40</c:v>
                </c:pt>
                <c:pt idx="378">
                  <c:v>39</c:v>
                </c:pt>
                <c:pt idx="379">
                  <c:v>39</c:v>
                </c:pt>
                <c:pt idx="380">
                  <c:v>39</c:v>
                </c:pt>
                <c:pt idx="381">
                  <c:v>39</c:v>
                </c:pt>
                <c:pt idx="382">
                  <c:v>39</c:v>
                </c:pt>
                <c:pt idx="383">
                  <c:v>40</c:v>
                </c:pt>
                <c:pt idx="384">
                  <c:v>40</c:v>
                </c:pt>
                <c:pt idx="385">
                  <c:v>40</c:v>
                </c:pt>
                <c:pt idx="386">
                  <c:v>41</c:v>
                </c:pt>
                <c:pt idx="387">
                  <c:v>41</c:v>
                </c:pt>
                <c:pt idx="388">
                  <c:v>42</c:v>
                </c:pt>
                <c:pt idx="389">
                  <c:v>42</c:v>
                </c:pt>
                <c:pt idx="390">
                  <c:v>43</c:v>
                </c:pt>
                <c:pt idx="391">
                  <c:v>43</c:v>
                </c:pt>
                <c:pt idx="392">
                  <c:v>43</c:v>
                </c:pt>
                <c:pt idx="393">
                  <c:v>43</c:v>
                </c:pt>
                <c:pt idx="394">
                  <c:v>44</c:v>
                </c:pt>
                <c:pt idx="395">
                  <c:v>44</c:v>
                </c:pt>
                <c:pt idx="396">
                  <c:v>43</c:v>
                </c:pt>
                <c:pt idx="397">
                  <c:v>42</c:v>
                </c:pt>
                <c:pt idx="398">
                  <c:v>43</c:v>
                </c:pt>
                <c:pt idx="399">
                  <c:v>43</c:v>
                </c:pt>
                <c:pt idx="400">
                  <c:v>44</c:v>
                </c:pt>
                <c:pt idx="401">
                  <c:v>44</c:v>
                </c:pt>
                <c:pt idx="402">
                  <c:v>45</c:v>
                </c:pt>
                <c:pt idx="403">
                  <c:v>45</c:v>
                </c:pt>
                <c:pt idx="404">
                  <c:v>45</c:v>
                </c:pt>
                <c:pt idx="405">
                  <c:v>45</c:v>
                </c:pt>
                <c:pt idx="406">
                  <c:v>46</c:v>
                </c:pt>
                <c:pt idx="407">
                  <c:v>45</c:v>
                </c:pt>
                <c:pt idx="408">
                  <c:v>45</c:v>
                </c:pt>
                <c:pt idx="409">
                  <c:v>46</c:v>
                </c:pt>
                <c:pt idx="410">
                  <c:v>45</c:v>
                </c:pt>
                <c:pt idx="411">
                  <c:v>45</c:v>
                </c:pt>
                <c:pt idx="412">
                  <c:v>46</c:v>
                </c:pt>
                <c:pt idx="413">
                  <c:v>47</c:v>
                </c:pt>
                <c:pt idx="414">
                  <c:v>48</c:v>
                </c:pt>
                <c:pt idx="415">
                  <c:v>47</c:v>
                </c:pt>
                <c:pt idx="416">
                  <c:v>47</c:v>
                </c:pt>
                <c:pt idx="417">
                  <c:v>47</c:v>
                </c:pt>
                <c:pt idx="418">
                  <c:v>47</c:v>
                </c:pt>
                <c:pt idx="419">
                  <c:v>47</c:v>
                </c:pt>
                <c:pt idx="420">
                  <c:v>47</c:v>
                </c:pt>
                <c:pt idx="421">
                  <c:v>47</c:v>
                </c:pt>
                <c:pt idx="422">
                  <c:v>46</c:v>
                </c:pt>
                <c:pt idx="423">
                  <c:v>46</c:v>
                </c:pt>
                <c:pt idx="424">
                  <c:v>46</c:v>
                </c:pt>
                <c:pt idx="425">
                  <c:v>46</c:v>
                </c:pt>
                <c:pt idx="426">
                  <c:v>45</c:v>
                </c:pt>
                <c:pt idx="427">
                  <c:v>44</c:v>
                </c:pt>
                <c:pt idx="428">
                  <c:v>44</c:v>
                </c:pt>
                <c:pt idx="429">
                  <c:v>45</c:v>
                </c:pt>
                <c:pt idx="430">
                  <c:v>45</c:v>
                </c:pt>
                <c:pt idx="431">
                  <c:v>45</c:v>
                </c:pt>
                <c:pt idx="432">
                  <c:v>45</c:v>
                </c:pt>
                <c:pt idx="433">
                  <c:v>45</c:v>
                </c:pt>
                <c:pt idx="434">
                  <c:v>45</c:v>
                </c:pt>
                <c:pt idx="435">
                  <c:v>46</c:v>
                </c:pt>
                <c:pt idx="436">
                  <c:v>46</c:v>
                </c:pt>
                <c:pt idx="437">
                  <c:v>45</c:v>
                </c:pt>
                <c:pt idx="438">
                  <c:v>45</c:v>
                </c:pt>
                <c:pt idx="439">
                  <c:v>45</c:v>
                </c:pt>
                <c:pt idx="440">
                  <c:v>45</c:v>
                </c:pt>
                <c:pt idx="441">
                  <c:v>45</c:v>
                </c:pt>
                <c:pt idx="442">
                  <c:v>45</c:v>
                </c:pt>
                <c:pt idx="443">
                  <c:v>46</c:v>
                </c:pt>
                <c:pt idx="444">
                  <c:v>45</c:v>
                </c:pt>
                <c:pt idx="445">
                  <c:v>45</c:v>
                </c:pt>
                <c:pt idx="446">
                  <c:v>45</c:v>
                </c:pt>
                <c:pt idx="447">
                  <c:v>45</c:v>
                </c:pt>
                <c:pt idx="448">
                  <c:v>45</c:v>
                </c:pt>
                <c:pt idx="449">
                  <c:v>46</c:v>
                </c:pt>
                <c:pt idx="450">
                  <c:v>47</c:v>
                </c:pt>
                <c:pt idx="451">
                  <c:v>46</c:v>
                </c:pt>
                <c:pt idx="452">
                  <c:v>47</c:v>
                </c:pt>
                <c:pt idx="453">
                  <c:v>47</c:v>
                </c:pt>
                <c:pt idx="454">
                  <c:v>47</c:v>
                </c:pt>
                <c:pt idx="455">
                  <c:v>48</c:v>
                </c:pt>
                <c:pt idx="456">
                  <c:v>47</c:v>
                </c:pt>
                <c:pt idx="457">
                  <c:v>47</c:v>
                </c:pt>
                <c:pt idx="458">
                  <c:v>47</c:v>
                </c:pt>
                <c:pt idx="459">
                  <c:v>46</c:v>
                </c:pt>
                <c:pt idx="460">
                  <c:v>47</c:v>
                </c:pt>
                <c:pt idx="461">
                  <c:v>46</c:v>
                </c:pt>
                <c:pt idx="462">
                  <c:v>46</c:v>
                </c:pt>
                <c:pt idx="463">
                  <c:v>46</c:v>
                </c:pt>
                <c:pt idx="464">
                  <c:v>47</c:v>
                </c:pt>
                <c:pt idx="465">
                  <c:v>46</c:v>
                </c:pt>
                <c:pt idx="466">
                  <c:v>46</c:v>
                </c:pt>
                <c:pt idx="467">
                  <c:v>46</c:v>
                </c:pt>
                <c:pt idx="468">
                  <c:v>47</c:v>
                </c:pt>
                <c:pt idx="469">
                  <c:v>47</c:v>
                </c:pt>
                <c:pt idx="470">
                  <c:v>47</c:v>
                </c:pt>
                <c:pt idx="471">
                  <c:v>47</c:v>
                </c:pt>
                <c:pt idx="472">
                  <c:v>46</c:v>
                </c:pt>
                <c:pt idx="473">
                  <c:v>46</c:v>
                </c:pt>
                <c:pt idx="474">
                  <c:v>47</c:v>
                </c:pt>
                <c:pt idx="475">
                  <c:v>47</c:v>
                </c:pt>
                <c:pt idx="476">
                  <c:v>47</c:v>
                </c:pt>
                <c:pt idx="477">
                  <c:v>48</c:v>
                </c:pt>
                <c:pt idx="478">
                  <c:v>48</c:v>
                </c:pt>
                <c:pt idx="479">
                  <c:v>48</c:v>
                </c:pt>
                <c:pt idx="480">
                  <c:v>47</c:v>
                </c:pt>
                <c:pt idx="481">
                  <c:v>47</c:v>
                </c:pt>
                <c:pt idx="482">
                  <c:v>47</c:v>
                </c:pt>
                <c:pt idx="483">
                  <c:v>47</c:v>
                </c:pt>
                <c:pt idx="484">
                  <c:v>47</c:v>
                </c:pt>
                <c:pt idx="485">
                  <c:v>47</c:v>
                </c:pt>
                <c:pt idx="486">
                  <c:v>47</c:v>
                </c:pt>
                <c:pt idx="487">
                  <c:v>47</c:v>
                </c:pt>
                <c:pt idx="488">
                  <c:v>48</c:v>
                </c:pt>
                <c:pt idx="489">
                  <c:v>48</c:v>
                </c:pt>
                <c:pt idx="490">
                  <c:v>47</c:v>
                </c:pt>
                <c:pt idx="491">
                  <c:v>47</c:v>
                </c:pt>
                <c:pt idx="492">
                  <c:v>47</c:v>
                </c:pt>
                <c:pt idx="493">
                  <c:v>47</c:v>
                </c:pt>
                <c:pt idx="494">
                  <c:v>46</c:v>
                </c:pt>
                <c:pt idx="495">
                  <c:v>46</c:v>
                </c:pt>
                <c:pt idx="496">
                  <c:v>47</c:v>
                </c:pt>
                <c:pt idx="497">
                  <c:v>46</c:v>
                </c:pt>
                <c:pt idx="498">
                  <c:v>47</c:v>
                </c:pt>
                <c:pt idx="499">
                  <c:v>47</c:v>
                </c:pt>
                <c:pt idx="500">
                  <c:v>48</c:v>
                </c:pt>
                <c:pt idx="501">
                  <c:v>48</c:v>
                </c:pt>
                <c:pt idx="502">
                  <c:v>48</c:v>
                </c:pt>
                <c:pt idx="503">
                  <c:v>48</c:v>
                </c:pt>
                <c:pt idx="504">
                  <c:v>48</c:v>
                </c:pt>
                <c:pt idx="505">
                  <c:v>49</c:v>
                </c:pt>
                <c:pt idx="506">
                  <c:v>50</c:v>
                </c:pt>
                <c:pt idx="507">
                  <c:v>49</c:v>
                </c:pt>
                <c:pt idx="508">
                  <c:v>49</c:v>
                </c:pt>
                <c:pt idx="509">
                  <c:v>49</c:v>
                </c:pt>
                <c:pt idx="510">
                  <c:v>49</c:v>
                </c:pt>
                <c:pt idx="511">
                  <c:v>49</c:v>
                </c:pt>
                <c:pt idx="512">
                  <c:v>49</c:v>
                </c:pt>
                <c:pt idx="513">
                  <c:v>49</c:v>
                </c:pt>
                <c:pt idx="514">
                  <c:v>49</c:v>
                </c:pt>
                <c:pt idx="515">
                  <c:v>50</c:v>
                </c:pt>
                <c:pt idx="516">
                  <c:v>49</c:v>
                </c:pt>
                <c:pt idx="517">
                  <c:v>49</c:v>
                </c:pt>
                <c:pt idx="518">
                  <c:v>50</c:v>
                </c:pt>
                <c:pt idx="519">
                  <c:v>50</c:v>
                </c:pt>
                <c:pt idx="520">
                  <c:v>50</c:v>
                </c:pt>
                <c:pt idx="521">
                  <c:v>50</c:v>
                </c:pt>
                <c:pt idx="522">
                  <c:v>50</c:v>
                </c:pt>
                <c:pt idx="523">
                  <c:v>50</c:v>
                </c:pt>
                <c:pt idx="524">
                  <c:v>51</c:v>
                </c:pt>
                <c:pt idx="525">
                  <c:v>50</c:v>
                </c:pt>
                <c:pt idx="526">
                  <c:v>50</c:v>
                </c:pt>
                <c:pt idx="527">
                  <c:v>50</c:v>
                </c:pt>
                <c:pt idx="528">
                  <c:v>49</c:v>
                </c:pt>
                <c:pt idx="529">
                  <c:v>49</c:v>
                </c:pt>
                <c:pt idx="530">
                  <c:v>49</c:v>
                </c:pt>
                <c:pt idx="531">
                  <c:v>50</c:v>
                </c:pt>
                <c:pt idx="532">
                  <c:v>49</c:v>
                </c:pt>
                <c:pt idx="533">
                  <c:v>49</c:v>
                </c:pt>
                <c:pt idx="534">
                  <c:v>49</c:v>
                </c:pt>
                <c:pt idx="535">
                  <c:v>49</c:v>
                </c:pt>
                <c:pt idx="536">
                  <c:v>49</c:v>
                </c:pt>
                <c:pt idx="537">
                  <c:v>49</c:v>
                </c:pt>
                <c:pt idx="538">
                  <c:v>50</c:v>
                </c:pt>
                <c:pt idx="539">
                  <c:v>50</c:v>
                </c:pt>
                <c:pt idx="540">
                  <c:v>50</c:v>
                </c:pt>
                <c:pt idx="541">
                  <c:v>51</c:v>
                </c:pt>
                <c:pt idx="542">
                  <c:v>50</c:v>
                </c:pt>
                <c:pt idx="543">
                  <c:v>51</c:v>
                </c:pt>
                <c:pt idx="544">
                  <c:v>51</c:v>
                </c:pt>
                <c:pt idx="545">
                  <c:v>51</c:v>
                </c:pt>
                <c:pt idx="546">
                  <c:v>51</c:v>
                </c:pt>
                <c:pt idx="547">
                  <c:v>51</c:v>
                </c:pt>
                <c:pt idx="548">
                  <c:v>51</c:v>
                </c:pt>
                <c:pt idx="549">
                  <c:v>51</c:v>
                </c:pt>
                <c:pt idx="550">
                  <c:v>50</c:v>
                </c:pt>
                <c:pt idx="551">
                  <c:v>50</c:v>
                </c:pt>
                <c:pt idx="552">
                  <c:v>50</c:v>
                </c:pt>
                <c:pt idx="553">
                  <c:v>50</c:v>
                </c:pt>
                <c:pt idx="554">
                  <c:v>50</c:v>
                </c:pt>
                <c:pt idx="555">
                  <c:v>50</c:v>
                </c:pt>
                <c:pt idx="556">
                  <c:v>50</c:v>
                </c:pt>
                <c:pt idx="557">
                  <c:v>49</c:v>
                </c:pt>
                <c:pt idx="558">
                  <c:v>49</c:v>
                </c:pt>
                <c:pt idx="559">
                  <c:v>49</c:v>
                </c:pt>
                <c:pt idx="560">
                  <c:v>50</c:v>
                </c:pt>
                <c:pt idx="561">
                  <c:v>50</c:v>
                </c:pt>
                <c:pt idx="562">
                  <c:v>50</c:v>
                </c:pt>
                <c:pt idx="563">
                  <c:v>51</c:v>
                </c:pt>
                <c:pt idx="564">
                  <c:v>51</c:v>
                </c:pt>
                <c:pt idx="565">
                  <c:v>51</c:v>
                </c:pt>
                <c:pt idx="566">
                  <c:v>51</c:v>
                </c:pt>
                <c:pt idx="567">
                  <c:v>51</c:v>
                </c:pt>
                <c:pt idx="568">
                  <c:v>51</c:v>
                </c:pt>
                <c:pt idx="569">
                  <c:v>51</c:v>
                </c:pt>
                <c:pt idx="570">
                  <c:v>51</c:v>
                </c:pt>
                <c:pt idx="571">
                  <c:v>51</c:v>
                </c:pt>
                <c:pt idx="572">
                  <c:v>51</c:v>
                </c:pt>
                <c:pt idx="573">
                  <c:v>51</c:v>
                </c:pt>
                <c:pt idx="574">
                  <c:v>51</c:v>
                </c:pt>
                <c:pt idx="575">
                  <c:v>51</c:v>
                </c:pt>
                <c:pt idx="576">
                  <c:v>52</c:v>
                </c:pt>
                <c:pt idx="577">
                  <c:v>51</c:v>
                </c:pt>
                <c:pt idx="578">
                  <c:v>51</c:v>
                </c:pt>
                <c:pt idx="579">
                  <c:v>51</c:v>
                </c:pt>
                <c:pt idx="580">
                  <c:v>52</c:v>
                </c:pt>
                <c:pt idx="581">
                  <c:v>52</c:v>
                </c:pt>
                <c:pt idx="582">
                  <c:v>53</c:v>
                </c:pt>
                <c:pt idx="583">
                  <c:v>53</c:v>
                </c:pt>
                <c:pt idx="584">
                  <c:v>53</c:v>
                </c:pt>
                <c:pt idx="585">
                  <c:v>52</c:v>
                </c:pt>
                <c:pt idx="586">
                  <c:v>52</c:v>
                </c:pt>
                <c:pt idx="587">
                  <c:v>51</c:v>
                </c:pt>
                <c:pt idx="588">
                  <c:v>51</c:v>
                </c:pt>
                <c:pt idx="589">
                  <c:v>51</c:v>
                </c:pt>
                <c:pt idx="590">
                  <c:v>52</c:v>
                </c:pt>
                <c:pt idx="591">
                  <c:v>52</c:v>
                </c:pt>
                <c:pt idx="592">
                  <c:v>51</c:v>
                </c:pt>
                <c:pt idx="593">
                  <c:v>51</c:v>
                </c:pt>
                <c:pt idx="594">
                  <c:v>51</c:v>
                </c:pt>
                <c:pt idx="595">
                  <c:v>51</c:v>
                </c:pt>
                <c:pt idx="596">
                  <c:v>51</c:v>
                </c:pt>
                <c:pt idx="597">
                  <c:v>51</c:v>
                </c:pt>
                <c:pt idx="598">
                  <c:v>51</c:v>
                </c:pt>
                <c:pt idx="599">
                  <c:v>51</c:v>
                </c:pt>
                <c:pt idx="600">
                  <c:v>52</c:v>
                </c:pt>
                <c:pt idx="601">
                  <c:v>51</c:v>
                </c:pt>
                <c:pt idx="602">
                  <c:v>51</c:v>
                </c:pt>
                <c:pt idx="603">
                  <c:v>50</c:v>
                </c:pt>
                <c:pt idx="604">
                  <c:v>50</c:v>
                </c:pt>
                <c:pt idx="605">
                  <c:v>50</c:v>
                </c:pt>
                <c:pt idx="606">
                  <c:v>50</c:v>
                </c:pt>
                <c:pt idx="607">
                  <c:v>51</c:v>
                </c:pt>
                <c:pt idx="608">
                  <c:v>51</c:v>
                </c:pt>
                <c:pt idx="609">
                  <c:v>50</c:v>
                </c:pt>
                <c:pt idx="610">
                  <c:v>50</c:v>
                </c:pt>
                <c:pt idx="611">
                  <c:v>50</c:v>
                </c:pt>
                <c:pt idx="612">
                  <c:v>50</c:v>
                </c:pt>
                <c:pt idx="613">
                  <c:v>50</c:v>
                </c:pt>
                <c:pt idx="614">
                  <c:v>50</c:v>
                </c:pt>
                <c:pt idx="615">
                  <c:v>50</c:v>
                </c:pt>
                <c:pt idx="616">
                  <c:v>50</c:v>
                </c:pt>
                <c:pt idx="617">
                  <c:v>50</c:v>
                </c:pt>
                <c:pt idx="618">
                  <c:v>50</c:v>
                </c:pt>
                <c:pt idx="619">
                  <c:v>50</c:v>
                </c:pt>
                <c:pt idx="620">
                  <c:v>49</c:v>
                </c:pt>
                <c:pt idx="621">
                  <c:v>49</c:v>
                </c:pt>
                <c:pt idx="622">
                  <c:v>49</c:v>
                </c:pt>
                <c:pt idx="623">
                  <c:v>49</c:v>
                </c:pt>
                <c:pt idx="624">
                  <c:v>50</c:v>
                </c:pt>
                <c:pt idx="625">
                  <c:v>51</c:v>
                </c:pt>
                <c:pt idx="626">
                  <c:v>51</c:v>
                </c:pt>
                <c:pt idx="627">
                  <c:v>51</c:v>
                </c:pt>
                <c:pt idx="628">
                  <c:v>50</c:v>
                </c:pt>
                <c:pt idx="629">
                  <c:v>51</c:v>
                </c:pt>
                <c:pt idx="630">
                  <c:v>51</c:v>
                </c:pt>
                <c:pt idx="631">
                  <c:v>51</c:v>
                </c:pt>
                <c:pt idx="632">
                  <c:v>51</c:v>
                </c:pt>
                <c:pt idx="633">
                  <c:v>52</c:v>
                </c:pt>
                <c:pt idx="634">
                  <c:v>51</c:v>
                </c:pt>
                <c:pt idx="635">
                  <c:v>51</c:v>
                </c:pt>
                <c:pt idx="636">
                  <c:v>50</c:v>
                </c:pt>
                <c:pt idx="637">
                  <c:v>51</c:v>
                </c:pt>
                <c:pt idx="638">
                  <c:v>52</c:v>
                </c:pt>
                <c:pt idx="639">
                  <c:v>51</c:v>
                </c:pt>
                <c:pt idx="640">
                  <c:v>50</c:v>
                </c:pt>
                <c:pt idx="641">
                  <c:v>50</c:v>
                </c:pt>
                <c:pt idx="642">
                  <c:v>51</c:v>
                </c:pt>
                <c:pt idx="643">
                  <c:v>51</c:v>
                </c:pt>
                <c:pt idx="644">
                  <c:v>52</c:v>
                </c:pt>
                <c:pt idx="645">
                  <c:v>52</c:v>
                </c:pt>
                <c:pt idx="646">
                  <c:v>53</c:v>
                </c:pt>
                <c:pt idx="647">
                  <c:v>54</c:v>
                </c:pt>
                <c:pt idx="648">
                  <c:v>54</c:v>
                </c:pt>
                <c:pt idx="649">
                  <c:v>54</c:v>
                </c:pt>
                <c:pt idx="650">
                  <c:v>55</c:v>
                </c:pt>
                <c:pt idx="651">
                  <c:v>56</c:v>
                </c:pt>
                <c:pt idx="652">
                  <c:v>55</c:v>
                </c:pt>
                <c:pt idx="653">
                  <c:v>54</c:v>
                </c:pt>
                <c:pt idx="654">
                  <c:v>54</c:v>
                </c:pt>
                <c:pt idx="655">
                  <c:v>53</c:v>
                </c:pt>
                <c:pt idx="656">
                  <c:v>53</c:v>
                </c:pt>
                <c:pt idx="657">
                  <c:v>53</c:v>
                </c:pt>
                <c:pt idx="658">
                  <c:v>53</c:v>
                </c:pt>
                <c:pt idx="659">
                  <c:v>53</c:v>
                </c:pt>
                <c:pt idx="660">
                  <c:v>53</c:v>
                </c:pt>
                <c:pt idx="661">
                  <c:v>53</c:v>
                </c:pt>
                <c:pt idx="662">
                  <c:v>54</c:v>
                </c:pt>
                <c:pt idx="663">
                  <c:v>54</c:v>
                </c:pt>
                <c:pt idx="664">
                  <c:v>54</c:v>
                </c:pt>
                <c:pt idx="665">
                  <c:v>54</c:v>
                </c:pt>
                <c:pt idx="666">
                  <c:v>54</c:v>
                </c:pt>
                <c:pt idx="667">
                  <c:v>54</c:v>
                </c:pt>
                <c:pt idx="668">
                  <c:v>54</c:v>
                </c:pt>
                <c:pt idx="669">
                  <c:v>55</c:v>
                </c:pt>
                <c:pt idx="670">
                  <c:v>56</c:v>
                </c:pt>
                <c:pt idx="671">
                  <c:v>56</c:v>
                </c:pt>
                <c:pt idx="672">
                  <c:v>56</c:v>
                </c:pt>
                <c:pt idx="673">
                  <c:v>56</c:v>
                </c:pt>
                <c:pt idx="674">
                  <c:v>56</c:v>
                </c:pt>
                <c:pt idx="675">
                  <c:v>56</c:v>
                </c:pt>
                <c:pt idx="676">
                  <c:v>57</c:v>
                </c:pt>
                <c:pt idx="677">
                  <c:v>57</c:v>
                </c:pt>
                <c:pt idx="678">
                  <c:v>56</c:v>
                </c:pt>
                <c:pt idx="679">
                  <c:v>57</c:v>
                </c:pt>
                <c:pt idx="680">
                  <c:v>58</c:v>
                </c:pt>
                <c:pt idx="681">
                  <c:v>58</c:v>
                </c:pt>
                <c:pt idx="682">
                  <c:v>58</c:v>
                </c:pt>
                <c:pt idx="683">
                  <c:v>57</c:v>
                </c:pt>
                <c:pt idx="684">
                  <c:v>57</c:v>
                </c:pt>
                <c:pt idx="685">
                  <c:v>57</c:v>
                </c:pt>
                <c:pt idx="686">
                  <c:v>56</c:v>
                </c:pt>
                <c:pt idx="687">
                  <c:v>56</c:v>
                </c:pt>
                <c:pt idx="688">
                  <c:v>55</c:v>
                </c:pt>
                <c:pt idx="689">
                  <c:v>55</c:v>
                </c:pt>
                <c:pt idx="690">
                  <c:v>55</c:v>
                </c:pt>
                <c:pt idx="691">
                  <c:v>55</c:v>
                </c:pt>
                <c:pt idx="692">
                  <c:v>55</c:v>
                </c:pt>
                <c:pt idx="693">
                  <c:v>56</c:v>
                </c:pt>
                <c:pt idx="694">
                  <c:v>56</c:v>
                </c:pt>
                <c:pt idx="695">
                  <c:v>57</c:v>
                </c:pt>
                <c:pt idx="696">
                  <c:v>57</c:v>
                </c:pt>
                <c:pt idx="697">
                  <c:v>58</c:v>
                </c:pt>
                <c:pt idx="698">
                  <c:v>58</c:v>
                </c:pt>
                <c:pt idx="699">
                  <c:v>58</c:v>
                </c:pt>
                <c:pt idx="700">
                  <c:v>59</c:v>
                </c:pt>
                <c:pt idx="701">
                  <c:v>59</c:v>
                </c:pt>
                <c:pt idx="702">
                  <c:v>59</c:v>
                </c:pt>
                <c:pt idx="703">
                  <c:v>59</c:v>
                </c:pt>
                <c:pt idx="704">
                  <c:v>59</c:v>
                </c:pt>
                <c:pt idx="705">
                  <c:v>59</c:v>
                </c:pt>
                <c:pt idx="706">
                  <c:v>58</c:v>
                </c:pt>
                <c:pt idx="707">
                  <c:v>58</c:v>
                </c:pt>
                <c:pt idx="708">
                  <c:v>58</c:v>
                </c:pt>
                <c:pt idx="709">
                  <c:v>58</c:v>
                </c:pt>
                <c:pt idx="710">
                  <c:v>59</c:v>
                </c:pt>
                <c:pt idx="711">
                  <c:v>60</c:v>
                </c:pt>
                <c:pt idx="712">
                  <c:v>60</c:v>
                </c:pt>
                <c:pt idx="713">
                  <c:v>60</c:v>
                </c:pt>
                <c:pt idx="714">
                  <c:v>60</c:v>
                </c:pt>
                <c:pt idx="715">
                  <c:v>60</c:v>
                </c:pt>
                <c:pt idx="716">
                  <c:v>61</c:v>
                </c:pt>
                <c:pt idx="717">
                  <c:v>61</c:v>
                </c:pt>
                <c:pt idx="718">
                  <c:v>61</c:v>
                </c:pt>
                <c:pt idx="719">
                  <c:v>61</c:v>
                </c:pt>
                <c:pt idx="720">
                  <c:v>61</c:v>
                </c:pt>
                <c:pt idx="721">
                  <c:v>61</c:v>
                </c:pt>
                <c:pt idx="722">
                  <c:v>61</c:v>
                </c:pt>
                <c:pt idx="723">
                  <c:v>61</c:v>
                </c:pt>
                <c:pt idx="724">
                  <c:v>61</c:v>
                </c:pt>
                <c:pt idx="725">
                  <c:v>61</c:v>
                </c:pt>
                <c:pt idx="726">
                  <c:v>61</c:v>
                </c:pt>
                <c:pt idx="727">
                  <c:v>61</c:v>
                </c:pt>
                <c:pt idx="728">
                  <c:v>60</c:v>
                </c:pt>
                <c:pt idx="729">
                  <c:v>60</c:v>
                </c:pt>
                <c:pt idx="730">
                  <c:v>60</c:v>
                </c:pt>
                <c:pt idx="731">
                  <c:v>60</c:v>
                </c:pt>
                <c:pt idx="732">
                  <c:v>59</c:v>
                </c:pt>
                <c:pt idx="733">
                  <c:v>59</c:v>
                </c:pt>
                <c:pt idx="734">
                  <c:v>58</c:v>
                </c:pt>
                <c:pt idx="735">
                  <c:v>57</c:v>
                </c:pt>
                <c:pt idx="736">
                  <c:v>57</c:v>
                </c:pt>
                <c:pt idx="737">
                  <c:v>57</c:v>
                </c:pt>
                <c:pt idx="738">
                  <c:v>57</c:v>
                </c:pt>
                <c:pt idx="739">
                  <c:v>57</c:v>
                </c:pt>
                <c:pt idx="740">
                  <c:v>58</c:v>
                </c:pt>
                <c:pt idx="741">
                  <c:v>59</c:v>
                </c:pt>
                <c:pt idx="742">
                  <c:v>58</c:v>
                </c:pt>
                <c:pt idx="743">
                  <c:v>58</c:v>
                </c:pt>
                <c:pt idx="744">
                  <c:v>58</c:v>
                </c:pt>
                <c:pt idx="745">
                  <c:v>57</c:v>
                </c:pt>
                <c:pt idx="746">
                  <c:v>57</c:v>
                </c:pt>
                <c:pt idx="747">
                  <c:v>57</c:v>
                </c:pt>
                <c:pt idx="748">
                  <c:v>57</c:v>
                </c:pt>
                <c:pt idx="749">
                  <c:v>57</c:v>
                </c:pt>
                <c:pt idx="750">
                  <c:v>57</c:v>
                </c:pt>
                <c:pt idx="751">
                  <c:v>56</c:v>
                </c:pt>
                <c:pt idx="752">
                  <c:v>57</c:v>
                </c:pt>
                <c:pt idx="753">
                  <c:v>56</c:v>
                </c:pt>
                <c:pt idx="754">
                  <c:v>56</c:v>
                </c:pt>
                <c:pt idx="755">
                  <c:v>57</c:v>
                </c:pt>
                <c:pt idx="756">
                  <c:v>58</c:v>
                </c:pt>
                <c:pt idx="757">
                  <c:v>58</c:v>
                </c:pt>
                <c:pt idx="758">
                  <c:v>58</c:v>
                </c:pt>
                <c:pt idx="759">
                  <c:v>57</c:v>
                </c:pt>
                <c:pt idx="760">
                  <c:v>57</c:v>
                </c:pt>
                <c:pt idx="761">
                  <c:v>56</c:v>
                </c:pt>
                <c:pt idx="762">
                  <c:v>56</c:v>
                </c:pt>
                <c:pt idx="763">
                  <c:v>56</c:v>
                </c:pt>
                <c:pt idx="764">
                  <c:v>55</c:v>
                </c:pt>
                <c:pt idx="765">
                  <c:v>56</c:v>
                </c:pt>
                <c:pt idx="766">
                  <c:v>57</c:v>
                </c:pt>
                <c:pt idx="767">
                  <c:v>57</c:v>
                </c:pt>
                <c:pt idx="768">
                  <c:v>57</c:v>
                </c:pt>
                <c:pt idx="769">
                  <c:v>57</c:v>
                </c:pt>
                <c:pt idx="770">
                  <c:v>56</c:v>
                </c:pt>
                <c:pt idx="771">
                  <c:v>56</c:v>
                </c:pt>
                <c:pt idx="772">
                  <c:v>55</c:v>
                </c:pt>
                <c:pt idx="773">
                  <c:v>56</c:v>
                </c:pt>
                <c:pt idx="774">
                  <c:v>57</c:v>
                </c:pt>
                <c:pt idx="775">
                  <c:v>56</c:v>
                </c:pt>
                <c:pt idx="776">
                  <c:v>57</c:v>
                </c:pt>
                <c:pt idx="777">
                  <c:v>57</c:v>
                </c:pt>
                <c:pt idx="778">
                  <c:v>57</c:v>
                </c:pt>
                <c:pt idx="779">
                  <c:v>57</c:v>
                </c:pt>
                <c:pt idx="780">
                  <c:v>56</c:v>
                </c:pt>
                <c:pt idx="781">
                  <c:v>56</c:v>
                </c:pt>
                <c:pt idx="782">
                  <c:v>56</c:v>
                </c:pt>
                <c:pt idx="783">
                  <c:v>57</c:v>
                </c:pt>
                <c:pt idx="784">
                  <c:v>57</c:v>
                </c:pt>
                <c:pt idx="785">
                  <c:v>58</c:v>
                </c:pt>
                <c:pt idx="786">
                  <c:v>59</c:v>
                </c:pt>
                <c:pt idx="787">
                  <c:v>59</c:v>
                </c:pt>
                <c:pt idx="788">
                  <c:v>60</c:v>
                </c:pt>
                <c:pt idx="789">
                  <c:v>61</c:v>
                </c:pt>
                <c:pt idx="790">
                  <c:v>61</c:v>
                </c:pt>
                <c:pt idx="791">
                  <c:v>60</c:v>
                </c:pt>
                <c:pt idx="792">
                  <c:v>60</c:v>
                </c:pt>
                <c:pt idx="793">
                  <c:v>61</c:v>
                </c:pt>
                <c:pt idx="794">
                  <c:v>60</c:v>
                </c:pt>
                <c:pt idx="795">
                  <c:v>61</c:v>
                </c:pt>
                <c:pt idx="796">
                  <c:v>61</c:v>
                </c:pt>
                <c:pt idx="797">
                  <c:v>61</c:v>
                </c:pt>
                <c:pt idx="798">
                  <c:v>62</c:v>
                </c:pt>
                <c:pt idx="799">
                  <c:v>62</c:v>
                </c:pt>
                <c:pt idx="800">
                  <c:v>61</c:v>
                </c:pt>
                <c:pt idx="801">
                  <c:v>62</c:v>
                </c:pt>
                <c:pt idx="802">
                  <c:v>63</c:v>
                </c:pt>
                <c:pt idx="803">
                  <c:v>63</c:v>
                </c:pt>
                <c:pt idx="804">
                  <c:v>62</c:v>
                </c:pt>
                <c:pt idx="805">
                  <c:v>63</c:v>
                </c:pt>
                <c:pt idx="806">
                  <c:v>63</c:v>
                </c:pt>
                <c:pt idx="807">
                  <c:v>62</c:v>
                </c:pt>
                <c:pt idx="808">
                  <c:v>62</c:v>
                </c:pt>
                <c:pt idx="809">
                  <c:v>62</c:v>
                </c:pt>
                <c:pt idx="810">
                  <c:v>62</c:v>
                </c:pt>
                <c:pt idx="811">
                  <c:v>62</c:v>
                </c:pt>
                <c:pt idx="812">
                  <c:v>61</c:v>
                </c:pt>
                <c:pt idx="813">
                  <c:v>61</c:v>
                </c:pt>
                <c:pt idx="814">
                  <c:v>61</c:v>
                </c:pt>
                <c:pt idx="815">
                  <c:v>61</c:v>
                </c:pt>
                <c:pt idx="816">
                  <c:v>61</c:v>
                </c:pt>
                <c:pt idx="817">
                  <c:v>61</c:v>
                </c:pt>
                <c:pt idx="818">
                  <c:v>62</c:v>
                </c:pt>
                <c:pt idx="819">
                  <c:v>62</c:v>
                </c:pt>
                <c:pt idx="820">
                  <c:v>62</c:v>
                </c:pt>
                <c:pt idx="821">
                  <c:v>62</c:v>
                </c:pt>
                <c:pt idx="822">
                  <c:v>62</c:v>
                </c:pt>
                <c:pt idx="823">
                  <c:v>62</c:v>
                </c:pt>
                <c:pt idx="824">
                  <c:v>62</c:v>
                </c:pt>
                <c:pt idx="825">
                  <c:v>62</c:v>
                </c:pt>
                <c:pt idx="826">
                  <c:v>62</c:v>
                </c:pt>
                <c:pt idx="827">
                  <c:v>62</c:v>
                </c:pt>
                <c:pt idx="828">
                  <c:v>62</c:v>
                </c:pt>
                <c:pt idx="829">
                  <c:v>63</c:v>
                </c:pt>
                <c:pt idx="830">
                  <c:v>64</c:v>
                </c:pt>
                <c:pt idx="831">
                  <c:v>63</c:v>
                </c:pt>
                <c:pt idx="832">
                  <c:v>64</c:v>
                </c:pt>
                <c:pt idx="833">
                  <c:v>63</c:v>
                </c:pt>
                <c:pt idx="834">
                  <c:v>63</c:v>
                </c:pt>
                <c:pt idx="835">
                  <c:v>63</c:v>
                </c:pt>
                <c:pt idx="836">
                  <c:v>63</c:v>
                </c:pt>
                <c:pt idx="837">
                  <c:v>63</c:v>
                </c:pt>
                <c:pt idx="838">
                  <c:v>63</c:v>
                </c:pt>
                <c:pt idx="839">
                  <c:v>62</c:v>
                </c:pt>
                <c:pt idx="840">
                  <c:v>62</c:v>
                </c:pt>
                <c:pt idx="841">
                  <c:v>63</c:v>
                </c:pt>
                <c:pt idx="842">
                  <c:v>63</c:v>
                </c:pt>
                <c:pt idx="843">
                  <c:v>64</c:v>
                </c:pt>
                <c:pt idx="844">
                  <c:v>64</c:v>
                </c:pt>
                <c:pt idx="845">
                  <c:v>64</c:v>
                </c:pt>
                <c:pt idx="846">
                  <c:v>64</c:v>
                </c:pt>
                <c:pt idx="847">
                  <c:v>65</c:v>
                </c:pt>
                <c:pt idx="848">
                  <c:v>65</c:v>
                </c:pt>
                <c:pt idx="849">
                  <c:v>65</c:v>
                </c:pt>
                <c:pt idx="850">
                  <c:v>65</c:v>
                </c:pt>
                <c:pt idx="851">
                  <c:v>66</c:v>
                </c:pt>
                <c:pt idx="852">
                  <c:v>65</c:v>
                </c:pt>
                <c:pt idx="853">
                  <c:v>66</c:v>
                </c:pt>
                <c:pt idx="854">
                  <c:v>65</c:v>
                </c:pt>
                <c:pt idx="855">
                  <c:v>64</c:v>
                </c:pt>
                <c:pt idx="856">
                  <c:v>64</c:v>
                </c:pt>
                <c:pt idx="857">
                  <c:v>64</c:v>
                </c:pt>
                <c:pt idx="858">
                  <c:v>64</c:v>
                </c:pt>
                <c:pt idx="859">
                  <c:v>64</c:v>
                </c:pt>
                <c:pt idx="860">
                  <c:v>65</c:v>
                </c:pt>
                <c:pt idx="861">
                  <c:v>64</c:v>
                </c:pt>
                <c:pt idx="862">
                  <c:v>64</c:v>
                </c:pt>
                <c:pt idx="863">
                  <c:v>65</c:v>
                </c:pt>
                <c:pt idx="864">
                  <c:v>66</c:v>
                </c:pt>
                <c:pt idx="865">
                  <c:v>66</c:v>
                </c:pt>
                <c:pt idx="866">
                  <c:v>66</c:v>
                </c:pt>
                <c:pt idx="867">
                  <c:v>66</c:v>
                </c:pt>
                <c:pt idx="868">
                  <c:v>65</c:v>
                </c:pt>
                <c:pt idx="869">
                  <c:v>64</c:v>
                </c:pt>
                <c:pt idx="870">
                  <c:v>64</c:v>
                </c:pt>
                <c:pt idx="871">
                  <c:v>64</c:v>
                </c:pt>
                <c:pt idx="872">
                  <c:v>64</c:v>
                </c:pt>
                <c:pt idx="873">
                  <c:v>65</c:v>
                </c:pt>
                <c:pt idx="874">
                  <c:v>66</c:v>
                </c:pt>
                <c:pt idx="875">
                  <c:v>65</c:v>
                </c:pt>
                <c:pt idx="876">
                  <c:v>65</c:v>
                </c:pt>
                <c:pt idx="877">
                  <c:v>65</c:v>
                </c:pt>
                <c:pt idx="878">
                  <c:v>66</c:v>
                </c:pt>
                <c:pt idx="879">
                  <c:v>66</c:v>
                </c:pt>
                <c:pt idx="880">
                  <c:v>66</c:v>
                </c:pt>
                <c:pt idx="881">
                  <c:v>66</c:v>
                </c:pt>
                <c:pt idx="882">
                  <c:v>65</c:v>
                </c:pt>
                <c:pt idx="883">
                  <c:v>65</c:v>
                </c:pt>
                <c:pt idx="884">
                  <c:v>64</c:v>
                </c:pt>
                <c:pt idx="885">
                  <c:v>64</c:v>
                </c:pt>
                <c:pt idx="886">
                  <c:v>63</c:v>
                </c:pt>
                <c:pt idx="887">
                  <c:v>62</c:v>
                </c:pt>
                <c:pt idx="888">
                  <c:v>62</c:v>
                </c:pt>
                <c:pt idx="889">
                  <c:v>62</c:v>
                </c:pt>
                <c:pt idx="890">
                  <c:v>62</c:v>
                </c:pt>
                <c:pt idx="891">
                  <c:v>62</c:v>
                </c:pt>
                <c:pt idx="892">
                  <c:v>63</c:v>
                </c:pt>
                <c:pt idx="893">
                  <c:v>62</c:v>
                </c:pt>
                <c:pt idx="894">
                  <c:v>62</c:v>
                </c:pt>
                <c:pt idx="895">
                  <c:v>63</c:v>
                </c:pt>
                <c:pt idx="896">
                  <c:v>63</c:v>
                </c:pt>
                <c:pt idx="897">
                  <c:v>63</c:v>
                </c:pt>
                <c:pt idx="898">
                  <c:v>64</c:v>
                </c:pt>
                <c:pt idx="899">
                  <c:v>64</c:v>
                </c:pt>
                <c:pt idx="900">
                  <c:v>64</c:v>
                </c:pt>
                <c:pt idx="901">
                  <c:v>64</c:v>
                </c:pt>
                <c:pt idx="902">
                  <c:v>64</c:v>
                </c:pt>
                <c:pt idx="903">
                  <c:v>63</c:v>
                </c:pt>
                <c:pt idx="904">
                  <c:v>63</c:v>
                </c:pt>
                <c:pt idx="905">
                  <c:v>63</c:v>
                </c:pt>
                <c:pt idx="906">
                  <c:v>63</c:v>
                </c:pt>
                <c:pt idx="907">
                  <c:v>64</c:v>
                </c:pt>
                <c:pt idx="908">
                  <c:v>63</c:v>
                </c:pt>
                <c:pt idx="909">
                  <c:v>63</c:v>
                </c:pt>
                <c:pt idx="910">
                  <c:v>63</c:v>
                </c:pt>
                <c:pt idx="911">
                  <c:v>63</c:v>
                </c:pt>
                <c:pt idx="912">
                  <c:v>62</c:v>
                </c:pt>
                <c:pt idx="913">
                  <c:v>63</c:v>
                </c:pt>
                <c:pt idx="914">
                  <c:v>63</c:v>
                </c:pt>
                <c:pt idx="915">
                  <c:v>64</c:v>
                </c:pt>
                <c:pt idx="916">
                  <c:v>64</c:v>
                </c:pt>
                <c:pt idx="917">
                  <c:v>64</c:v>
                </c:pt>
                <c:pt idx="918">
                  <c:v>64</c:v>
                </c:pt>
                <c:pt idx="919">
                  <c:v>63</c:v>
                </c:pt>
                <c:pt idx="920">
                  <c:v>63</c:v>
                </c:pt>
                <c:pt idx="921">
                  <c:v>64</c:v>
                </c:pt>
                <c:pt idx="922">
                  <c:v>63</c:v>
                </c:pt>
                <c:pt idx="923">
                  <c:v>63</c:v>
                </c:pt>
                <c:pt idx="924">
                  <c:v>64</c:v>
                </c:pt>
                <c:pt idx="925">
                  <c:v>63</c:v>
                </c:pt>
                <c:pt idx="926">
                  <c:v>63</c:v>
                </c:pt>
                <c:pt idx="927">
                  <c:v>62</c:v>
                </c:pt>
                <c:pt idx="928">
                  <c:v>63</c:v>
                </c:pt>
                <c:pt idx="929">
                  <c:v>62</c:v>
                </c:pt>
                <c:pt idx="930">
                  <c:v>62</c:v>
                </c:pt>
                <c:pt idx="931">
                  <c:v>62</c:v>
                </c:pt>
                <c:pt idx="932">
                  <c:v>63</c:v>
                </c:pt>
                <c:pt idx="933">
                  <c:v>63</c:v>
                </c:pt>
                <c:pt idx="934">
                  <c:v>63</c:v>
                </c:pt>
                <c:pt idx="935">
                  <c:v>64</c:v>
                </c:pt>
                <c:pt idx="936">
                  <c:v>63</c:v>
                </c:pt>
                <c:pt idx="937">
                  <c:v>63</c:v>
                </c:pt>
                <c:pt idx="938">
                  <c:v>63</c:v>
                </c:pt>
                <c:pt idx="939">
                  <c:v>63</c:v>
                </c:pt>
                <c:pt idx="940">
                  <c:v>62</c:v>
                </c:pt>
                <c:pt idx="941">
                  <c:v>62</c:v>
                </c:pt>
                <c:pt idx="942">
                  <c:v>63</c:v>
                </c:pt>
                <c:pt idx="943">
                  <c:v>63</c:v>
                </c:pt>
                <c:pt idx="944">
                  <c:v>64</c:v>
                </c:pt>
                <c:pt idx="945">
                  <c:v>64</c:v>
                </c:pt>
                <c:pt idx="946">
                  <c:v>64</c:v>
                </c:pt>
                <c:pt idx="947">
                  <c:v>64</c:v>
                </c:pt>
                <c:pt idx="948">
                  <c:v>63</c:v>
                </c:pt>
                <c:pt idx="949">
                  <c:v>63</c:v>
                </c:pt>
                <c:pt idx="950">
                  <c:v>62</c:v>
                </c:pt>
                <c:pt idx="951">
                  <c:v>62</c:v>
                </c:pt>
                <c:pt idx="952">
                  <c:v>62</c:v>
                </c:pt>
                <c:pt idx="953">
                  <c:v>62</c:v>
                </c:pt>
                <c:pt idx="954">
                  <c:v>61</c:v>
                </c:pt>
                <c:pt idx="955">
                  <c:v>60</c:v>
                </c:pt>
                <c:pt idx="956">
                  <c:v>60</c:v>
                </c:pt>
                <c:pt idx="957">
                  <c:v>60</c:v>
                </c:pt>
                <c:pt idx="958">
                  <c:v>61</c:v>
                </c:pt>
                <c:pt idx="959">
                  <c:v>61</c:v>
                </c:pt>
                <c:pt idx="960">
                  <c:v>61</c:v>
                </c:pt>
                <c:pt idx="961">
                  <c:v>61</c:v>
                </c:pt>
                <c:pt idx="962">
                  <c:v>62</c:v>
                </c:pt>
                <c:pt idx="963">
                  <c:v>62</c:v>
                </c:pt>
                <c:pt idx="964">
                  <c:v>63</c:v>
                </c:pt>
                <c:pt idx="965">
                  <c:v>63</c:v>
                </c:pt>
                <c:pt idx="966">
                  <c:v>62</c:v>
                </c:pt>
                <c:pt idx="967">
                  <c:v>63</c:v>
                </c:pt>
                <c:pt idx="968">
                  <c:v>64</c:v>
                </c:pt>
                <c:pt idx="969">
                  <c:v>65</c:v>
                </c:pt>
                <c:pt idx="970">
                  <c:v>65</c:v>
                </c:pt>
                <c:pt idx="971">
                  <c:v>65</c:v>
                </c:pt>
                <c:pt idx="972">
                  <c:v>66</c:v>
                </c:pt>
                <c:pt idx="973">
                  <c:v>65</c:v>
                </c:pt>
                <c:pt idx="974">
                  <c:v>65</c:v>
                </c:pt>
                <c:pt idx="975">
                  <c:v>64</c:v>
                </c:pt>
                <c:pt idx="976">
                  <c:v>63</c:v>
                </c:pt>
                <c:pt idx="977">
                  <c:v>63</c:v>
                </c:pt>
                <c:pt idx="978">
                  <c:v>63</c:v>
                </c:pt>
                <c:pt idx="979">
                  <c:v>64</c:v>
                </c:pt>
                <c:pt idx="980">
                  <c:v>64</c:v>
                </c:pt>
                <c:pt idx="981">
                  <c:v>64</c:v>
                </c:pt>
                <c:pt idx="982">
                  <c:v>64</c:v>
                </c:pt>
                <c:pt idx="983">
                  <c:v>64</c:v>
                </c:pt>
                <c:pt idx="984">
                  <c:v>63</c:v>
                </c:pt>
                <c:pt idx="985">
                  <c:v>63</c:v>
                </c:pt>
                <c:pt idx="986">
                  <c:v>63</c:v>
                </c:pt>
                <c:pt idx="987">
                  <c:v>64</c:v>
                </c:pt>
                <c:pt idx="988">
                  <c:v>64</c:v>
                </c:pt>
                <c:pt idx="989">
                  <c:v>63</c:v>
                </c:pt>
                <c:pt idx="990">
                  <c:v>63</c:v>
                </c:pt>
                <c:pt idx="991">
                  <c:v>64</c:v>
                </c:pt>
                <c:pt idx="992">
                  <c:v>65</c:v>
                </c:pt>
                <c:pt idx="993">
                  <c:v>64</c:v>
                </c:pt>
                <c:pt idx="994">
                  <c:v>63</c:v>
                </c:pt>
                <c:pt idx="995">
                  <c:v>64</c:v>
                </c:pt>
                <c:pt idx="996">
                  <c:v>64</c:v>
                </c:pt>
                <c:pt idx="997">
                  <c:v>64</c:v>
                </c:pt>
                <c:pt idx="998">
                  <c:v>64</c:v>
                </c:pt>
                <c:pt idx="999">
                  <c:v>64</c:v>
                </c:pt>
                <c:pt idx="1000">
                  <c:v>63</c:v>
                </c:pt>
                <c:pt idx="1001">
                  <c:v>64</c:v>
                </c:pt>
                <c:pt idx="1002">
                  <c:v>64</c:v>
                </c:pt>
                <c:pt idx="1003">
                  <c:v>64</c:v>
                </c:pt>
                <c:pt idx="1004">
                  <c:v>64</c:v>
                </c:pt>
                <c:pt idx="1005">
                  <c:v>64</c:v>
                </c:pt>
                <c:pt idx="1006">
                  <c:v>64</c:v>
                </c:pt>
                <c:pt idx="1007">
                  <c:v>64</c:v>
                </c:pt>
                <c:pt idx="1008">
                  <c:v>64</c:v>
                </c:pt>
                <c:pt idx="1009">
                  <c:v>64</c:v>
                </c:pt>
                <c:pt idx="1010">
                  <c:v>64</c:v>
                </c:pt>
                <c:pt idx="1011">
                  <c:v>64</c:v>
                </c:pt>
                <c:pt idx="1012">
                  <c:v>65</c:v>
                </c:pt>
                <c:pt idx="1013">
                  <c:v>65</c:v>
                </c:pt>
                <c:pt idx="1014">
                  <c:v>65</c:v>
                </c:pt>
                <c:pt idx="1015">
                  <c:v>65</c:v>
                </c:pt>
                <c:pt idx="1016">
                  <c:v>65</c:v>
                </c:pt>
                <c:pt idx="1017">
                  <c:v>65</c:v>
                </c:pt>
                <c:pt idx="1018">
                  <c:v>66</c:v>
                </c:pt>
                <c:pt idx="1019">
                  <c:v>65</c:v>
                </c:pt>
                <c:pt idx="1020">
                  <c:v>64</c:v>
                </c:pt>
                <c:pt idx="1021">
                  <c:v>64</c:v>
                </c:pt>
                <c:pt idx="1022">
                  <c:v>64</c:v>
                </c:pt>
                <c:pt idx="1023">
                  <c:v>63</c:v>
                </c:pt>
                <c:pt idx="1024">
                  <c:v>64</c:v>
                </c:pt>
                <c:pt idx="1025">
                  <c:v>64</c:v>
                </c:pt>
                <c:pt idx="1026">
                  <c:v>64</c:v>
                </c:pt>
                <c:pt idx="1027">
                  <c:v>64</c:v>
                </c:pt>
                <c:pt idx="1028">
                  <c:v>64</c:v>
                </c:pt>
                <c:pt idx="1029">
                  <c:v>64</c:v>
                </c:pt>
                <c:pt idx="1030">
                  <c:v>64</c:v>
                </c:pt>
                <c:pt idx="1031">
                  <c:v>64</c:v>
                </c:pt>
                <c:pt idx="1032">
                  <c:v>64</c:v>
                </c:pt>
                <c:pt idx="1033">
                  <c:v>64</c:v>
                </c:pt>
                <c:pt idx="1034">
                  <c:v>65</c:v>
                </c:pt>
                <c:pt idx="1035">
                  <c:v>64</c:v>
                </c:pt>
                <c:pt idx="1036">
                  <c:v>64</c:v>
                </c:pt>
                <c:pt idx="1037">
                  <c:v>64</c:v>
                </c:pt>
                <c:pt idx="1038">
                  <c:v>63</c:v>
                </c:pt>
                <c:pt idx="1039">
                  <c:v>63</c:v>
                </c:pt>
                <c:pt idx="1040">
                  <c:v>63</c:v>
                </c:pt>
                <c:pt idx="1041">
                  <c:v>64</c:v>
                </c:pt>
                <c:pt idx="1042">
                  <c:v>64</c:v>
                </c:pt>
                <c:pt idx="1043">
                  <c:v>65</c:v>
                </c:pt>
                <c:pt idx="1044">
                  <c:v>64</c:v>
                </c:pt>
                <c:pt idx="1045">
                  <c:v>64</c:v>
                </c:pt>
                <c:pt idx="1046">
                  <c:v>64</c:v>
                </c:pt>
                <c:pt idx="1047">
                  <c:v>65</c:v>
                </c:pt>
                <c:pt idx="1048">
                  <c:v>65</c:v>
                </c:pt>
                <c:pt idx="1049">
                  <c:v>64</c:v>
                </c:pt>
                <c:pt idx="1050">
                  <c:v>64</c:v>
                </c:pt>
                <c:pt idx="1051">
                  <c:v>63</c:v>
                </c:pt>
                <c:pt idx="1052">
                  <c:v>63</c:v>
                </c:pt>
                <c:pt idx="1053">
                  <c:v>63</c:v>
                </c:pt>
                <c:pt idx="1054">
                  <c:v>62</c:v>
                </c:pt>
                <c:pt idx="1055">
                  <c:v>62</c:v>
                </c:pt>
                <c:pt idx="1056">
                  <c:v>62</c:v>
                </c:pt>
                <c:pt idx="1057">
                  <c:v>62</c:v>
                </c:pt>
                <c:pt idx="1058">
                  <c:v>62</c:v>
                </c:pt>
                <c:pt idx="1059">
                  <c:v>62</c:v>
                </c:pt>
                <c:pt idx="1060">
                  <c:v>62</c:v>
                </c:pt>
                <c:pt idx="1061">
                  <c:v>63</c:v>
                </c:pt>
                <c:pt idx="1062">
                  <c:v>64</c:v>
                </c:pt>
                <c:pt idx="1063">
                  <c:v>63</c:v>
                </c:pt>
                <c:pt idx="1064">
                  <c:v>64</c:v>
                </c:pt>
                <c:pt idx="1065">
                  <c:v>63</c:v>
                </c:pt>
                <c:pt idx="1066">
                  <c:v>63</c:v>
                </c:pt>
                <c:pt idx="1067">
                  <c:v>63</c:v>
                </c:pt>
                <c:pt idx="1068">
                  <c:v>63</c:v>
                </c:pt>
                <c:pt idx="1069">
                  <c:v>62</c:v>
                </c:pt>
                <c:pt idx="1070">
                  <c:v>62</c:v>
                </c:pt>
                <c:pt idx="1071">
                  <c:v>62</c:v>
                </c:pt>
                <c:pt idx="1072">
                  <c:v>63</c:v>
                </c:pt>
                <c:pt idx="1073">
                  <c:v>63</c:v>
                </c:pt>
                <c:pt idx="1074">
                  <c:v>63</c:v>
                </c:pt>
                <c:pt idx="1075">
                  <c:v>63</c:v>
                </c:pt>
                <c:pt idx="1076">
                  <c:v>63</c:v>
                </c:pt>
                <c:pt idx="1077">
                  <c:v>62</c:v>
                </c:pt>
                <c:pt idx="1078">
                  <c:v>62</c:v>
                </c:pt>
                <c:pt idx="1079">
                  <c:v>63</c:v>
                </c:pt>
                <c:pt idx="1080">
                  <c:v>64</c:v>
                </c:pt>
                <c:pt idx="1081">
                  <c:v>64</c:v>
                </c:pt>
                <c:pt idx="1082">
                  <c:v>64</c:v>
                </c:pt>
                <c:pt idx="1083">
                  <c:v>64</c:v>
                </c:pt>
                <c:pt idx="1084">
                  <c:v>65</c:v>
                </c:pt>
                <c:pt idx="1085">
                  <c:v>65</c:v>
                </c:pt>
                <c:pt idx="1086">
                  <c:v>65</c:v>
                </c:pt>
                <c:pt idx="1087">
                  <c:v>65</c:v>
                </c:pt>
                <c:pt idx="1088">
                  <c:v>66</c:v>
                </c:pt>
                <c:pt idx="1089">
                  <c:v>66</c:v>
                </c:pt>
                <c:pt idx="1090">
                  <c:v>67</c:v>
                </c:pt>
                <c:pt idx="1091">
                  <c:v>66</c:v>
                </c:pt>
                <c:pt idx="1092">
                  <c:v>67</c:v>
                </c:pt>
                <c:pt idx="1093">
                  <c:v>67</c:v>
                </c:pt>
                <c:pt idx="1094">
                  <c:v>66</c:v>
                </c:pt>
                <c:pt idx="1095">
                  <c:v>66</c:v>
                </c:pt>
                <c:pt idx="1096">
                  <c:v>65</c:v>
                </c:pt>
                <c:pt idx="1097">
                  <c:v>66</c:v>
                </c:pt>
                <c:pt idx="1098">
                  <c:v>66</c:v>
                </c:pt>
                <c:pt idx="1099">
                  <c:v>66</c:v>
                </c:pt>
                <c:pt idx="1100">
                  <c:v>65</c:v>
                </c:pt>
                <c:pt idx="1101">
                  <c:v>64</c:v>
                </c:pt>
                <c:pt idx="1102">
                  <c:v>65</c:v>
                </c:pt>
                <c:pt idx="1103">
                  <c:v>65</c:v>
                </c:pt>
                <c:pt idx="1104">
                  <c:v>66</c:v>
                </c:pt>
                <c:pt idx="1105">
                  <c:v>66</c:v>
                </c:pt>
                <c:pt idx="1106">
                  <c:v>66</c:v>
                </c:pt>
                <c:pt idx="1107">
                  <c:v>66</c:v>
                </c:pt>
                <c:pt idx="1108">
                  <c:v>66</c:v>
                </c:pt>
                <c:pt idx="1109">
                  <c:v>66</c:v>
                </c:pt>
                <c:pt idx="1110">
                  <c:v>66</c:v>
                </c:pt>
                <c:pt idx="1111">
                  <c:v>66</c:v>
                </c:pt>
                <c:pt idx="1112">
                  <c:v>65</c:v>
                </c:pt>
                <c:pt idx="1113">
                  <c:v>64</c:v>
                </c:pt>
                <c:pt idx="1114">
                  <c:v>65</c:v>
                </c:pt>
                <c:pt idx="1115">
                  <c:v>66</c:v>
                </c:pt>
                <c:pt idx="1116">
                  <c:v>66</c:v>
                </c:pt>
                <c:pt idx="1117">
                  <c:v>67</c:v>
                </c:pt>
                <c:pt idx="1118">
                  <c:v>67</c:v>
                </c:pt>
                <c:pt idx="1119">
                  <c:v>67</c:v>
                </c:pt>
                <c:pt idx="1120">
                  <c:v>68</c:v>
                </c:pt>
                <c:pt idx="1121">
                  <c:v>67</c:v>
                </c:pt>
                <c:pt idx="1122">
                  <c:v>68</c:v>
                </c:pt>
                <c:pt idx="1123">
                  <c:v>67</c:v>
                </c:pt>
                <c:pt idx="1124">
                  <c:v>68</c:v>
                </c:pt>
                <c:pt idx="1125">
                  <c:v>68</c:v>
                </c:pt>
                <c:pt idx="1126">
                  <c:v>68</c:v>
                </c:pt>
                <c:pt idx="1127">
                  <c:v>67</c:v>
                </c:pt>
                <c:pt idx="1128">
                  <c:v>67</c:v>
                </c:pt>
                <c:pt idx="1129">
                  <c:v>66</c:v>
                </c:pt>
                <c:pt idx="1130">
                  <c:v>66</c:v>
                </c:pt>
                <c:pt idx="1131">
                  <c:v>66</c:v>
                </c:pt>
                <c:pt idx="1132">
                  <c:v>66</c:v>
                </c:pt>
                <c:pt idx="1133">
                  <c:v>67</c:v>
                </c:pt>
                <c:pt idx="1134">
                  <c:v>67</c:v>
                </c:pt>
                <c:pt idx="1135">
                  <c:v>67</c:v>
                </c:pt>
                <c:pt idx="1136">
                  <c:v>66</c:v>
                </c:pt>
                <c:pt idx="1137">
                  <c:v>66</c:v>
                </c:pt>
                <c:pt idx="1138">
                  <c:v>65</c:v>
                </c:pt>
                <c:pt idx="1139">
                  <c:v>65</c:v>
                </c:pt>
                <c:pt idx="1140">
                  <c:v>65</c:v>
                </c:pt>
                <c:pt idx="1141">
                  <c:v>65</c:v>
                </c:pt>
                <c:pt idx="1142">
                  <c:v>66</c:v>
                </c:pt>
                <c:pt idx="1143">
                  <c:v>66</c:v>
                </c:pt>
                <c:pt idx="1144">
                  <c:v>66</c:v>
                </c:pt>
                <c:pt idx="1145">
                  <c:v>65</c:v>
                </c:pt>
                <c:pt idx="1146">
                  <c:v>65</c:v>
                </c:pt>
                <c:pt idx="1147">
                  <c:v>65</c:v>
                </c:pt>
                <c:pt idx="1148">
                  <c:v>65</c:v>
                </c:pt>
                <c:pt idx="1149">
                  <c:v>65</c:v>
                </c:pt>
                <c:pt idx="1150">
                  <c:v>65</c:v>
                </c:pt>
                <c:pt idx="1151">
                  <c:v>66</c:v>
                </c:pt>
                <c:pt idx="1152">
                  <c:v>67</c:v>
                </c:pt>
                <c:pt idx="1153">
                  <c:v>68</c:v>
                </c:pt>
                <c:pt idx="1154">
                  <c:v>67</c:v>
                </c:pt>
                <c:pt idx="1155">
                  <c:v>67</c:v>
                </c:pt>
                <c:pt idx="1156">
                  <c:v>67</c:v>
                </c:pt>
                <c:pt idx="1157">
                  <c:v>67</c:v>
                </c:pt>
                <c:pt idx="1158">
                  <c:v>68</c:v>
                </c:pt>
                <c:pt idx="1159">
                  <c:v>68</c:v>
                </c:pt>
                <c:pt idx="1160">
                  <c:v>68</c:v>
                </c:pt>
                <c:pt idx="1161">
                  <c:v>68</c:v>
                </c:pt>
                <c:pt idx="1162">
                  <c:v>68</c:v>
                </c:pt>
                <c:pt idx="1163">
                  <c:v>68</c:v>
                </c:pt>
                <c:pt idx="1164">
                  <c:v>68</c:v>
                </c:pt>
                <c:pt idx="1165">
                  <c:v>69</c:v>
                </c:pt>
                <c:pt idx="1166">
                  <c:v>69</c:v>
                </c:pt>
                <c:pt idx="1167">
                  <c:v>70</c:v>
                </c:pt>
                <c:pt idx="1168">
                  <c:v>69</c:v>
                </c:pt>
                <c:pt idx="1169">
                  <c:v>70</c:v>
                </c:pt>
                <c:pt idx="1170">
                  <c:v>71</c:v>
                </c:pt>
                <c:pt idx="1171">
                  <c:v>70</c:v>
                </c:pt>
                <c:pt idx="1172">
                  <c:v>70</c:v>
                </c:pt>
                <c:pt idx="1173">
                  <c:v>70</c:v>
                </c:pt>
                <c:pt idx="1174">
                  <c:v>70</c:v>
                </c:pt>
                <c:pt idx="1175">
                  <c:v>70</c:v>
                </c:pt>
                <c:pt idx="1176">
                  <c:v>71</c:v>
                </c:pt>
                <c:pt idx="1177">
                  <c:v>71</c:v>
                </c:pt>
                <c:pt idx="1178">
                  <c:v>70</c:v>
                </c:pt>
                <c:pt idx="1179">
                  <c:v>70</c:v>
                </c:pt>
                <c:pt idx="1180">
                  <c:v>70</c:v>
                </c:pt>
                <c:pt idx="1181">
                  <c:v>70</c:v>
                </c:pt>
                <c:pt idx="1182">
                  <c:v>70</c:v>
                </c:pt>
                <c:pt idx="1183">
                  <c:v>70</c:v>
                </c:pt>
                <c:pt idx="1184">
                  <c:v>70</c:v>
                </c:pt>
                <c:pt idx="1185">
                  <c:v>70</c:v>
                </c:pt>
                <c:pt idx="1186">
                  <c:v>69</c:v>
                </c:pt>
                <c:pt idx="1187">
                  <c:v>69</c:v>
                </c:pt>
                <c:pt idx="1188">
                  <c:v>69</c:v>
                </c:pt>
                <c:pt idx="1189">
                  <c:v>69</c:v>
                </c:pt>
                <c:pt idx="1190">
                  <c:v>69</c:v>
                </c:pt>
                <c:pt idx="1191">
                  <c:v>70</c:v>
                </c:pt>
                <c:pt idx="1192">
                  <c:v>69</c:v>
                </c:pt>
                <c:pt idx="1193">
                  <c:v>69</c:v>
                </c:pt>
                <c:pt idx="1194">
                  <c:v>70</c:v>
                </c:pt>
                <c:pt idx="1195">
                  <c:v>69</c:v>
                </c:pt>
                <c:pt idx="1196">
                  <c:v>69</c:v>
                </c:pt>
                <c:pt idx="1197">
                  <c:v>69</c:v>
                </c:pt>
                <c:pt idx="1198">
                  <c:v>69</c:v>
                </c:pt>
                <c:pt idx="1199">
                  <c:v>69</c:v>
                </c:pt>
                <c:pt idx="1200">
                  <c:v>69</c:v>
                </c:pt>
                <c:pt idx="1201">
                  <c:v>70</c:v>
                </c:pt>
                <c:pt idx="1202">
                  <c:v>70</c:v>
                </c:pt>
                <c:pt idx="1203">
                  <c:v>70</c:v>
                </c:pt>
                <c:pt idx="1204">
                  <c:v>71</c:v>
                </c:pt>
                <c:pt idx="1205">
                  <c:v>71</c:v>
                </c:pt>
                <c:pt idx="1206">
                  <c:v>70</c:v>
                </c:pt>
                <c:pt idx="1207">
                  <c:v>70</c:v>
                </c:pt>
                <c:pt idx="1208">
                  <c:v>69</c:v>
                </c:pt>
                <c:pt idx="1209">
                  <c:v>69</c:v>
                </c:pt>
                <c:pt idx="1210">
                  <c:v>70</c:v>
                </c:pt>
                <c:pt idx="1211">
                  <c:v>69</c:v>
                </c:pt>
                <c:pt idx="1212">
                  <c:v>69</c:v>
                </c:pt>
                <c:pt idx="1213">
                  <c:v>69</c:v>
                </c:pt>
                <c:pt idx="1214">
                  <c:v>70</c:v>
                </c:pt>
                <c:pt idx="1215">
                  <c:v>70</c:v>
                </c:pt>
                <c:pt idx="1216">
                  <c:v>70</c:v>
                </c:pt>
                <c:pt idx="1217">
                  <c:v>71</c:v>
                </c:pt>
                <c:pt idx="1218">
                  <c:v>71</c:v>
                </c:pt>
                <c:pt idx="1219">
                  <c:v>72</c:v>
                </c:pt>
                <c:pt idx="1220">
                  <c:v>71</c:v>
                </c:pt>
                <c:pt idx="1221">
                  <c:v>71</c:v>
                </c:pt>
                <c:pt idx="1222">
                  <c:v>71</c:v>
                </c:pt>
                <c:pt idx="1223">
                  <c:v>71</c:v>
                </c:pt>
                <c:pt idx="1224">
                  <c:v>71</c:v>
                </c:pt>
                <c:pt idx="1225">
                  <c:v>71</c:v>
                </c:pt>
                <c:pt idx="1226">
                  <c:v>71</c:v>
                </c:pt>
                <c:pt idx="1227">
                  <c:v>71</c:v>
                </c:pt>
                <c:pt idx="1228">
                  <c:v>71</c:v>
                </c:pt>
                <c:pt idx="1229">
                  <c:v>71</c:v>
                </c:pt>
                <c:pt idx="1230">
                  <c:v>72</c:v>
                </c:pt>
                <c:pt idx="1231">
                  <c:v>72</c:v>
                </c:pt>
                <c:pt idx="1232">
                  <c:v>72</c:v>
                </c:pt>
                <c:pt idx="1233">
                  <c:v>73</c:v>
                </c:pt>
                <c:pt idx="1234">
                  <c:v>74</c:v>
                </c:pt>
                <c:pt idx="1235">
                  <c:v>73</c:v>
                </c:pt>
                <c:pt idx="1236">
                  <c:v>73</c:v>
                </c:pt>
                <c:pt idx="1237">
                  <c:v>74</c:v>
                </c:pt>
                <c:pt idx="1238">
                  <c:v>73</c:v>
                </c:pt>
                <c:pt idx="1239">
                  <c:v>72</c:v>
                </c:pt>
                <c:pt idx="1240">
                  <c:v>73</c:v>
                </c:pt>
                <c:pt idx="1241">
                  <c:v>72</c:v>
                </c:pt>
                <c:pt idx="1242">
                  <c:v>72</c:v>
                </c:pt>
                <c:pt idx="1243">
                  <c:v>72</c:v>
                </c:pt>
                <c:pt idx="1244">
                  <c:v>73</c:v>
                </c:pt>
                <c:pt idx="1245">
                  <c:v>73</c:v>
                </c:pt>
                <c:pt idx="1246">
                  <c:v>74</c:v>
                </c:pt>
                <c:pt idx="1247">
                  <c:v>74</c:v>
                </c:pt>
                <c:pt idx="1248">
                  <c:v>75</c:v>
                </c:pt>
                <c:pt idx="1249">
                  <c:v>74</c:v>
                </c:pt>
                <c:pt idx="1250">
                  <c:v>73</c:v>
                </c:pt>
                <c:pt idx="1251">
                  <c:v>73</c:v>
                </c:pt>
                <c:pt idx="1252">
                  <c:v>73</c:v>
                </c:pt>
                <c:pt idx="1253">
                  <c:v>73</c:v>
                </c:pt>
                <c:pt idx="1254">
                  <c:v>73</c:v>
                </c:pt>
                <c:pt idx="1255">
                  <c:v>73</c:v>
                </c:pt>
                <c:pt idx="1256">
                  <c:v>74</c:v>
                </c:pt>
                <c:pt idx="1257">
                  <c:v>74</c:v>
                </c:pt>
                <c:pt idx="1258">
                  <c:v>73</c:v>
                </c:pt>
                <c:pt idx="1259">
                  <c:v>72</c:v>
                </c:pt>
                <c:pt idx="1260">
                  <c:v>73</c:v>
                </c:pt>
                <c:pt idx="1261">
                  <c:v>73</c:v>
                </c:pt>
                <c:pt idx="1262">
                  <c:v>72</c:v>
                </c:pt>
                <c:pt idx="1263">
                  <c:v>72</c:v>
                </c:pt>
                <c:pt idx="1264">
                  <c:v>72</c:v>
                </c:pt>
                <c:pt idx="1265">
                  <c:v>72</c:v>
                </c:pt>
                <c:pt idx="1266">
                  <c:v>73</c:v>
                </c:pt>
                <c:pt idx="1267">
                  <c:v>73</c:v>
                </c:pt>
                <c:pt idx="1268">
                  <c:v>72</c:v>
                </c:pt>
                <c:pt idx="1269">
                  <c:v>71</c:v>
                </c:pt>
                <c:pt idx="1270">
                  <c:v>71</c:v>
                </c:pt>
                <c:pt idx="1271">
                  <c:v>71</c:v>
                </c:pt>
                <c:pt idx="1272">
                  <c:v>70</c:v>
                </c:pt>
                <c:pt idx="1273">
                  <c:v>70</c:v>
                </c:pt>
                <c:pt idx="1274">
                  <c:v>70</c:v>
                </c:pt>
                <c:pt idx="1275">
                  <c:v>71</c:v>
                </c:pt>
                <c:pt idx="1276">
                  <c:v>71</c:v>
                </c:pt>
                <c:pt idx="1277">
                  <c:v>71</c:v>
                </c:pt>
                <c:pt idx="1278">
                  <c:v>71</c:v>
                </c:pt>
                <c:pt idx="1279">
                  <c:v>71</c:v>
                </c:pt>
                <c:pt idx="1280">
                  <c:v>71</c:v>
                </c:pt>
                <c:pt idx="1281">
                  <c:v>71</c:v>
                </c:pt>
                <c:pt idx="1282">
                  <c:v>71</c:v>
                </c:pt>
                <c:pt idx="1283">
                  <c:v>71</c:v>
                </c:pt>
                <c:pt idx="1284">
                  <c:v>71</c:v>
                </c:pt>
                <c:pt idx="1285">
                  <c:v>71</c:v>
                </c:pt>
                <c:pt idx="1286">
                  <c:v>71</c:v>
                </c:pt>
                <c:pt idx="1287">
                  <c:v>72</c:v>
                </c:pt>
                <c:pt idx="1288">
                  <c:v>72</c:v>
                </c:pt>
                <c:pt idx="1289">
                  <c:v>71</c:v>
                </c:pt>
                <c:pt idx="1290">
                  <c:v>70</c:v>
                </c:pt>
                <c:pt idx="1291">
                  <c:v>70</c:v>
                </c:pt>
                <c:pt idx="1292">
                  <c:v>71</c:v>
                </c:pt>
                <c:pt idx="1293">
                  <c:v>71</c:v>
                </c:pt>
                <c:pt idx="1294">
                  <c:v>72</c:v>
                </c:pt>
                <c:pt idx="1295">
                  <c:v>71</c:v>
                </c:pt>
                <c:pt idx="1296">
                  <c:v>71</c:v>
                </c:pt>
                <c:pt idx="1297">
                  <c:v>72</c:v>
                </c:pt>
                <c:pt idx="1298">
                  <c:v>72</c:v>
                </c:pt>
                <c:pt idx="1299">
                  <c:v>72</c:v>
                </c:pt>
                <c:pt idx="1300">
                  <c:v>72</c:v>
                </c:pt>
                <c:pt idx="1301">
                  <c:v>72</c:v>
                </c:pt>
                <c:pt idx="1302">
                  <c:v>72</c:v>
                </c:pt>
                <c:pt idx="1303">
                  <c:v>72</c:v>
                </c:pt>
                <c:pt idx="1304">
                  <c:v>72</c:v>
                </c:pt>
                <c:pt idx="1305">
                  <c:v>72</c:v>
                </c:pt>
                <c:pt idx="1306">
                  <c:v>72</c:v>
                </c:pt>
                <c:pt idx="1307">
                  <c:v>71</c:v>
                </c:pt>
                <c:pt idx="1308">
                  <c:v>71</c:v>
                </c:pt>
                <c:pt idx="1309">
                  <c:v>72</c:v>
                </c:pt>
                <c:pt idx="1310">
                  <c:v>72</c:v>
                </c:pt>
                <c:pt idx="1311">
                  <c:v>71</c:v>
                </c:pt>
                <c:pt idx="1312">
                  <c:v>71</c:v>
                </c:pt>
                <c:pt idx="1313">
                  <c:v>71</c:v>
                </c:pt>
                <c:pt idx="1314">
                  <c:v>71</c:v>
                </c:pt>
                <c:pt idx="1315">
                  <c:v>71</c:v>
                </c:pt>
                <c:pt idx="1316">
                  <c:v>71</c:v>
                </c:pt>
                <c:pt idx="1317">
                  <c:v>71</c:v>
                </c:pt>
                <c:pt idx="1318">
                  <c:v>71</c:v>
                </c:pt>
                <c:pt idx="1319">
                  <c:v>71</c:v>
                </c:pt>
                <c:pt idx="1320">
                  <c:v>72</c:v>
                </c:pt>
                <c:pt idx="1321">
                  <c:v>72</c:v>
                </c:pt>
                <c:pt idx="1322">
                  <c:v>72</c:v>
                </c:pt>
                <c:pt idx="1323">
                  <c:v>72</c:v>
                </c:pt>
                <c:pt idx="1324">
                  <c:v>72</c:v>
                </c:pt>
                <c:pt idx="1325">
                  <c:v>72</c:v>
                </c:pt>
                <c:pt idx="1326">
                  <c:v>73</c:v>
                </c:pt>
                <c:pt idx="1327">
                  <c:v>73</c:v>
                </c:pt>
                <c:pt idx="1328">
                  <c:v>72</c:v>
                </c:pt>
                <c:pt idx="1329">
                  <c:v>73</c:v>
                </c:pt>
                <c:pt idx="1330">
                  <c:v>73</c:v>
                </c:pt>
                <c:pt idx="1331">
                  <c:v>72</c:v>
                </c:pt>
                <c:pt idx="1332">
                  <c:v>72</c:v>
                </c:pt>
                <c:pt idx="1333">
                  <c:v>71</c:v>
                </c:pt>
                <c:pt idx="1334">
                  <c:v>70</c:v>
                </c:pt>
                <c:pt idx="1335">
                  <c:v>70</c:v>
                </c:pt>
                <c:pt idx="1336">
                  <c:v>70</c:v>
                </c:pt>
                <c:pt idx="1337">
                  <c:v>71</c:v>
                </c:pt>
                <c:pt idx="1338">
                  <c:v>70</c:v>
                </c:pt>
                <c:pt idx="1339">
                  <c:v>70</c:v>
                </c:pt>
                <c:pt idx="1340">
                  <c:v>70</c:v>
                </c:pt>
                <c:pt idx="1341">
                  <c:v>70</c:v>
                </c:pt>
                <c:pt idx="1342">
                  <c:v>70</c:v>
                </c:pt>
                <c:pt idx="1343">
                  <c:v>70</c:v>
                </c:pt>
                <c:pt idx="1344">
                  <c:v>70</c:v>
                </c:pt>
                <c:pt idx="1345">
                  <c:v>70</c:v>
                </c:pt>
                <c:pt idx="1346">
                  <c:v>70</c:v>
                </c:pt>
                <c:pt idx="1347">
                  <c:v>70</c:v>
                </c:pt>
                <c:pt idx="1348">
                  <c:v>70</c:v>
                </c:pt>
                <c:pt idx="1349">
                  <c:v>70</c:v>
                </c:pt>
                <c:pt idx="1350">
                  <c:v>71</c:v>
                </c:pt>
                <c:pt idx="1351">
                  <c:v>71</c:v>
                </c:pt>
                <c:pt idx="1352">
                  <c:v>70</c:v>
                </c:pt>
                <c:pt idx="1353">
                  <c:v>70</c:v>
                </c:pt>
                <c:pt idx="1354">
                  <c:v>70</c:v>
                </c:pt>
                <c:pt idx="1355">
                  <c:v>70</c:v>
                </c:pt>
                <c:pt idx="1356">
                  <c:v>70</c:v>
                </c:pt>
                <c:pt idx="1357">
                  <c:v>70</c:v>
                </c:pt>
                <c:pt idx="1358">
                  <c:v>70</c:v>
                </c:pt>
                <c:pt idx="1359">
                  <c:v>70</c:v>
                </c:pt>
                <c:pt idx="1360">
                  <c:v>70</c:v>
                </c:pt>
                <c:pt idx="1361">
                  <c:v>70</c:v>
                </c:pt>
                <c:pt idx="1362">
                  <c:v>69</c:v>
                </c:pt>
                <c:pt idx="1363">
                  <c:v>70</c:v>
                </c:pt>
                <c:pt idx="1364">
                  <c:v>69</c:v>
                </c:pt>
                <c:pt idx="1365">
                  <c:v>69</c:v>
                </c:pt>
                <c:pt idx="1366">
                  <c:v>68</c:v>
                </c:pt>
                <c:pt idx="1367">
                  <c:v>69</c:v>
                </c:pt>
                <c:pt idx="1368">
                  <c:v>68</c:v>
                </c:pt>
                <c:pt idx="1369">
                  <c:v>68</c:v>
                </c:pt>
                <c:pt idx="1370">
                  <c:v>68</c:v>
                </c:pt>
                <c:pt idx="1371">
                  <c:v>68</c:v>
                </c:pt>
                <c:pt idx="1372">
                  <c:v>68</c:v>
                </c:pt>
                <c:pt idx="1373">
                  <c:v>68</c:v>
                </c:pt>
                <c:pt idx="1374">
                  <c:v>69</c:v>
                </c:pt>
                <c:pt idx="1375">
                  <c:v>69</c:v>
                </c:pt>
                <c:pt idx="1376">
                  <c:v>68</c:v>
                </c:pt>
                <c:pt idx="1377">
                  <c:v>68</c:v>
                </c:pt>
                <c:pt idx="1378">
                  <c:v>69</c:v>
                </c:pt>
                <c:pt idx="1379">
                  <c:v>68</c:v>
                </c:pt>
                <c:pt idx="1380">
                  <c:v>68</c:v>
                </c:pt>
                <c:pt idx="1381">
                  <c:v>68</c:v>
                </c:pt>
                <c:pt idx="1382">
                  <c:v>68</c:v>
                </c:pt>
                <c:pt idx="1383">
                  <c:v>68</c:v>
                </c:pt>
                <c:pt idx="1384">
                  <c:v>67</c:v>
                </c:pt>
                <c:pt idx="1385">
                  <c:v>67</c:v>
                </c:pt>
                <c:pt idx="1386">
                  <c:v>67</c:v>
                </c:pt>
                <c:pt idx="1387">
                  <c:v>67</c:v>
                </c:pt>
                <c:pt idx="1388">
                  <c:v>67</c:v>
                </c:pt>
                <c:pt idx="1389">
                  <c:v>67</c:v>
                </c:pt>
                <c:pt idx="1390">
                  <c:v>67</c:v>
                </c:pt>
                <c:pt idx="1391">
                  <c:v>67</c:v>
                </c:pt>
                <c:pt idx="1392">
                  <c:v>67</c:v>
                </c:pt>
                <c:pt idx="1393">
                  <c:v>67</c:v>
                </c:pt>
                <c:pt idx="1394">
                  <c:v>67</c:v>
                </c:pt>
                <c:pt idx="1395">
                  <c:v>67</c:v>
                </c:pt>
                <c:pt idx="1396">
                  <c:v>67</c:v>
                </c:pt>
                <c:pt idx="1397">
                  <c:v>67</c:v>
                </c:pt>
                <c:pt idx="1398">
                  <c:v>68</c:v>
                </c:pt>
                <c:pt idx="1399">
                  <c:v>68</c:v>
                </c:pt>
                <c:pt idx="1400">
                  <c:v>68</c:v>
                </c:pt>
                <c:pt idx="1401">
                  <c:v>68</c:v>
                </c:pt>
                <c:pt idx="1402">
                  <c:v>67</c:v>
                </c:pt>
                <c:pt idx="1403">
                  <c:v>67</c:v>
                </c:pt>
                <c:pt idx="1404">
                  <c:v>66</c:v>
                </c:pt>
                <c:pt idx="1405">
                  <c:v>66</c:v>
                </c:pt>
                <c:pt idx="1406">
                  <c:v>66</c:v>
                </c:pt>
                <c:pt idx="1407">
                  <c:v>66</c:v>
                </c:pt>
                <c:pt idx="1408">
                  <c:v>66</c:v>
                </c:pt>
                <c:pt idx="1409">
                  <c:v>66</c:v>
                </c:pt>
                <c:pt idx="1410">
                  <c:v>65</c:v>
                </c:pt>
                <c:pt idx="1411">
                  <c:v>65</c:v>
                </c:pt>
                <c:pt idx="1412">
                  <c:v>65</c:v>
                </c:pt>
                <c:pt idx="1413">
                  <c:v>64</c:v>
                </c:pt>
                <c:pt idx="1414">
                  <c:v>64</c:v>
                </c:pt>
                <c:pt idx="1415">
                  <c:v>64</c:v>
                </c:pt>
                <c:pt idx="1416">
                  <c:v>65</c:v>
                </c:pt>
                <c:pt idx="1417">
                  <c:v>64</c:v>
                </c:pt>
                <c:pt idx="1418">
                  <c:v>64</c:v>
                </c:pt>
                <c:pt idx="1419">
                  <c:v>64</c:v>
                </c:pt>
                <c:pt idx="1420">
                  <c:v>64</c:v>
                </c:pt>
                <c:pt idx="1421">
                  <c:v>64</c:v>
                </c:pt>
                <c:pt idx="1422">
                  <c:v>64</c:v>
                </c:pt>
                <c:pt idx="1423">
                  <c:v>64</c:v>
                </c:pt>
                <c:pt idx="1424">
                  <c:v>64</c:v>
                </c:pt>
                <c:pt idx="1425">
                  <c:v>64</c:v>
                </c:pt>
                <c:pt idx="1426">
                  <c:v>64</c:v>
                </c:pt>
                <c:pt idx="1427">
                  <c:v>64</c:v>
                </c:pt>
                <c:pt idx="1428">
                  <c:v>64</c:v>
                </c:pt>
                <c:pt idx="1429">
                  <c:v>64</c:v>
                </c:pt>
                <c:pt idx="1430">
                  <c:v>64</c:v>
                </c:pt>
                <c:pt idx="1431">
                  <c:v>64</c:v>
                </c:pt>
                <c:pt idx="1432">
                  <c:v>64</c:v>
                </c:pt>
                <c:pt idx="1433">
                  <c:v>64</c:v>
                </c:pt>
                <c:pt idx="1434">
                  <c:v>64</c:v>
                </c:pt>
                <c:pt idx="1435">
                  <c:v>64</c:v>
                </c:pt>
                <c:pt idx="1436">
                  <c:v>65</c:v>
                </c:pt>
                <c:pt idx="1437">
                  <c:v>65</c:v>
                </c:pt>
                <c:pt idx="1438">
                  <c:v>65</c:v>
                </c:pt>
                <c:pt idx="1439">
                  <c:v>65</c:v>
                </c:pt>
                <c:pt idx="1440">
                  <c:v>65</c:v>
                </c:pt>
                <c:pt idx="1441">
                  <c:v>64</c:v>
                </c:pt>
                <c:pt idx="1442">
                  <c:v>65</c:v>
                </c:pt>
                <c:pt idx="1443">
                  <c:v>64</c:v>
                </c:pt>
                <c:pt idx="1444">
                  <c:v>64</c:v>
                </c:pt>
                <c:pt idx="1445">
                  <c:v>65</c:v>
                </c:pt>
                <c:pt idx="1446">
                  <c:v>65</c:v>
                </c:pt>
                <c:pt idx="1447">
                  <c:v>64</c:v>
                </c:pt>
                <c:pt idx="1448">
                  <c:v>64</c:v>
                </c:pt>
                <c:pt idx="1449">
                  <c:v>64</c:v>
                </c:pt>
                <c:pt idx="1450">
                  <c:v>64</c:v>
                </c:pt>
                <c:pt idx="1451">
                  <c:v>64</c:v>
                </c:pt>
                <c:pt idx="1452">
                  <c:v>64</c:v>
                </c:pt>
                <c:pt idx="1453">
                  <c:v>64</c:v>
                </c:pt>
                <c:pt idx="1454">
                  <c:v>64</c:v>
                </c:pt>
                <c:pt idx="1455">
                  <c:v>65</c:v>
                </c:pt>
                <c:pt idx="1456">
                  <c:v>65</c:v>
                </c:pt>
                <c:pt idx="1457">
                  <c:v>65</c:v>
                </c:pt>
                <c:pt idx="1458">
                  <c:v>65</c:v>
                </c:pt>
                <c:pt idx="1459">
                  <c:v>65</c:v>
                </c:pt>
                <c:pt idx="1460">
                  <c:v>65</c:v>
                </c:pt>
                <c:pt idx="1461">
                  <c:v>65</c:v>
                </c:pt>
                <c:pt idx="1462">
                  <c:v>65</c:v>
                </c:pt>
                <c:pt idx="1463">
                  <c:v>65</c:v>
                </c:pt>
                <c:pt idx="1464">
                  <c:v>64</c:v>
                </c:pt>
                <c:pt idx="1465">
                  <c:v>64</c:v>
                </c:pt>
                <c:pt idx="1466">
                  <c:v>64</c:v>
                </c:pt>
                <c:pt idx="1467">
                  <c:v>65</c:v>
                </c:pt>
                <c:pt idx="1468">
                  <c:v>64</c:v>
                </c:pt>
                <c:pt idx="1469">
                  <c:v>65</c:v>
                </c:pt>
                <c:pt idx="1470">
                  <c:v>65</c:v>
                </c:pt>
                <c:pt idx="1471">
                  <c:v>64</c:v>
                </c:pt>
                <c:pt idx="1472">
                  <c:v>63</c:v>
                </c:pt>
                <c:pt idx="1473">
                  <c:v>63</c:v>
                </c:pt>
                <c:pt idx="1474">
                  <c:v>63</c:v>
                </c:pt>
                <c:pt idx="1475">
                  <c:v>64</c:v>
                </c:pt>
                <c:pt idx="1476">
                  <c:v>63</c:v>
                </c:pt>
                <c:pt idx="1477">
                  <c:v>64</c:v>
                </c:pt>
                <c:pt idx="1478">
                  <c:v>63</c:v>
                </c:pt>
                <c:pt idx="1479">
                  <c:v>63</c:v>
                </c:pt>
                <c:pt idx="1480">
                  <c:v>64</c:v>
                </c:pt>
                <c:pt idx="1481">
                  <c:v>65</c:v>
                </c:pt>
                <c:pt idx="1482">
                  <c:v>66</c:v>
                </c:pt>
                <c:pt idx="1483">
                  <c:v>67</c:v>
                </c:pt>
                <c:pt idx="1484">
                  <c:v>67</c:v>
                </c:pt>
                <c:pt idx="1485">
                  <c:v>67</c:v>
                </c:pt>
                <c:pt idx="1486">
                  <c:v>66</c:v>
                </c:pt>
                <c:pt idx="1487">
                  <c:v>66</c:v>
                </c:pt>
                <c:pt idx="1488">
                  <c:v>66</c:v>
                </c:pt>
                <c:pt idx="1489">
                  <c:v>67</c:v>
                </c:pt>
                <c:pt idx="1490">
                  <c:v>67</c:v>
                </c:pt>
                <c:pt idx="1491">
                  <c:v>67</c:v>
                </c:pt>
                <c:pt idx="1492">
                  <c:v>66</c:v>
                </c:pt>
                <c:pt idx="1493">
                  <c:v>66</c:v>
                </c:pt>
                <c:pt idx="1494">
                  <c:v>66</c:v>
                </c:pt>
                <c:pt idx="1495">
                  <c:v>65</c:v>
                </c:pt>
                <c:pt idx="1496">
                  <c:v>65</c:v>
                </c:pt>
                <c:pt idx="1497">
                  <c:v>64</c:v>
                </c:pt>
                <c:pt idx="1498">
                  <c:v>65</c:v>
                </c:pt>
                <c:pt idx="1499">
                  <c:v>65</c:v>
                </c:pt>
                <c:pt idx="1500">
                  <c:v>64</c:v>
                </c:pt>
                <c:pt idx="1501">
                  <c:v>64</c:v>
                </c:pt>
                <c:pt idx="1502">
                  <c:v>64</c:v>
                </c:pt>
                <c:pt idx="1503">
                  <c:v>64</c:v>
                </c:pt>
                <c:pt idx="1504">
                  <c:v>64</c:v>
                </c:pt>
                <c:pt idx="1505">
                  <c:v>65</c:v>
                </c:pt>
                <c:pt idx="1506">
                  <c:v>64</c:v>
                </c:pt>
                <c:pt idx="1507">
                  <c:v>65</c:v>
                </c:pt>
                <c:pt idx="1508">
                  <c:v>65</c:v>
                </c:pt>
                <c:pt idx="1509">
                  <c:v>64</c:v>
                </c:pt>
                <c:pt idx="1510">
                  <c:v>64</c:v>
                </c:pt>
                <c:pt idx="1511">
                  <c:v>65</c:v>
                </c:pt>
                <c:pt idx="1512">
                  <c:v>65</c:v>
                </c:pt>
                <c:pt idx="1513">
                  <c:v>65</c:v>
                </c:pt>
                <c:pt idx="1514">
                  <c:v>65</c:v>
                </c:pt>
                <c:pt idx="1515">
                  <c:v>64</c:v>
                </c:pt>
                <c:pt idx="1516">
                  <c:v>64</c:v>
                </c:pt>
                <c:pt idx="1517">
                  <c:v>65</c:v>
                </c:pt>
                <c:pt idx="1518">
                  <c:v>65</c:v>
                </c:pt>
                <c:pt idx="1519">
                  <c:v>64</c:v>
                </c:pt>
                <c:pt idx="1520">
                  <c:v>65</c:v>
                </c:pt>
                <c:pt idx="1521">
                  <c:v>64</c:v>
                </c:pt>
                <c:pt idx="1522">
                  <c:v>64</c:v>
                </c:pt>
                <c:pt idx="1523">
                  <c:v>64</c:v>
                </c:pt>
                <c:pt idx="1524">
                  <c:v>63</c:v>
                </c:pt>
                <c:pt idx="1525">
                  <c:v>63</c:v>
                </c:pt>
                <c:pt idx="1526">
                  <c:v>63</c:v>
                </c:pt>
                <c:pt idx="1527">
                  <c:v>63</c:v>
                </c:pt>
                <c:pt idx="1528">
                  <c:v>63</c:v>
                </c:pt>
                <c:pt idx="1529">
                  <c:v>63</c:v>
                </c:pt>
                <c:pt idx="1530">
                  <c:v>63</c:v>
                </c:pt>
                <c:pt idx="1531">
                  <c:v>63</c:v>
                </c:pt>
                <c:pt idx="1532">
                  <c:v>63</c:v>
                </c:pt>
                <c:pt idx="1533">
                  <c:v>63</c:v>
                </c:pt>
                <c:pt idx="1534">
                  <c:v>63</c:v>
                </c:pt>
                <c:pt idx="1535">
                  <c:v>63</c:v>
                </c:pt>
                <c:pt idx="1536">
                  <c:v>64</c:v>
                </c:pt>
                <c:pt idx="1537">
                  <c:v>64</c:v>
                </c:pt>
                <c:pt idx="1538">
                  <c:v>64</c:v>
                </c:pt>
                <c:pt idx="1539">
                  <c:v>64</c:v>
                </c:pt>
                <c:pt idx="1540">
                  <c:v>65</c:v>
                </c:pt>
                <c:pt idx="1541">
                  <c:v>65</c:v>
                </c:pt>
                <c:pt idx="1542">
                  <c:v>64</c:v>
                </c:pt>
                <c:pt idx="1543">
                  <c:v>65</c:v>
                </c:pt>
                <c:pt idx="1544">
                  <c:v>64</c:v>
                </c:pt>
                <c:pt idx="1545">
                  <c:v>64</c:v>
                </c:pt>
                <c:pt idx="1546">
                  <c:v>64</c:v>
                </c:pt>
                <c:pt idx="1547">
                  <c:v>64</c:v>
                </c:pt>
                <c:pt idx="1548">
                  <c:v>64</c:v>
                </c:pt>
                <c:pt idx="1549">
                  <c:v>65</c:v>
                </c:pt>
                <c:pt idx="1550">
                  <c:v>66</c:v>
                </c:pt>
                <c:pt idx="1551">
                  <c:v>66</c:v>
                </c:pt>
                <c:pt idx="1552">
                  <c:v>66</c:v>
                </c:pt>
                <c:pt idx="1553">
                  <c:v>66</c:v>
                </c:pt>
                <c:pt idx="1554">
                  <c:v>65</c:v>
                </c:pt>
                <c:pt idx="1555">
                  <c:v>65</c:v>
                </c:pt>
                <c:pt idx="1556">
                  <c:v>65</c:v>
                </c:pt>
                <c:pt idx="1557">
                  <c:v>65</c:v>
                </c:pt>
                <c:pt idx="1558">
                  <c:v>65</c:v>
                </c:pt>
                <c:pt idx="1559">
                  <c:v>64</c:v>
                </c:pt>
                <c:pt idx="1560">
                  <c:v>63</c:v>
                </c:pt>
                <c:pt idx="1561">
                  <c:v>62</c:v>
                </c:pt>
                <c:pt idx="1562">
                  <c:v>62</c:v>
                </c:pt>
                <c:pt idx="1563">
                  <c:v>61</c:v>
                </c:pt>
                <c:pt idx="1564">
                  <c:v>61</c:v>
                </c:pt>
                <c:pt idx="1565">
                  <c:v>62</c:v>
                </c:pt>
                <c:pt idx="1566">
                  <c:v>62</c:v>
                </c:pt>
                <c:pt idx="1567">
                  <c:v>63</c:v>
                </c:pt>
                <c:pt idx="1568">
                  <c:v>63</c:v>
                </c:pt>
                <c:pt idx="1569">
                  <c:v>63</c:v>
                </c:pt>
                <c:pt idx="1570">
                  <c:v>63</c:v>
                </c:pt>
                <c:pt idx="1571">
                  <c:v>63</c:v>
                </c:pt>
                <c:pt idx="1572">
                  <c:v>63</c:v>
                </c:pt>
                <c:pt idx="1573">
                  <c:v>63</c:v>
                </c:pt>
                <c:pt idx="1574">
                  <c:v>63</c:v>
                </c:pt>
                <c:pt idx="1575">
                  <c:v>62</c:v>
                </c:pt>
                <c:pt idx="1576">
                  <c:v>62</c:v>
                </c:pt>
                <c:pt idx="1577">
                  <c:v>62</c:v>
                </c:pt>
                <c:pt idx="1578">
                  <c:v>63</c:v>
                </c:pt>
                <c:pt idx="1579">
                  <c:v>62</c:v>
                </c:pt>
                <c:pt idx="1580">
                  <c:v>63</c:v>
                </c:pt>
                <c:pt idx="1581">
                  <c:v>62</c:v>
                </c:pt>
                <c:pt idx="1582">
                  <c:v>62</c:v>
                </c:pt>
                <c:pt idx="1583">
                  <c:v>63</c:v>
                </c:pt>
                <c:pt idx="1584">
                  <c:v>63</c:v>
                </c:pt>
                <c:pt idx="1585">
                  <c:v>63</c:v>
                </c:pt>
                <c:pt idx="1586">
                  <c:v>63</c:v>
                </c:pt>
                <c:pt idx="1587">
                  <c:v>63</c:v>
                </c:pt>
                <c:pt idx="1588">
                  <c:v>63</c:v>
                </c:pt>
                <c:pt idx="1589">
                  <c:v>64</c:v>
                </c:pt>
                <c:pt idx="1590">
                  <c:v>64</c:v>
                </c:pt>
                <c:pt idx="1591">
                  <c:v>64</c:v>
                </c:pt>
                <c:pt idx="1592">
                  <c:v>64</c:v>
                </c:pt>
                <c:pt idx="1593">
                  <c:v>64</c:v>
                </c:pt>
                <c:pt idx="1594">
                  <c:v>64</c:v>
                </c:pt>
                <c:pt idx="1595">
                  <c:v>64</c:v>
                </c:pt>
                <c:pt idx="1596">
                  <c:v>64</c:v>
                </c:pt>
                <c:pt idx="1597">
                  <c:v>64</c:v>
                </c:pt>
                <c:pt idx="1598">
                  <c:v>64</c:v>
                </c:pt>
                <c:pt idx="1599">
                  <c:v>64</c:v>
                </c:pt>
                <c:pt idx="1600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F9-4DED-9A21-4CA2CA499755}"/>
            </c:ext>
          </c:extLst>
        </c:ser>
        <c:ser>
          <c:idx val="4"/>
          <c:order val="4"/>
          <c:tx>
            <c:strRef>
              <c:f>log_miasta!$J$1</c:f>
              <c:strCache>
                <c:ptCount val="1"/>
                <c:pt idx="0">
                  <c:v>zadowolenie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log_miasta!$J$2:$J$1602</c:f>
              <c:numCache>
                <c:formatCode>General</c:formatCode>
                <c:ptCount val="1601"/>
                <c:pt idx="0">
                  <c:v>4.1041666666666599</c:v>
                </c:pt>
                <c:pt idx="1">
                  <c:v>-2.5625</c:v>
                </c:pt>
                <c:pt idx="2">
                  <c:v>-3.2083333333333299</c:v>
                </c:pt>
                <c:pt idx="3">
                  <c:v>-5.9166666666666599</c:v>
                </c:pt>
                <c:pt idx="4">
                  <c:v>-5.8865979381443303</c:v>
                </c:pt>
                <c:pt idx="5">
                  <c:v>-5.8265306122448903</c:v>
                </c:pt>
                <c:pt idx="6">
                  <c:v>-8.6530612244897895</c:v>
                </c:pt>
                <c:pt idx="7">
                  <c:v>-7.8383838383838302</c:v>
                </c:pt>
                <c:pt idx="8">
                  <c:v>-7.76</c:v>
                </c:pt>
                <c:pt idx="9">
                  <c:v>-7</c:v>
                </c:pt>
                <c:pt idx="10">
                  <c:v>-12.712871287128699</c:v>
                </c:pt>
                <c:pt idx="11">
                  <c:v>-13.4257425742574</c:v>
                </c:pt>
                <c:pt idx="12">
                  <c:v>-13.3529411764705</c:v>
                </c:pt>
                <c:pt idx="13">
                  <c:v>-13.2233009708737</c:v>
                </c:pt>
                <c:pt idx="14">
                  <c:v>-11.8737864077669</c:v>
                </c:pt>
                <c:pt idx="15">
                  <c:v>-7.3009708737864001</c:v>
                </c:pt>
                <c:pt idx="16">
                  <c:v>-2.17475728155339</c:v>
                </c:pt>
                <c:pt idx="17">
                  <c:v>-5.6699029126213496</c:v>
                </c:pt>
                <c:pt idx="18">
                  <c:v>-5.3203883495145599</c:v>
                </c:pt>
                <c:pt idx="19">
                  <c:v>-2.44660194174757</c:v>
                </c:pt>
                <c:pt idx="20">
                  <c:v>-2.15533980582524</c:v>
                </c:pt>
                <c:pt idx="21">
                  <c:v>-2.0192307692307598</c:v>
                </c:pt>
                <c:pt idx="22">
                  <c:v>-2.1142857142857099</c:v>
                </c:pt>
                <c:pt idx="23">
                  <c:v>-6.6571428571428504</c:v>
                </c:pt>
                <c:pt idx="24">
                  <c:v>-6.5943396226415096</c:v>
                </c:pt>
                <c:pt idx="25">
                  <c:v>-8.8962264150943398</c:v>
                </c:pt>
                <c:pt idx="26">
                  <c:v>-11.4905660377358</c:v>
                </c:pt>
                <c:pt idx="27">
                  <c:v>-17.075471698113201</c:v>
                </c:pt>
                <c:pt idx="28">
                  <c:v>-21.415094339622598</c:v>
                </c:pt>
                <c:pt idx="29">
                  <c:v>-21.317757009345701</c:v>
                </c:pt>
                <c:pt idx="30">
                  <c:v>-22.345794392523299</c:v>
                </c:pt>
                <c:pt idx="31">
                  <c:v>-22.439252336448501</c:v>
                </c:pt>
                <c:pt idx="32">
                  <c:v>-22.261682242990599</c:v>
                </c:pt>
                <c:pt idx="33">
                  <c:v>-24.4766355140186</c:v>
                </c:pt>
                <c:pt idx="34">
                  <c:v>-23.6448598130841</c:v>
                </c:pt>
                <c:pt idx="35">
                  <c:v>-22.803738317756999</c:v>
                </c:pt>
                <c:pt idx="36">
                  <c:v>-23.803738317756999</c:v>
                </c:pt>
                <c:pt idx="37">
                  <c:v>-23.6388888888888</c:v>
                </c:pt>
                <c:pt idx="38">
                  <c:v>-20.192660550458701</c:v>
                </c:pt>
                <c:pt idx="39">
                  <c:v>-21.4545454545454</c:v>
                </c:pt>
                <c:pt idx="40">
                  <c:v>-21.218181818181801</c:v>
                </c:pt>
                <c:pt idx="41">
                  <c:v>-23.3272727272727</c:v>
                </c:pt>
                <c:pt idx="42">
                  <c:v>-25.636363636363601</c:v>
                </c:pt>
                <c:pt idx="43">
                  <c:v>-23.172727272727201</c:v>
                </c:pt>
                <c:pt idx="44">
                  <c:v>-22.342342342342299</c:v>
                </c:pt>
                <c:pt idx="45">
                  <c:v>-22.396396396396302</c:v>
                </c:pt>
                <c:pt idx="46">
                  <c:v>-21.126126126126099</c:v>
                </c:pt>
                <c:pt idx="47">
                  <c:v>-21.126126126126099</c:v>
                </c:pt>
                <c:pt idx="48">
                  <c:v>-17.243243243243199</c:v>
                </c:pt>
                <c:pt idx="49">
                  <c:v>-12.486486486486401</c:v>
                </c:pt>
                <c:pt idx="50">
                  <c:v>-11.351351351351299</c:v>
                </c:pt>
                <c:pt idx="51">
                  <c:v>-10.7117117117117</c:v>
                </c:pt>
                <c:pt idx="52">
                  <c:v>-10.4144144144144</c:v>
                </c:pt>
                <c:pt idx="53">
                  <c:v>-11.660714285714199</c:v>
                </c:pt>
                <c:pt idx="54">
                  <c:v>-10.849557522123799</c:v>
                </c:pt>
                <c:pt idx="55">
                  <c:v>-6.4336283185840699</c:v>
                </c:pt>
                <c:pt idx="56">
                  <c:v>-6.23893805309734</c:v>
                </c:pt>
                <c:pt idx="57">
                  <c:v>-6.78761061946902</c:v>
                </c:pt>
                <c:pt idx="58">
                  <c:v>-6.7079646017699099</c:v>
                </c:pt>
                <c:pt idx="59">
                  <c:v>-6.9911504424778697</c:v>
                </c:pt>
                <c:pt idx="60">
                  <c:v>-5.4247787610619396</c:v>
                </c:pt>
                <c:pt idx="61">
                  <c:v>-6.2300884955752203</c:v>
                </c:pt>
                <c:pt idx="62">
                  <c:v>-5.3185840707964598</c:v>
                </c:pt>
                <c:pt idx="63">
                  <c:v>-5.3716814159292001</c:v>
                </c:pt>
                <c:pt idx="64">
                  <c:v>-7.3716814159292001</c:v>
                </c:pt>
                <c:pt idx="65">
                  <c:v>-8.5964912280701693</c:v>
                </c:pt>
                <c:pt idx="66">
                  <c:v>-8.5964912280701693</c:v>
                </c:pt>
                <c:pt idx="67">
                  <c:v>-8.5964912280701693</c:v>
                </c:pt>
                <c:pt idx="68">
                  <c:v>-8.8245614035087705</c:v>
                </c:pt>
                <c:pt idx="69">
                  <c:v>-9.4736842105263097</c:v>
                </c:pt>
                <c:pt idx="70">
                  <c:v>-9.4736842105263097</c:v>
                </c:pt>
                <c:pt idx="71">
                  <c:v>-7.1140350877192899</c:v>
                </c:pt>
                <c:pt idx="72">
                  <c:v>-6.1842105263157796</c:v>
                </c:pt>
                <c:pt idx="73">
                  <c:v>-6</c:v>
                </c:pt>
                <c:pt idx="74">
                  <c:v>-5.4473684210526301</c:v>
                </c:pt>
                <c:pt idx="75">
                  <c:v>-7.5350877192982404</c:v>
                </c:pt>
                <c:pt idx="76">
                  <c:v>-7.3652173913043404</c:v>
                </c:pt>
                <c:pt idx="77">
                  <c:v>-7.4173913043478201</c:v>
                </c:pt>
                <c:pt idx="78">
                  <c:v>-4.9043478260869504</c:v>
                </c:pt>
                <c:pt idx="79">
                  <c:v>-4.9043478260869504</c:v>
                </c:pt>
                <c:pt idx="80">
                  <c:v>-6.2068965517241299</c:v>
                </c:pt>
                <c:pt idx="81">
                  <c:v>-6.2068965517241299</c:v>
                </c:pt>
                <c:pt idx="82">
                  <c:v>-8.2068965517241299</c:v>
                </c:pt>
                <c:pt idx="83">
                  <c:v>-8.2586206896551708</c:v>
                </c:pt>
                <c:pt idx="84">
                  <c:v>-8.2586206896551708</c:v>
                </c:pt>
                <c:pt idx="85">
                  <c:v>-8.2586206896551708</c:v>
                </c:pt>
                <c:pt idx="86">
                  <c:v>-8.2586206896551708</c:v>
                </c:pt>
                <c:pt idx="87">
                  <c:v>-8.2586206896551708</c:v>
                </c:pt>
                <c:pt idx="88">
                  <c:v>-5.6465517241379297</c:v>
                </c:pt>
                <c:pt idx="89">
                  <c:v>-5.0517241379310303</c:v>
                </c:pt>
                <c:pt idx="90">
                  <c:v>-4.5431034482758603</c:v>
                </c:pt>
                <c:pt idx="91">
                  <c:v>-4.5431034482758603</c:v>
                </c:pt>
                <c:pt idx="92">
                  <c:v>-7.0258620689655098</c:v>
                </c:pt>
                <c:pt idx="93">
                  <c:v>-7.6206896551724101</c:v>
                </c:pt>
                <c:pt idx="94">
                  <c:v>-7.0258620689655098</c:v>
                </c:pt>
                <c:pt idx="95">
                  <c:v>-11.517241379310301</c:v>
                </c:pt>
                <c:pt idx="96">
                  <c:v>-9.5517241379310303</c:v>
                </c:pt>
                <c:pt idx="97">
                  <c:v>-12.2241379310344</c:v>
                </c:pt>
                <c:pt idx="98">
                  <c:v>-12.2327586206896</c:v>
                </c:pt>
                <c:pt idx="99">
                  <c:v>-12.2327586206896</c:v>
                </c:pt>
                <c:pt idx="100">
                  <c:v>-12.2564102564102</c:v>
                </c:pt>
                <c:pt idx="101">
                  <c:v>-12.2203389830508</c:v>
                </c:pt>
                <c:pt idx="102">
                  <c:v>-12.3050847457627</c:v>
                </c:pt>
                <c:pt idx="103">
                  <c:v>-10.3898305084745</c:v>
                </c:pt>
                <c:pt idx="104">
                  <c:v>-10.285714285714199</c:v>
                </c:pt>
                <c:pt idx="105">
                  <c:v>-12.294117647058799</c:v>
                </c:pt>
                <c:pt idx="106">
                  <c:v>-12.975</c:v>
                </c:pt>
                <c:pt idx="107">
                  <c:v>-14.35</c:v>
                </c:pt>
                <c:pt idx="108">
                  <c:v>-14.4333333333333</c:v>
                </c:pt>
                <c:pt idx="109">
                  <c:v>-15.6859504132231</c:v>
                </c:pt>
                <c:pt idx="110">
                  <c:v>-12.5537190082644</c:v>
                </c:pt>
                <c:pt idx="111">
                  <c:v>-12.188524590163899</c:v>
                </c:pt>
                <c:pt idx="112">
                  <c:v>-12.786885245901599</c:v>
                </c:pt>
                <c:pt idx="113">
                  <c:v>-14.655737704918</c:v>
                </c:pt>
                <c:pt idx="114">
                  <c:v>-14.672131147540901</c:v>
                </c:pt>
                <c:pt idx="115">
                  <c:v>-14.688524590163899</c:v>
                </c:pt>
                <c:pt idx="116">
                  <c:v>-12.9186991869918</c:v>
                </c:pt>
                <c:pt idx="117">
                  <c:v>-12.934959349593401</c:v>
                </c:pt>
                <c:pt idx="118">
                  <c:v>-13.4838709677419</c:v>
                </c:pt>
                <c:pt idx="119">
                  <c:v>-13.352</c:v>
                </c:pt>
                <c:pt idx="120">
                  <c:v>-18.088000000000001</c:v>
                </c:pt>
                <c:pt idx="121">
                  <c:v>-17.928000000000001</c:v>
                </c:pt>
                <c:pt idx="122">
                  <c:v>-17.412698412698401</c:v>
                </c:pt>
                <c:pt idx="123">
                  <c:v>-17.4206349206349</c:v>
                </c:pt>
                <c:pt idx="124">
                  <c:v>-15.1269841269841</c:v>
                </c:pt>
                <c:pt idx="125">
                  <c:v>-15.1428571428571</c:v>
                </c:pt>
                <c:pt idx="126">
                  <c:v>-14.6428571428571</c:v>
                </c:pt>
                <c:pt idx="127">
                  <c:v>-14.6428571428571</c:v>
                </c:pt>
                <c:pt idx="128">
                  <c:v>-13.0873015873015</c:v>
                </c:pt>
                <c:pt idx="129">
                  <c:v>-13.0873015873015</c:v>
                </c:pt>
                <c:pt idx="130">
                  <c:v>-13.0873015873015</c:v>
                </c:pt>
                <c:pt idx="131">
                  <c:v>-12.889763779527501</c:v>
                </c:pt>
                <c:pt idx="132">
                  <c:v>-13.8125</c:v>
                </c:pt>
                <c:pt idx="133">
                  <c:v>-15.6484375</c:v>
                </c:pt>
                <c:pt idx="134">
                  <c:v>-15.6015625</c:v>
                </c:pt>
                <c:pt idx="135">
                  <c:v>-15.6015625</c:v>
                </c:pt>
                <c:pt idx="136">
                  <c:v>-15.671875</c:v>
                </c:pt>
                <c:pt idx="137">
                  <c:v>-15.1796875</c:v>
                </c:pt>
                <c:pt idx="138">
                  <c:v>-14.9922480620155</c:v>
                </c:pt>
                <c:pt idx="139">
                  <c:v>-15.0155038759689</c:v>
                </c:pt>
                <c:pt idx="140">
                  <c:v>-11.1937984496124</c:v>
                </c:pt>
                <c:pt idx="141">
                  <c:v>-8.0775193798449596</c:v>
                </c:pt>
                <c:pt idx="142">
                  <c:v>-10.4496124031007</c:v>
                </c:pt>
                <c:pt idx="143">
                  <c:v>-10.4728682170542</c:v>
                </c:pt>
                <c:pt idx="144">
                  <c:v>-10.138461538461501</c:v>
                </c:pt>
                <c:pt idx="145">
                  <c:v>-6.8692307692307599</c:v>
                </c:pt>
                <c:pt idx="146">
                  <c:v>-8.6076923076923002</c:v>
                </c:pt>
                <c:pt idx="147">
                  <c:v>-9.1603053435114496</c:v>
                </c:pt>
                <c:pt idx="148">
                  <c:v>-7.2977099236641196</c:v>
                </c:pt>
                <c:pt idx="149">
                  <c:v>-7.2977099236641196</c:v>
                </c:pt>
                <c:pt idx="150">
                  <c:v>-4.6183206106870198</c:v>
                </c:pt>
                <c:pt idx="151">
                  <c:v>-3.9469696969696901</c:v>
                </c:pt>
                <c:pt idx="152">
                  <c:v>-8.6439393939393891</c:v>
                </c:pt>
                <c:pt idx="153">
                  <c:v>-8.6240601503759393</c:v>
                </c:pt>
                <c:pt idx="154">
                  <c:v>-9.1428571428571406</c:v>
                </c:pt>
                <c:pt idx="155">
                  <c:v>-10.977443609022499</c:v>
                </c:pt>
                <c:pt idx="156">
                  <c:v>-12.6315789473684</c:v>
                </c:pt>
                <c:pt idx="157">
                  <c:v>-13.701492537313399</c:v>
                </c:pt>
                <c:pt idx="158">
                  <c:v>-13.723880597014899</c:v>
                </c:pt>
                <c:pt idx="159">
                  <c:v>-10.708955223880499</c:v>
                </c:pt>
                <c:pt idx="160">
                  <c:v>-10.731343283582</c:v>
                </c:pt>
                <c:pt idx="161">
                  <c:v>-10.522388059701401</c:v>
                </c:pt>
                <c:pt idx="162">
                  <c:v>-11.708955223880499</c:v>
                </c:pt>
                <c:pt idx="163">
                  <c:v>-11.6222222222222</c:v>
                </c:pt>
                <c:pt idx="164">
                  <c:v>-8.2592592592592595</c:v>
                </c:pt>
                <c:pt idx="165">
                  <c:v>-8.2058823529411704</c:v>
                </c:pt>
                <c:pt idx="166">
                  <c:v>-7.5514705882352899</c:v>
                </c:pt>
                <c:pt idx="167">
                  <c:v>-6.9489051094890497</c:v>
                </c:pt>
                <c:pt idx="168">
                  <c:v>-6.9562043795620401</c:v>
                </c:pt>
                <c:pt idx="169">
                  <c:v>-6.7883211678832103</c:v>
                </c:pt>
                <c:pt idx="170">
                  <c:v>-6.7956204379561997</c:v>
                </c:pt>
                <c:pt idx="171">
                  <c:v>-6.0724637681159397</c:v>
                </c:pt>
                <c:pt idx="172">
                  <c:v>-7.0215827338129397</c:v>
                </c:pt>
                <c:pt idx="173">
                  <c:v>-7.0287769784172598</c:v>
                </c:pt>
                <c:pt idx="174">
                  <c:v>-7.33093525179856</c:v>
                </c:pt>
                <c:pt idx="175">
                  <c:v>-8.0935251798561101</c:v>
                </c:pt>
                <c:pt idx="176">
                  <c:v>-11.2086330935251</c:v>
                </c:pt>
                <c:pt idx="177">
                  <c:v>-12.3</c:v>
                </c:pt>
                <c:pt idx="178">
                  <c:v>-12.3</c:v>
                </c:pt>
                <c:pt idx="179">
                  <c:v>-11.5857142857142</c:v>
                </c:pt>
                <c:pt idx="180">
                  <c:v>-10.6</c:v>
                </c:pt>
                <c:pt idx="181">
                  <c:v>-11.035714285714199</c:v>
                </c:pt>
                <c:pt idx="182">
                  <c:v>-8.8571428571428505</c:v>
                </c:pt>
                <c:pt idx="183">
                  <c:v>-4.7714285714285696</c:v>
                </c:pt>
                <c:pt idx="184">
                  <c:v>0.54285714285714204</c:v>
                </c:pt>
                <c:pt idx="185">
                  <c:v>1.4071428571428499</c:v>
                </c:pt>
                <c:pt idx="186">
                  <c:v>1.23571428571428</c:v>
                </c:pt>
                <c:pt idx="187">
                  <c:v>1.1489361702127601</c:v>
                </c:pt>
                <c:pt idx="188">
                  <c:v>2.6595744680851001</c:v>
                </c:pt>
                <c:pt idx="189">
                  <c:v>2.2553191489361701</c:v>
                </c:pt>
                <c:pt idx="190">
                  <c:v>-1.6312056737588601</c:v>
                </c:pt>
                <c:pt idx="191">
                  <c:v>-2.76056338028169</c:v>
                </c:pt>
                <c:pt idx="192">
                  <c:v>-2.7887323943661899</c:v>
                </c:pt>
                <c:pt idx="193">
                  <c:v>0.93661971830985902</c:v>
                </c:pt>
                <c:pt idx="194">
                  <c:v>-2.1549295774647801</c:v>
                </c:pt>
                <c:pt idx="195">
                  <c:v>-0.391608391608391</c:v>
                </c:pt>
                <c:pt idx="196">
                  <c:v>0.30555555555555503</c:v>
                </c:pt>
                <c:pt idx="197">
                  <c:v>0.4375</c:v>
                </c:pt>
                <c:pt idx="198">
                  <c:v>-2.1458333333333299</c:v>
                </c:pt>
                <c:pt idx="199">
                  <c:v>-2.11805555555555</c:v>
                </c:pt>
                <c:pt idx="200">
                  <c:v>-2.4097222222222201</c:v>
                </c:pt>
                <c:pt idx="201">
                  <c:v>-2.4027777777777701</c:v>
                </c:pt>
                <c:pt idx="202">
                  <c:v>-1.8125</c:v>
                </c:pt>
                <c:pt idx="203">
                  <c:v>-2.9241379310344802</c:v>
                </c:pt>
                <c:pt idx="204">
                  <c:v>-3</c:v>
                </c:pt>
                <c:pt idx="205">
                  <c:v>-2.9931034482758601</c:v>
                </c:pt>
                <c:pt idx="206">
                  <c:v>-3.0620689655172399</c:v>
                </c:pt>
                <c:pt idx="207">
                  <c:v>-1.86206896551724</c:v>
                </c:pt>
                <c:pt idx="208">
                  <c:v>2.5517241379310298</c:v>
                </c:pt>
                <c:pt idx="209">
                  <c:v>2.5586206896551702</c:v>
                </c:pt>
                <c:pt idx="210">
                  <c:v>5.7655172413793103</c:v>
                </c:pt>
                <c:pt idx="211">
                  <c:v>7.0206896551724096</c:v>
                </c:pt>
                <c:pt idx="212">
                  <c:v>2.8275862068965498</c:v>
                </c:pt>
                <c:pt idx="213">
                  <c:v>1.68965517241379</c:v>
                </c:pt>
                <c:pt idx="214">
                  <c:v>-0.42068965517241302</c:v>
                </c:pt>
                <c:pt idx="215">
                  <c:v>-0.24137931034482701</c:v>
                </c:pt>
                <c:pt idx="216">
                  <c:v>-0.20689655172413701</c:v>
                </c:pt>
                <c:pt idx="217">
                  <c:v>-0.26896551724137902</c:v>
                </c:pt>
                <c:pt idx="218">
                  <c:v>-1.83448275862068</c:v>
                </c:pt>
                <c:pt idx="219">
                  <c:v>-1.88356164383561</c:v>
                </c:pt>
                <c:pt idx="220">
                  <c:v>-1.87755102040816</c:v>
                </c:pt>
                <c:pt idx="221">
                  <c:v>-1.8843537414965901</c:v>
                </c:pt>
                <c:pt idx="222">
                  <c:v>-1.5945945945945901</c:v>
                </c:pt>
                <c:pt idx="223">
                  <c:v>-0.12080536912751599</c:v>
                </c:pt>
                <c:pt idx="224">
                  <c:v>-0.12080536912751599</c:v>
                </c:pt>
                <c:pt idx="225">
                  <c:v>3.1677852348993198</c:v>
                </c:pt>
                <c:pt idx="226">
                  <c:v>3.1266666666666598</c:v>
                </c:pt>
                <c:pt idx="227">
                  <c:v>3.7466666666666599</c:v>
                </c:pt>
                <c:pt idx="228">
                  <c:v>3.7266666666666599</c:v>
                </c:pt>
                <c:pt idx="229">
                  <c:v>3.7483443708609201</c:v>
                </c:pt>
                <c:pt idx="230">
                  <c:v>3.96688741721854</c:v>
                </c:pt>
                <c:pt idx="231">
                  <c:v>0.48344370860927099</c:v>
                </c:pt>
                <c:pt idx="232">
                  <c:v>3.4503311258278102</c:v>
                </c:pt>
                <c:pt idx="233">
                  <c:v>6.7019867549668799</c:v>
                </c:pt>
                <c:pt idx="234">
                  <c:v>6.7019867549668799</c:v>
                </c:pt>
                <c:pt idx="235">
                  <c:v>6.6887417218543002</c:v>
                </c:pt>
                <c:pt idx="236">
                  <c:v>6.6754966887417204</c:v>
                </c:pt>
                <c:pt idx="237">
                  <c:v>8.7417218543046307</c:v>
                </c:pt>
                <c:pt idx="238">
                  <c:v>7.8421052631578902</c:v>
                </c:pt>
                <c:pt idx="239">
                  <c:v>4.3947368421052602</c:v>
                </c:pt>
                <c:pt idx="240">
                  <c:v>2.2697368421052602</c:v>
                </c:pt>
                <c:pt idx="241">
                  <c:v>2.2565789473684199</c:v>
                </c:pt>
                <c:pt idx="242">
                  <c:v>5.5789473684210504</c:v>
                </c:pt>
                <c:pt idx="243">
                  <c:v>3.625</c:v>
                </c:pt>
                <c:pt idx="244">
                  <c:v>7.0921052631578902</c:v>
                </c:pt>
                <c:pt idx="245">
                  <c:v>7.0526315789473601</c:v>
                </c:pt>
                <c:pt idx="246">
                  <c:v>7.2763157894736796</c:v>
                </c:pt>
                <c:pt idx="247">
                  <c:v>11.125</c:v>
                </c:pt>
                <c:pt idx="248">
                  <c:v>8.4078947368421009</c:v>
                </c:pt>
                <c:pt idx="249">
                  <c:v>5.4802631578947301</c:v>
                </c:pt>
                <c:pt idx="250">
                  <c:v>8.5460526315789398</c:v>
                </c:pt>
                <c:pt idx="251">
                  <c:v>9.4539473684210495</c:v>
                </c:pt>
                <c:pt idx="252">
                  <c:v>8.7434210526315699</c:v>
                </c:pt>
                <c:pt idx="253">
                  <c:v>8.6118421052631504</c:v>
                </c:pt>
                <c:pt idx="254">
                  <c:v>7.5947712418300597</c:v>
                </c:pt>
                <c:pt idx="255">
                  <c:v>7.6339869281045702</c:v>
                </c:pt>
                <c:pt idx="256">
                  <c:v>9.6666666666666607</c:v>
                </c:pt>
                <c:pt idx="257">
                  <c:v>9.6666666666666607</c:v>
                </c:pt>
                <c:pt idx="258">
                  <c:v>6.2549019607843102</c:v>
                </c:pt>
                <c:pt idx="259">
                  <c:v>7.6666666666666599</c:v>
                </c:pt>
                <c:pt idx="260">
                  <c:v>4.6732026143790799</c:v>
                </c:pt>
                <c:pt idx="261">
                  <c:v>4.9542483660130703</c:v>
                </c:pt>
                <c:pt idx="262">
                  <c:v>1.9934640522875799</c:v>
                </c:pt>
                <c:pt idx="263">
                  <c:v>3.4705882352941102</c:v>
                </c:pt>
                <c:pt idx="264">
                  <c:v>3.9281045751633901</c:v>
                </c:pt>
                <c:pt idx="265">
                  <c:v>3.49673202614379</c:v>
                </c:pt>
                <c:pt idx="266">
                  <c:v>3.9215686274509798</c:v>
                </c:pt>
                <c:pt idx="267">
                  <c:v>3.9215686274509798</c:v>
                </c:pt>
                <c:pt idx="268">
                  <c:v>2.9025974025974</c:v>
                </c:pt>
                <c:pt idx="269">
                  <c:v>2.9025974025974</c:v>
                </c:pt>
                <c:pt idx="270">
                  <c:v>2.9935483870967698</c:v>
                </c:pt>
                <c:pt idx="271">
                  <c:v>4.8322580645161199</c:v>
                </c:pt>
                <c:pt idx="272">
                  <c:v>4.8322580645161199</c:v>
                </c:pt>
                <c:pt idx="273">
                  <c:v>4.8516129032258002</c:v>
                </c:pt>
                <c:pt idx="274">
                  <c:v>5.9677419354838701</c:v>
                </c:pt>
                <c:pt idx="275">
                  <c:v>1.7225806451612899</c:v>
                </c:pt>
                <c:pt idx="276">
                  <c:v>3.1602564102564101</c:v>
                </c:pt>
                <c:pt idx="277">
                  <c:v>7.69230769230769E-2</c:v>
                </c:pt>
                <c:pt idx="278">
                  <c:v>-2.5641025641025599E-2</c:v>
                </c:pt>
                <c:pt idx="279">
                  <c:v>1.9230769230769201E-2</c:v>
                </c:pt>
                <c:pt idx="280">
                  <c:v>0.58974358974358898</c:v>
                </c:pt>
                <c:pt idx="281">
                  <c:v>0.58974358974358898</c:v>
                </c:pt>
                <c:pt idx="282">
                  <c:v>0.58974358974358898</c:v>
                </c:pt>
                <c:pt idx="283">
                  <c:v>0.52866242038216504</c:v>
                </c:pt>
                <c:pt idx="284">
                  <c:v>0.860759493670886</c:v>
                </c:pt>
                <c:pt idx="285">
                  <c:v>2.1949685534591099</c:v>
                </c:pt>
                <c:pt idx="286">
                  <c:v>1.2437499999999999</c:v>
                </c:pt>
                <c:pt idx="287">
                  <c:v>1.25</c:v>
                </c:pt>
                <c:pt idx="288">
                  <c:v>1.3875</c:v>
                </c:pt>
                <c:pt idx="289">
                  <c:v>1.6187499999999999</c:v>
                </c:pt>
                <c:pt idx="290">
                  <c:v>1.6187499999999999</c:v>
                </c:pt>
                <c:pt idx="291">
                  <c:v>4.7687499999999998</c:v>
                </c:pt>
                <c:pt idx="292">
                  <c:v>4.9749999999999996</c:v>
                </c:pt>
                <c:pt idx="293">
                  <c:v>4.9749999999999996</c:v>
                </c:pt>
                <c:pt idx="294">
                  <c:v>4.9749999999999996</c:v>
                </c:pt>
                <c:pt idx="295">
                  <c:v>6.5403726708074501</c:v>
                </c:pt>
                <c:pt idx="296">
                  <c:v>6.5403726708074501</c:v>
                </c:pt>
                <c:pt idx="297">
                  <c:v>6.5246913580246897</c:v>
                </c:pt>
                <c:pt idx="298">
                  <c:v>6.7283950617283903</c:v>
                </c:pt>
                <c:pt idx="299">
                  <c:v>5.8209876543209802</c:v>
                </c:pt>
                <c:pt idx="300">
                  <c:v>5.8209876543209802</c:v>
                </c:pt>
                <c:pt idx="301">
                  <c:v>5.6851851851851798</c:v>
                </c:pt>
                <c:pt idx="302">
                  <c:v>5.6851851851851798</c:v>
                </c:pt>
                <c:pt idx="303">
                  <c:v>5.6851851851851798</c:v>
                </c:pt>
                <c:pt idx="304">
                  <c:v>5.6851851851851798</c:v>
                </c:pt>
                <c:pt idx="305">
                  <c:v>8.25308641975308</c:v>
                </c:pt>
                <c:pt idx="306">
                  <c:v>7.3680981595092003</c:v>
                </c:pt>
                <c:pt idx="307">
                  <c:v>7.3865030674846599</c:v>
                </c:pt>
                <c:pt idx="308">
                  <c:v>7.3865030674846599</c:v>
                </c:pt>
                <c:pt idx="309">
                  <c:v>8.1341463414634099</c:v>
                </c:pt>
                <c:pt idx="310">
                  <c:v>8.1341463414634099</c:v>
                </c:pt>
                <c:pt idx="311">
                  <c:v>5.8048780487804796</c:v>
                </c:pt>
                <c:pt idx="312">
                  <c:v>4.8424242424242401</c:v>
                </c:pt>
                <c:pt idx="313">
                  <c:v>4.8424242424242401</c:v>
                </c:pt>
                <c:pt idx="314">
                  <c:v>5.7349397590361404</c:v>
                </c:pt>
                <c:pt idx="315">
                  <c:v>6.2650602409638498</c:v>
                </c:pt>
                <c:pt idx="316">
                  <c:v>6.2650602409638498</c:v>
                </c:pt>
                <c:pt idx="317">
                  <c:v>6.39520958083832</c:v>
                </c:pt>
                <c:pt idx="318">
                  <c:v>6.3214285714285703</c:v>
                </c:pt>
                <c:pt idx="319">
                  <c:v>7.6726190476190403</c:v>
                </c:pt>
                <c:pt idx="320">
                  <c:v>7.125</c:v>
                </c:pt>
                <c:pt idx="321">
                  <c:v>4.4404761904761898</c:v>
                </c:pt>
                <c:pt idx="322">
                  <c:v>5.71597633136094</c:v>
                </c:pt>
                <c:pt idx="323">
                  <c:v>3.5147928994082802</c:v>
                </c:pt>
                <c:pt idx="324">
                  <c:v>3.4260355029585798</c:v>
                </c:pt>
                <c:pt idx="325">
                  <c:v>3.6764705882352899</c:v>
                </c:pt>
                <c:pt idx="326">
                  <c:v>3.8117647058823501</c:v>
                </c:pt>
                <c:pt idx="327">
                  <c:v>0.994117647058823</c:v>
                </c:pt>
                <c:pt idx="328">
                  <c:v>0.82352941176470495</c:v>
                </c:pt>
                <c:pt idx="329">
                  <c:v>0.85882352941176399</c:v>
                </c:pt>
                <c:pt idx="330">
                  <c:v>0.80116959064327398</c:v>
                </c:pt>
                <c:pt idx="331">
                  <c:v>0.72514619883040898</c:v>
                </c:pt>
                <c:pt idx="332">
                  <c:v>2.1046511627906899</c:v>
                </c:pt>
                <c:pt idx="333">
                  <c:v>2.1162790697674398</c:v>
                </c:pt>
                <c:pt idx="334">
                  <c:v>2.3953488372092999</c:v>
                </c:pt>
                <c:pt idx="335">
                  <c:v>4.2034883720930196</c:v>
                </c:pt>
                <c:pt idx="336">
                  <c:v>4.3662790697674403</c:v>
                </c:pt>
                <c:pt idx="337">
                  <c:v>4.3662790697674403</c:v>
                </c:pt>
                <c:pt idx="338">
                  <c:v>4.9534883720930196</c:v>
                </c:pt>
                <c:pt idx="339">
                  <c:v>4.2138728323699404</c:v>
                </c:pt>
                <c:pt idx="340">
                  <c:v>4.2832369942196502</c:v>
                </c:pt>
                <c:pt idx="341">
                  <c:v>4.2832369942196502</c:v>
                </c:pt>
                <c:pt idx="342">
                  <c:v>4.3103448275862002</c:v>
                </c:pt>
                <c:pt idx="343">
                  <c:v>5.13793103448275</c:v>
                </c:pt>
                <c:pt idx="344">
                  <c:v>5.4137931034482696</c:v>
                </c:pt>
                <c:pt idx="345">
                  <c:v>4.50285714285714</c:v>
                </c:pt>
                <c:pt idx="346">
                  <c:v>4.8514285714285696</c:v>
                </c:pt>
                <c:pt idx="347">
                  <c:v>0.96</c:v>
                </c:pt>
                <c:pt idx="348">
                  <c:v>-0.89714285714285702</c:v>
                </c:pt>
                <c:pt idx="349">
                  <c:v>-1.02857142857142</c:v>
                </c:pt>
                <c:pt idx="350">
                  <c:v>-1.1257142857142799</c:v>
                </c:pt>
                <c:pt idx="351">
                  <c:v>-0.79545454545454497</c:v>
                </c:pt>
                <c:pt idx="352">
                  <c:v>-2.1079545454545401</c:v>
                </c:pt>
                <c:pt idx="353">
                  <c:v>-2.8011363636363602</c:v>
                </c:pt>
                <c:pt idx="354">
                  <c:v>-2.91477272727272</c:v>
                </c:pt>
                <c:pt idx="355">
                  <c:v>-3.7727272727272698</c:v>
                </c:pt>
                <c:pt idx="356">
                  <c:v>-3.7102272727272698</c:v>
                </c:pt>
                <c:pt idx="357">
                  <c:v>-4.5681818181818103</c:v>
                </c:pt>
                <c:pt idx="358">
                  <c:v>-4.9322033898304998</c:v>
                </c:pt>
                <c:pt idx="359">
                  <c:v>-4.9322033898304998</c:v>
                </c:pt>
                <c:pt idx="360">
                  <c:v>-4.7627118644067696</c:v>
                </c:pt>
                <c:pt idx="361">
                  <c:v>-2.9265536723163801</c:v>
                </c:pt>
                <c:pt idx="362">
                  <c:v>-2.1412429378531002</c:v>
                </c:pt>
                <c:pt idx="363">
                  <c:v>-1.2542372881355901</c:v>
                </c:pt>
                <c:pt idx="364">
                  <c:v>-2.06779661016949</c:v>
                </c:pt>
                <c:pt idx="365">
                  <c:v>-2.0169491525423702</c:v>
                </c:pt>
                <c:pt idx="366">
                  <c:v>-2.0112359550561698</c:v>
                </c:pt>
                <c:pt idx="367">
                  <c:v>-1.3314606741573001</c:v>
                </c:pt>
                <c:pt idx="368">
                  <c:v>-3.8932584269662902</c:v>
                </c:pt>
                <c:pt idx="369">
                  <c:v>-3.3258426966292101</c:v>
                </c:pt>
                <c:pt idx="370">
                  <c:v>-6.1629213483146001</c:v>
                </c:pt>
                <c:pt idx="371">
                  <c:v>-6.8379888268156401</c:v>
                </c:pt>
                <c:pt idx="372">
                  <c:v>-9.5251396648044597</c:v>
                </c:pt>
                <c:pt idx="373">
                  <c:v>-9.5388888888888896</c:v>
                </c:pt>
                <c:pt idx="374">
                  <c:v>-10.3480662983425</c:v>
                </c:pt>
                <c:pt idx="375">
                  <c:v>-9.4890109890109802</c:v>
                </c:pt>
                <c:pt idx="376">
                  <c:v>-9.2622950819672099</c:v>
                </c:pt>
                <c:pt idx="377">
                  <c:v>-9.3497267759562792</c:v>
                </c:pt>
                <c:pt idx="378">
                  <c:v>-9.2131147540983598</c:v>
                </c:pt>
                <c:pt idx="379">
                  <c:v>-9.2295081967213104</c:v>
                </c:pt>
                <c:pt idx="380">
                  <c:v>-9.1584699453551899</c:v>
                </c:pt>
                <c:pt idx="381">
                  <c:v>-7.6010928961748601</c:v>
                </c:pt>
                <c:pt idx="382">
                  <c:v>-5.2677595628415297</c:v>
                </c:pt>
                <c:pt idx="383">
                  <c:v>-5.2131147540983598</c:v>
                </c:pt>
                <c:pt idx="384">
                  <c:v>-7.6830601092896096</c:v>
                </c:pt>
                <c:pt idx="385">
                  <c:v>-6.1256830601092798</c:v>
                </c:pt>
                <c:pt idx="386">
                  <c:v>-6.5136612021857898</c:v>
                </c:pt>
                <c:pt idx="387">
                  <c:v>-6.5464480874316902</c:v>
                </c:pt>
                <c:pt idx="388">
                  <c:v>-6.6032608695652097</c:v>
                </c:pt>
                <c:pt idx="389">
                  <c:v>-6.6358695652173898</c:v>
                </c:pt>
                <c:pt idx="390">
                  <c:v>-6.6972972972972897</c:v>
                </c:pt>
                <c:pt idx="391">
                  <c:v>-5.77956989247311</c:v>
                </c:pt>
                <c:pt idx="392">
                  <c:v>-6.7096774193548301</c:v>
                </c:pt>
                <c:pt idx="393">
                  <c:v>-6.3529411764705799</c:v>
                </c:pt>
                <c:pt idx="394">
                  <c:v>-6.3529411764705799</c:v>
                </c:pt>
                <c:pt idx="395">
                  <c:v>-8.0427807486631</c:v>
                </c:pt>
                <c:pt idx="396">
                  <c:v>-7.5561497326203204</c:v>
                </c:pt>
                <c:pt idx="397">
                  <c:v>-7.3957219251336896</c:v>
                </c:pt>
                <c:pt idx="398">
                  <c:v>-7.6737967914438503</c:v>
                </c:pt>
                <c:pt idx="399">
                  <c:v>-8.5106382978723403</c:v>
                </c:pt>
                <c:pt idx="400">
                  <c:v>-8.4867724867724803</c:v>
                </c:pt>
                <c:pt idx="401">
                  <c:v>-8.43386243386243</c:v>
                </c:pt>
                <c:pt idx="402">
                  <c:v>-8.0317460317460299</c:v>
                </c:pt>
                <c:pt idx="403">
                  <c:v>-8.0529100529100504</c:v>
                </c:pt>
                <c:pt idx="404">
                  <c:v>-8</c:v>
                </c:pt>
                <c:pt idx="405">
                  <c:v>-5.2486772486772404</c:v>
                </c:pt>
                <c:pt idx="406">
                  <c:v>-5.0582010582010497</c:v>
                </c:pt>
                <c:pt idx="407">
                  <c:v>-3.7513227513227498</c:v>
                </c:pt>
                <c:pt idx="408">
                  <c:v>-4.7883597883597799</c:v>
                </c:pt>
                <c:pt idx="409">
                  <c:v>-4.7301587301587302</c:v>
                </c:pt>
                <c:pt idx="410">
                  <c:v>-4.2592592592592498</c:v>
                </c:pt>
                <c:pt idx="411">
                  <c:v>-4.1842105263157796</c:v>
                </c:pt>
                <c:pt idx="412">
                  <c:v>-4.1684210526315697</c:v>
                </c:pt>
                <c:pt idx="413">
                  <c:v>-4.2789473684210497</c:v>
                </c:pt>
                <c:pt idx="414">
                  <c:v>-3.8010471204188399</c:v>
                </c:pt>
                <c:pt idx="415">
                  <c:v>-3.8010471204188399</c:v>
                </c:pt>
                <c:pt idx="416">
                  <c:v>-1.75916230366492</c:v>
                </c:pt>
                <c:pt idx="417">
                  <c:v>-3.4607329842931902</c:v>
                </c:pt>
                <c:pt idx="418">
                  <c:v>-3.4607329842931902</c:v>
                </c:pt>
                <c:pt idx="419">
                  <c:v>-3.4450261780104698</c:v>
                </c:pt>
                <c:pt idx="420">
                  <c:v>-1.36649214659685</c:v>
                </c:pt>
                <c:pt idx="421">
                  <c:v>-1.3717277486910899</c:v>
                </c:pt>
                <c:pt idx="422">
                  <c:v>-1.3298429319371701</c:v>
                </c:pt>
                <c:pt idx="423">
                  <c:v>-0.31413612565444998</c:v>
                </c:pt>
                <c:pt idx="424">
                  <c:v>-0.31413612565444998</c:v>
                </c:pt>
                <c:pt idx="425">
                  <c:v>1.2864583333333299</c:v>
                </c:pt>
                <c:pt idx="426">
                  <c:v>1.3333333333333299</c:v>
                </c:pt>
                <c:pt idx="427">
                  <c:v>1.4583333333333299</c:v>
                </c:pt>
                <c:pt idx="428">
                  <c:v>1.921875</c:v>
                </c:pt>
                <c:pt idx="429">
                  <c:v>-1.0989583333333299</c:v>
                </c:pt>
                <c:pt idx="430">
                  <c:v>-1.0989583333333299</c:v>
                </c:pt>
                <c:pt idx="431">
                  <c:v>-1.0833333333333299</c:v>
                </c:pt>
                <c:pt idx="432">
                  <c:v>0.78645833333333304</c:v>
                </c:pt>
                <c:pt idx="433">
                  <c:v>-0.265625</c:v>
                </c:pt>
                <c:pt idx="434">
                  <c:v>-1.9427083333333299</c:v>
                </c:pt>
                <c:pt idx="435">
                  <c:v>-1.84375</c:v>
                </c:pt>
                <c:pt idx="436">
                  <c:v>-1.84375</c:v>
                </c:pt>
                <c:pt idx="437">
                  <c:v>0.54166666666666596</c:v>
                </c:pt>
                <c:pt idx="438">
                  <c:v>0.466321243523316</c:v>
                </c:pt>
                <c:pt idx="439">
                  <c:v>-2.2487046632124299</c:v>
                </c:pt>
                <c:pt idx="440">
                  <c:v>-0.22279792746113899</c:v>
                </c:pt>
                <c:pt idx="441">
                  <c:v>1.2938144329896899</c:v>
                </c:pt>
                <c:pt idx="442">
                  <c:v>-0.67525773195876204</c:v>
                </c:pt>
                <c:pt idx="443">
                  <c:v>-0.75257731958762797</c:v>
                </c:pt>
                <c:pt idx="444">
                  <c:v>-0.58247422680412297</c:v>
                </c:pt>
                <c:pt idx="445">
                  <c:v>1.09278350515463</c:v>
                </c:pt>
                <c:pt idx="446">
                  <c:v>-1.73195876288659</c:v>
                </c:pt>
                <c:pt idx="447">
                  <c:v>-2.8814432989690699</c:v>
                </c:pt>
                <c:pt idx="448">
                  <c:v>-2.6974358974358901</c:v>
                </c:pt>
                <c:pt idx="449">
                  <c:v>-4.0769230769230704</c:v>
                </c:pt>
                <c:pt idx="450">
                  <c:v>-4.9285714285714199</c:v>
                </c:pt>
                <c:pt idx="451">
                  <c:v>-4.8877551020408099</c:v>
                </c:pt>
                <c:pt idx="452">
                  <c:v>-4.6785714285714199</c:v>
                </c:pt>
                <c:pt idx="453">
                  <c:v>-5.3316326530612201</c:v>
                </c:pt>
                <c:pt idx="454">
                  <c:v>-2.4285714285714199</c:v>
                </c:pt>
                <c:pt idx="455">
                  <c:v>-2.5</c:v>
                </c:pt>
                <c:pt idx="456">
                  <c:v>-2.1581632653061198</c:v>
                </c:pt>
                <c:pt idx="457">
                  <c:v>-2.1581632653061198</c:v>
                </c:pt>
                <c:pt idx="458">
                  <c:v>-0.22448979591836701</c:v>
                </c:pt>
                <c:pt idx="459">
                  <c:v>-0.198979591836734</c:v>
                </c:pt>
                <c:pt idx="460">
                  <c:v>-2.7857142857142798</c:v>
                </c:pt>
                <c:pt idx="461">
                  <c:v>-2.6326530612244898</c:v>
                </c:pt>
                <c:pt idx="462">
                  <c:v>-0.83163265306122403</c:v>
                </c:pt>
                <c:pt idx="463">
                  <c:v>-1.03061224489795</c:v>
                </c:pt>
                <c:pt idx="464">
                  <c:v>-1.0459183673469299</c:v>
                </c:pt>
                <c:pt idx="465">
                  <c:v>-1.0459183673469299</c:v>
                </c:pt>
                <c:pt idx="466">
                  <c:v>-1.0459183673469299</c:v>
                </c:pt>
                <c:pt idx="467">
                  <c:v>-1.8020304568527901</c:v>
                </c:pt>
                <c:pt idx="468">
                  <c:v>-1.81725888324873</c:v>
                </c:pt>
                <c:pt idx="469">
                  <c:v>-3.8680203045685202</c:v>
                </c:pt>
                <c:pt idx="470">
                  <c:v>-3.8832487309644601</c:v>
                </c:pt>
                <c:pt idx="471">
                  <c:v>-2.82323232323232</c:v>
                </c:pt>
                <c:pt idx="472">
                  <c:v>-2.82323232323232</c:v>
                </c:pt>
                <c:pt idx="473">
                  <c:v>-2.82323232323232</c:v>
                </c:pt>
                <c:pt idx="474">
                  <c:v>-2.5728643216080398</c:v>
                </c:pt>
                <c:pt idx="475">
                  <c:v>-1.1407035175879301</c:v>
                </c:pt>
                <c:pt idx="476">
                  <c:v>-0.59</c:v>
                </c:pt>
                <c:pt idx="477">
                  <c:v>-0.625</c:v>
                </c:pt>
                <c:pt idx="478">
                  <c:v>-0.68</c:v>
                </c:pt>
                <c:pt idx="479">
                  <c:v>-0.71499999999999997</c:v>
                </c:pt>
                <c:pt idx="480">
                  <c:v>-0.67500000000000004</c:v>
                </c:pt>
                <c:pt idx="481">
                  <c:v>-1.585</c:v>
                </c:pt>
                <c:pt idx="482">
                  <c:v>-1.62</c:v>
                </c:pt>
                <c:pt idx="483">
                  <c:v>1.0249999999999999</c:v>
                </c:pt>
                <c:pt idx="484">
                  <c:v>1.08955223880597</c:v>
                </c:pt>
                <c:pt idx="485">
                  <c:v>-1.30348258706467</c:v>
                </c:pt>
                <c:pt idx="486">
                  <c:v>-0.92079207920791994</c:v>
                </c:pt>
                <c:pt idx="487">
                  <c:v>-0.25247524752475198</c:v>
                </c:pt>
                <c:pt idx="488">
                  <c:v>-0.12807881773398999</c:v>
                </c:pt>
                <c:pt idx="489">
                  <c:v>-0.90640394088669896</c:v>
                </c:pt>
                <c:pt idx="490">
                  <c:v>-0.51724137931034397</c:v>
                </c:pt>
                <c:pt idx="491">
                  <c:v>-0.85714285714285698</c:v>
                </c:pt>
                <c:pt idx="492">
                  <c:v>0.77339901477832496</c:v>
                </c:pt>
                <c:pt idx="493">
                  <c:v>3.3152709359605899</c:v>
                </c:pt>
                <c:pt idx="494">
                  <c:v>3.5566502463054102</c:v>
                </c:pt>
                <c:pt idx="495">
                  <c:v>2.5911330049261001</c:v>
                </c:pt>
                <c:pt idx="496">
                  <c:v>2.6372549019607798</c:v>
                </c:pt>
                <c:pt idx="497">
                  <c:v>3.5196078431372499</c:v>
                </c:pt>
                <c:pt idx="498">
                  <c:v>3.5609756097560901</c:v>
                </c:pt>
                <c:pt idx="499">
                  <c:v>3.5463414634146302</c:v>
                </c:pt>
                <c:pt idx="500">
                  <c:v>3.82439024390243</c:v>
                </c:pt>
                <c:pt idx="501">
                  <c:v>3.6780487804878002</c:v>
                </c:pt>
                <c:pt idx="502">
                  <c:v>3.8682926829268198</c:v>
                </c:pt>
                <c:pt idx="503">
                  <c:v>3.9708737864077599</c:v>
                </c:pt>
                <c:pt idx="504">
                  <c:v>3.1594202898550701</c:v>
                </c:pt>
                <c:pt idx="505">
                  <c:v>3.1449275362318798</c:v>
                </c:pt>
                <c:pt idx="506">
                  <c:v>2.4038461538461502</c:v>
                </c:pt>
                <c:pt idx="507">
                  <c:v>2.4038461538461502</c:v>
                </c:pt>
                <c:pt idx="508">
                  <c:v>0.50961538461538403</c:v>
                </c:pt>
                <c:pt idx="509">
                  <c:v>1.33492822966507</c:v>
                </c:pt>
                <c:pt idx="510">
                  <c:v>1.94285714285714</c:v>
                </c:pt>
                <c:pt idx="511">
                  <c:v>-0.34285714285714203</c:v>
                </c:pt>
                <c:pt idx="512">
                  <c:v>-2.3571428571428501</c:v>
                </c:pt>
                <c:pt idx="513">
                  <c:v>-0.99523809523809503</c:v>
                </c:pt>
                <c:pt idx="514">
                  <c:v>-0.85714285714285698</c:v>
                </c:pt>
                <c:pt idx="515">
                  <c:v>-0.85714285714285698</c:v>
                </c:pt>
                <c:pt idx="516">
                  <c:v>1.54285714285714</c:v>
                </c:pt>
                <c:pt idx="517">
                  <c:v>1.5571428571428501</c:v>
                </c:pt>
                <c:pt idx="518">
                  <c:v>1.86666666666666</c:v>
                </c:pt>
                <c:pt idx="519">
                  <c:v>1.2037914691943099</c:v>
                </c:pt>
                <c:pt idx="520">
                  <c:v>1.28909952606635</c:v>
                </c:pt>
                <c:pt idx="521">
                  <c:v>1.3744075829383799</c:v>
                </c:pt>
                <c:pt idx="522">
                  <c:v>1.6981132075471601</c:v>
                </c:pt>
                <c:pt idx="523">
                  <c:v>-0.44811320754716899</c:v>
                </c:pt>
                <c:pt idx="524">
                  <c:v>-0.44811320754716899</c:v>
                </c:pt>
                <c:pt idx="525">
                  <c:v>-0.43396226415094302</c:v>
                </c:pt>
                <c:pt idx="526">
                  <c:v>4.6273584905660297</c:v>
                </c:pt>
                <c:pt idx="527">
                  <c:v>6.39150943396226</c:v>
                </c:pt>
                <c:pt idx="528">
                  <c:v>7.8490566037735796</c:v>
                </c:pt>
                <c:pt idx="529">
                  <c:v>8.1745283018867898</c:v>
                </c:pt>
                <c:pt idx="530">
                  <c:v>8.1556603773584904</c:v>
                </c:pt>
                <c:pt idx="531">
                  <c:v>5.8679245283018799</c:v>
                </c:pt>
                <c:pt idx="532">
                  <c:v>5.9386792452830104</c:v>
                </c:pt>
                <c:pt idx="533">
                  <c:v>5.7358490566037696</c:v>
                </c:pt>
                <c:pt idx="534">
                  <c:v>8.4669811320754693</c:v>
                </c:pt>
                <c:pt idx="535">
                  <c:v>7.7089201877934199</c:v>
                </c:pt>
                <c:pt idx="536">
                  <c:v>8.8122065727699503</c:v>
                </c:pt>
                <c:pt idx="537">
                  <c:v>7.1549295774647801</c:v>
                </c:pt>
                <c:pt idx="538">
                  <c:v>6.6150234741784004</c:v>
                </c:pt>
                <c:pt idx="539">
                  <c:v>6.4835680751173701</c:v>
                </c:pt>
                <c:pt idx="540">
                  <c:v>8.2990654205607406</c:v>
                </c:pt>
                <c:pt idx="541">
                  <c:v>7.6074766355140104</c:v>
                </c:pt>
                <c:pt idx="542">
                  <c:v>7.6121495327102799</c:v>
                </c:pt>
                <c:pt idx="543">
                  <c:v>7.47196261682243</c:v>
                </c:pt>
                <c:pt idx="544">
                  <c:v>6.7570093457943896</c:v>
                </c:pt>
                <c:pt idx="545">
                  <c:v>6.7336448598130803</c:v>
                </c:pt>
                <c:pt idx="546">
                  <c:v>7.1074766355140104</c:v>
                </c:pt>
                <c:pt idx="547">
                  <c:v>8.0514018691588696</c:v>
                </c:pt>
                <c:pt idx="548">
                  <c:v>8.3209302325581298</c:v>
                </c:pt>
                <c:pt idx="549">
                  <c:v>7.6093023255813899</c:v>
                </c:pt>
                <c:pt idx="550">
                  <c:v>8.7255813953488293</c:v>
                </c:pt>
                <c:pt idx="551">
                  <c:v>9.1767441860465109</c:v>
                </c:pt>
                <c:pt idx="552">
                  <c:v>8.5720930232558104</c:v>
                </c:pt>
                <c:pt idx="553">
                  <c:v>8.70697674418604</c:v>
                </c:pt>
                <c:pt idx="554">
                  <c:v>8.7116279069767408</c:v>
                </c:pt>
                <c:pt idx="555">
                  <c:v>8.6574074074073994</c:v>
                </c:pt>
                <c:pt idx="556">
                  <c:v>8.8009259259259203</c:v>
                </c:pt>
                <c:pt idx="557">
                  <c:v>8.6759259259259203</c:v>
                </c:pt>
                <c:pt idx="558">
                  <c:v>8.7083333333333304</c:v>
                </c:pt>
                <c:pt idx="559">
                  <c:v>8.6481481481481399</c:v>
                </c:pt>
                <c:pt idx="560">
                  <c:v>8.6497695852534502</c:v>
                </c:pt>
                <c:pt idx="561">
                  <c:v>6.73271889400921</c:v>
                </c:pt>
                <c:pt idx="562">
                  <c:v>7.0506912442396299</c:v>
                </c:pt>
                <c:pt idx="563">
                  <c:v>6.6743119266055002</c:v>
                </c:pt>
                <c:pt idx="564">
                  <c:v>6.6880733944954098</c:v>
                </c:pt>
                <c:pt idx="565">
                  <c:v>6.8119266055045804</c:v>
                </c:pt>
                <c:pt idx="566">
                  <c:v>6.5504587155963296</c:v>
                </c:pt>
                <c:pt idx="567">
                  <c:v>5.9541284403669703</c:v>
                </c:pt>
                <c:pt idx="568">
                  <c:v>6.7477064220183403</c:v>
                </c:pt>
                <c:pt idx="569">
                  <c:v>8.9770642201834807</c:v>
                </c:pt>
                <c:pt idx="570">
                  <c:v>8.1284403669724696</c:v>
                </c:pt>
                <c:pt idx="571">
                  <c:v>7.4266055045871502</c:v>
                </c:pt>
                <c:pt idx="572">
                  <c:v>7.4128440366972397</c:v>
                </c:pt>
                <c:pt idx="573">
                  <c:v>7.3440366972476996</c:v>
                </c:pt>
                <c:pt idx="574">
                  <c:v>7.3119266055045804</c:v>
                </c:pt>
                <c:pt idx="575">
                  <c:v>10.2706422018348</c:v>
                </c:pt>
                <c:pt idx="576">
                  <c:v>8.3899082568807302</c:v>
                </c:pt>
                <c:pt idx="577">
                  <c:v>8.4311926605504492</c:v>
                </c:pt>
                <c:pt idx="578">
                  <c:v>8.4311926605504492</c:v>
                </c:pt>
                <c:pt idx="579">
                  <c:v>8.4311926605504492</c:v>
                </c:pt>
                <c:pt idx="580">
                  <c:v>7.6803652968036502</c:v>
                </c:pt>
                <c:pt idx="581">
                  <c:v>5.5981735159817303</c:v>
                </c:pt>
                <c:pt idx="582">
                  <c:v>5.8082191780821901</c:v>
                </c:pt>
                <c:pt idx="583">
                  <c:v>5.5068493150684903</c:v>
                </c:pt>
                <c:pt idx="584">
                  <c:v>5.5022831050228298</c:v>
                </c:pt>
                <c:pt idx="585">
                  <c:v>5.5205479452054798</c:v>
                </c:pt>
                <c:pt idx="586">
                  <c:v>4.5570776255707699</c:v>
                </c:pt>
                <c:pt idx="587">
                  <c:v>5.27397260273972</c:v>
                </c:pt>
                <c:pt idx="588">
                  <c:v>4.9863013698630096</c:v>
                </c:pt>
                <c:pt idx="589">
                  <c:v>3.7260273972602702</c:v>
                </c:pt>
                <c:pt idx="590">
                  <c:v>3.6164383561643798</c:v>
                </c:pt>
                <c:pt idx="591">
                  <c:v>3.6164383561643798</c:v>
                </c:pt>
                <c:pt idx="592">
                  <c:v>4.6666666666666599</c:v>
                </c:pt>
                <c:pt idx="593">
                  <c:v>4.6803652968036502</c:v>
                </c:pt>
                <c:pt idx="594">
                  <c:v>4.6803652968036502</c:v>
                </c:pt>
                <c:pt idx="595">
                  <c:v>4.6803652968036502</c:v>
                </c:pt>
                <c:pt idx="596">
                  <c:v>5.0684931506849296</c:v>
                </c:pt>
                <c:pt idx="597">
                  <c:v>5.1689497716894897</c:v>
                </c:pt>
                <c:pt idx="598">
                  <c:v>5.0681818181818103</c:v>
                </c:pt>
                <c:pt idx="599">
                  <c:v>4.6181818181818102</c:v>
                </c:pt>
                <c:pt idx="600">
                  <c:v>4.55</c:v>
                </c:pt>
                <c:pt idx="601">
                  <c:v>6.4318181818181799</c:v>
                </c:pt>
                <c:pt idx="602">
                  <c:v>4.7272727272727204</c:v>
                </c:pt>
                <c:pt idx="603">
                  <c:v>4.3863636363636296</c:v>
                </c:pt>
                <c:pt idx="604">
                  <c:v>4.41818181818181</c:v>
                </c:pt>
                <c:pt idx="605">
                  <c:v>4.41818181818181</c:v>
                </c:pt>
                <c:pt idx="606">
                  <c:v>4.44545454545454</c:v>
                </c:pt>
                <c:pt idx="607">
                  <c:v>4.4363636363636303</c:v>
                </c:pt>
                <c:pt idx="608">
                  <c:v>3.9318181818181799</c:v>
                </c:pt>
                <c:pt idx="609">
                  <c:v>6.0181818181818096</c:v>
                </c:pt>
                <c:pt idx="610">
                  <c:v>6.6636363636363596</c:v>
                </c:pt>
                <c:pt idx="611">
                  <c:v>7.3136363636363599</c:v>
                </c:pt>
                <c:pt idx="612">
                  <c:v>7.3227272727272696</c:v>
                </c:pt>
                <c:pt idx="613">
                  <c:v>7.8823529411764701</c:v>
                </c:pt>
                <c:pt idx="614">
                  <c:v>9.2941176470588207</c:v>
                </c:pt>
                <c:pt idx="615">
                  <c:v>6.1266968325791797</c:v>
                </c:pt>
                <c:pt idx="616">
                  <c:v>5.54751131221719</c:v>
                </c:pt>
                <c:pt idx="617">
                  <c:v>5.9459459459459403</c:v>
                </c:pt>
                <c:pt idx="618">
                  <c:v>5.9504504504504503</c:v>
                </c:pt>
                <c:pt idx="619">
                  <c:v>6.0986547085201703</c:v>
                </c:pt>
                <c:pt idx="620">
                  <c:v>6.7443946188340798</c:v>
                </c:pt>
                <c:pt idx="621">
                  <c:v>7.0896860986546999</c:v>
                </c:pt>
                <c:pt idx="622">
                  <c:v>8.4843049327354194</c:v>
                </c:pt>
                <c:pt idx="623">
                  <c:v>9.9237668161434893</c:v>
                </c:pt>
                <c:pt idx="624">
                  <c:v>8.0941704035874409</c:v>
                </c:pt>
                <c:pt idx="625">
                  <c:v>8.0134529147982008</c:v>
                </c:pt>
                <c:pt idx="626">
                  <c:v>8.9196428571428505</c:v>
                </c:pt>
                <c:pt idx="627">
                  <c:v>8.2678571428571406</c:v>
                </c:pt>
                <c:pt idx="628">
                  <c:v>9.2589285714285694</c:v>
                </c:pt>
                <c:pt idx="629">
                  <c:v>9.0577777777777708</c:v>
                </c:pt>
                <c:pt idx="630">
                  <c:v>9.0266666666666602</c:v>
                </c:pt>
                <c:pt idx="631">
                  <c:v>9.0533333333333292</c:v>
                </c:pt>
                <c:pt idx="632">
                  <c:v>9.7699115044247709</c:v>
                </c:pt>
                <c:pt idx="633">
                  <c:v>8.8539823008849492</c:v>
                </c:pt>
                <c:pt idx="634">
                  <c:v>10.9601769911504</c:v>
                </c:pt>
                <c:pt idx="635">
                  <c:v>10.9247787610619</c:v>
                </c:pt>
                <c:pt idx="636">
                  <c:v>10.9823008849557</c:v>
                </c:pt>
                <c:pt idx="637">
                  <c:v>9.1681415929203496</c:v>
                </c:pt>
                <c:pt idx="638">
                  <c:v>7.9690265486725602</c:v>
                </c:pt>
                <c:pt idx="639">
                  <c:v>7.8849557522123801</c:v>
                </c:pt>
                <c:pt idx="640">
                  <c:v>9.5884955752212395</c:v>
                </c:pt>
                <c:pt idx="641">
                  <c:v>9.6371681415929196</c:v>
                </c:pt>
                <c:pt idx="642">
                  <c:v>8.9251101321585899</c:v>
                </c:pt>
                <c:pt idx="643">
                  <c:v>9.4210526315789398</c:v>
                </c:pt>
                <c:pt idx="644">
                  <c:v>9.2358078602619997</c:v>
                </c:pt>
                <c:pt idx="645">
                  <c:v>9.2838427947598205</c:v>
                </c:pt>
                <c:pt idx="646">
                  <c:v>9.1703056768558895</c:v>
                </c:pt>
                <c:pt idx="647">
                  <c:v>7.4235807860262</c:v>
                </c:pt>
                <c:pt idx="648">
                  <c:v>7.2532751091702998</c:v>
                </c:pt>
                <c:pt idx="649">
                  <c:v>8.4847161572052396</c:v>
                </c:pt>
                <c:pt idx="650">
                  <c:v>8.1222707423580793</c:v>
                </c:pt>
                <c:pt idx="651">
                  <c:v>6.8689956331877697</c:v>
                </c:pt>
                <c:pt idx="652">
                  <c:v>6.7554585152838396</c:v>
                </c:pt>
                <c:pt idx="653">
                  <c:v>6.8733624454148403</c:v>
                </c:pt>
                <c:pt idx="654">
                  <c:v>6.8733624454148403</c:v>
                </c:pt>
                <c:pt idx="655">
                  <c:v>6.79912663755458</c:v>
                </c:pt>
                <c:pt idx="656">
                  <c:v>7.6899563318777204</c:v>
                </c:pt>
                <c:pt idx="657">
                  <c:v>7.6899563318777204</c:v>
                </c:pt>
                <c:pt idx="658">
                  <c:v>8.4454148471615706</c:v>
                </c:pt>
                <c:pt idx="659">
                  <c:v>7.6899563318777204</c:v>
                </c:pt>
                <c:pt idx="660">
                  <c:v>8.0742358078602603</c:v>
                </c:pt>
                <c:pt idx="661">
                  <c:v>5.8034934497816497</c:v>
                </c:pt>
                <c:pt idx="662">
                  <c:v>5.7379912663755404</c:v>
                </c:pt>
                <c:pt idx="663">
                  <c:v>5.79565217391304</c:v>
                </c:pt>
                <c:pt idx="664">
                  <c:v>5.7304347826086897</c:v>
                </c:pt>
                <c:pt idx="665">
                  <c:v>5.5695652173913004</c:v>
                </c:pt>
                <c:pt idx="666">
                  <c:v>5.4478260869565203</c:v>
                </c:pt>
                <c:pt idx="667">
                  <c:v>4.1782608695652099</c:v>
                </c:pt>
                <c:pt idx="668">
                  <c:v>4.1565217391304303</c:v>
                </c:pt>
                <c:pt idx="669">
                  <c:v>4.1565217391304303</c:v>
                </c:pt>
                <c:pt idx="670">
                  <c:v>4.3652173913043404</c:v>
                </c:pt>
                <c:pt idx="671">
                  <c:v>3.6926406926406901</c:v>
                </c:pt>
                <c:pt idx="672">
                  <c:v>1.7056277056277001</c:v>
                </c:pt>
                <c:pt idx="673">
                  <c:v>3.5215517241379302</c:v>
                </c:pt>
                <c:pt idx="674">
                  <c:v>3.375</c:v>
                </c:pt>
                <c:pt idx="675">
                  <c:v>2.9527896995708098</c:v>
                </c:pt>
                <c:pt idx="676">
                  <c:v>3.17596566523605</c:v>
                </c:pt>
                <c:pt idx="677">
                  <c:v>4.84978540772532</c:v>
                </c:pt>
                <c:pt idx="678">
                  <c:v>7.3133047210300397</c:v>
                </c:pt>
                <c:pt idx="679">
                  <c:v>7.5879828326180201</c:v>
                </c:pt>
                <c:pt idx="680">
                  <c:v>6.1330472103004201</c:v>
                </c:pt>
                <c:pt idx="681">
                  <c:v>6.04721030042918</c:v>
                </c:pt>
                <c:pt idx="682">
                  <c:v>5.9914163090128696</c:v>
                </c:pt>
                <c:pt idx="683">
                  <c:v>6.3004291845493503</c:v>
                </c:pt>
                <c:pt idx="684">
                  <c:v>6.2918454935622297</c:v>
                </c:pt>
                <c:pt idx="685">
                  <c:v>6.2875536480686698</c:v>
                </c:pt>
                <c:pt idx="686">
                  <c:v>11.5965665236051</c:v>
                </c:pt>
                <c:pt idx="687">
                  <c:v>9.7510729613733904</c:v>
                </c:pt>
                <c:pt idx="688">
                  <c:v>9.9828326180257498</c:v>
                </c:pt>
                <c:pt idx="689">
                  <c:v>9.0085836909871198</c:v>
                </c:pt>
                <c:pt idx="690">
                  <c:v>9.1244635193133004</c:v>
                </c:pt>
                <c:pt idx="691">
                  <c:v>12.1239316239316</c:v>
                </c:pt>
                <c:pt idx="692">
                  <c:v>12.217948717948699</c:v>
                </c:pt>
                <c:pt idx="693">
                  <c:v>12.063829787234001</c:v>
                </c:pt>
                <c:pt idx="694">
                  <c:v>12.059574468085099</c:v>
                </c:pt>
                <c:pt idx="695">
                  <c:v>11.817796610169401</c:v>
                </c:pt>
                <c:pt idx="696">
                  <c:v>11.8516949152542</c:v>
                </c:pt>
                <c:pt idx="697">
                  <c:v>11.707627118644</c:v>
                </c:pt>
                <c:pt idx="698">
                  <c:v>9.7669491525423702</c:v>
                </c:pt>
                <c:pt idx="699">
                  <c:v>10</c:v>
                </c:pt>
                <c:pt idx="700">
                  <c:v>9.8983050847457594</c:v>
                </c:pt>
                <c:pt idx="701">
                  <c:v>9.7966101694915206</c:v>
                </c:pt>
                <c:pt idx="702">
                  <c:v>7.2542372881355899</c:v>
                </c:pt>
                <c:pt idx="703">
                  <c:v>7.2542372881355899</c:v>
                </c:pt>
                <c:pt idx="704">
                  <c:v>7.0464135021096999</c:v>
                </c:pt>
                <c:pt idx="705">
                  <c:v>6.2531645569620196</c:v>
                </c:pt>
                <c:pt idx="706">
                  <c:v>6.2531645569620196</c:v>
                </c:pt>
                <c:pt idx="707">
                  <c:v>6.2531645569620196</c:v>
                </c:pt>
                <c:pt idx="708">
                  <c:v>7.3713080168776299</c:v>
                </c:pt>
                <c:pt idx="709">
                  <c:v>7.3713080168776299</c:v>
                </c:pt>
                <c:pt idx="710">
                  <c:v>6.7100840336134402</c:v>
                </c:pt>
                <c:pt idx="711">
                  <c:v>6.7100840336134402</c:v>
                </c:pt>
                <c:pt idx="712">
                  <c:v>6.7100840336134402</c:v>
                </c:pt>
                <c:pt idx="713">
                  <c:v>7.7364016736401604</c:v>
                </c:pt>
                <c:pt idx="714">
                  <c:v>7.7364016736401604</c:v>
                </c:pt>
                <c:pt idx="715">
                  <c:v>5.8200836820083603</c:v>
                </c:pt>
                <c:pt idx="716">
                  <c:v>5.99166666666666</c:v>
                </c:pt>
                <c:pt idx="717">
                  <c:v>5.7750000000000004</c:v>
                </c:pt>
                <c:pt idx="718">
                  <c:v>5.7750000000000004</c:v>
                </c:pt>
                <c:pt idx="719">
                  <c:v>5.7750000000000004</c:v>
                </c:pt>
                <c:pt idx="720">
                  <c:v>5.4564315352697097</c:v>
                </c:pt>
                <c:pt idx="721">
                  <c:v>5.1286307053941904</c:v>
                </c:pt>
                <c:pt idx="722">
                  <c:v>5.1286307053941904</c:v>
                </c:pt>
                <c:pt idx="723">
                  <c:v>4.15289256198347</c:v>
                </c:pt>
                <c:pt idx="724">
                  <c:v>3.30578512396694</c:v>
                </c:pt>
                <c:pt idx="725">
                  <c:v>4.6735537190082601</c:v>
                </c:pt>
                <c:pt idx="726">
                  <c:v>4.66115702479338</c:v>
                </c:pt>
                <c:pt idx="727">
                  <c:v>3.2231404958677601</c:v>
                </c:pt>
                <c:pt idx="728">
                  <c:v>3.1198347107437998</c:v>
                </c:pt>
                <c:pt idx="729">
                  <c:v>3.1198347107437998</c:v>
                </c:pt>
                <c:pt idx="730">
                  <c:v>3.0165289256198302</c:v>
                </c:pt>
                <c:pt idx="731">
                  <c:v>4.7283950617283903</c:v>
                </c:pt>
                <c:pt idx="732">
                  <c:v>4.4115226337448501</c:v>
                </c:pt>
                <c:pt idx="733">
                  <c:v>6.25102880658436</c:v>
                </c:pt>
                <c:pt idx="734">
                  <c:v>6.4238683127572003</c:v>
                </c:pt>
                <c:pt idx="735">
                  <c:v>6.0082304526748898</c:v>
                </c:pt>
                <c:pt idx="736">
                  <c:v>7.32510288065843</c:v>
                </c:pt>
                <c:pt idx="737">
                  <c:v>5.6584362139917603</c:v>
                </c:pt>
                <c:pt idx="738">
                  <c:v>6.5679012345679002</c:v>
                </c:pt>
                <c:pt idx="739">
                  <c:v>8.1893004115226304</c:v>
                </c:pt>
                <c:pt idx="740">
                  <c:v>8.1646090534979407</c:v>
                </c:pt>
                <c:pt idx="741">
                  <c:v>5.9341563786008198</c:v>
                </c:pt>
                <c:pt idx="742">
                  <c:v>7.3580246913580201</c:v>
                </c:pt>
                <c:pt idx="743">
                  <c:v>7.3374485596707801</c:v>
                </c:pt>
                <c:pt idx="744">
                  <c:v>7.3539094650205703</c:v>
                </c:pt>
                <c:pt idx="745">
                  <c:v>9.5967078189300405</c:v>
                </c:pt>
                <c:pt idx="746">
                  <c:v>9.4156378600823007</c:v>
                </c:pt>
                <c:pt idx="747">
                  <c:v>8.5226337448559608</c:v>
                </c:pt>
                <c:pt idx="748">
                  <c:v>8.36065573770491</c:v>
                </c:pt>
                <c:pt idx="749">
                  <c:v>8.4426229508196702</c:v>
                </c:pt>
                <c:pt idx="750">
                  <c:v>8.0614754098360599</c:v>
                </c:pt>
                <c:pt idx="751">
                  <c:v>9.6844262295081904</c:v>
                </c:pt>
                <c:pt idx="752">
                  <c:v>9.6040816326530596</c:v>
                </c:pt>
                <c:pt idx="753">
                  <c:v>9.6448979591836697</c:v>
                </c:pt>
                <c:pt idx="754">
                  <c:v>10.7306122448979</c:v>
                </c:pt>
                <c:pt idx="755">
                  <c:v>8.4775510204081606</c:v>
                </c:pt>
                <c:pt idx="756">
                  <c:v>5.7387755102040803</c:v>
                </c:pt>
                <c:pt idx="757">
                  <c:v>3.7918367346938702</c:v>
                </c:pt>
                <c:pt idx="758">
                  <c:v>3.6204081632652998</c:v>
                </c:pt>
                <c:pt idx="759">
                  <c:v>4.2653061224489797</c:v>
                </c:pt>
                <c:pt idx="760">
                  <c:v>4.2653061224489797</c:v>
                </c:pt>
                <c:pt idx="761">
                  <c:v>4.7673469387755096</c:v>
                </c:pt>
                <c:pt idx="762">
                  <c:v>4.6857142857142797</c:v>
                </c:pt>
                <c:pt idx="763">
                  <c:v>5.4146341463414602</c:v>
                </c:pt>
                <c:pt idx="764">
                  <c:v>5.6504065040650397</c:v>
                </c:pt>
                <c:pt idx="765">
                  <c:v>5.2967479674796696</c:v>
                </c:pt>
                <c:pt idx="766">
                  <c:v>5.1341463414634099</c:v>
                </c:pt>
                <c:pt idx="767">
                  <c:v>8.3846153846153797</c:v>
                </c:pt>
                <c:pt idx="768">
                  <c:v>9.5425101214574894</c:v>
                </c:pt>
                <c:pt idx="769">
                  <c:v>8.08502024291497</c:v>
                </c:pt>
                <c:pt idx="770">
                  <c:v>8.0688259109311709</c:v>
                </c:pt>
                <c:pt idx="771">
                  <c:v>8.0647773279352197</c:v>
                </c:pt>
                <c:pt idx="772">
                  <c:v>8.2834008097165999</c:v>
                </c:pt>
                <c:pt idx="773">
                  <c:v>5.4696356275303604</c:v>
                </c:pt>
                <c:pt idx="774">
                  <c:v>5.88709677419354</c:v>
                </c:pt>
                <c:pt idx="775">
                  <c:v>6.0604838709677402</c:v>
                </c:pt>
                <c:pt idx="776">
                  <c:v>6.0241935483870899</c:v>
                </c:pt>
                <c:pt idx="777">
                  <c:v>6.0887096774193497</c:v>
                </c:pt>
                <c:pt idx="778">
                  <c:v>6.0322580645161201</c:v>
                </c:pt>
                <c:pt idx="779">
                  <c:v>5.9516129032257998</c:v>
                </c:pt>
                <c:pt idx="780">
                  <c:v>6.25</c:v>
                </c:pt>
                <c:pt idx="781">
                  <c:v>6.3830645161290303</c:v>
                </c:pt>
                <c:pt idx="782">
                  <c:v>9.0806451612903203</c:v>
                </c:pt>
                <c:pt idx="783">
                  <c:v>8.8387096774193505</c:v>
                </c:pt>
                <c:pt idx="784">
                  <c:v>7.8790322580645098</c:v>
                </c:pt>
                <c:pt idx="785">
                  <c:v>7.7983870967741904</c:v>
                </c:pt>
                <c:pt idx="786">
                  <c:v>7.6048387096774102</c:v>
                </c:pt>
                <c:pt idx="787">
                  <c:v>7.69758064516129</c:v>
                </c:pt>
                <c:pt idx="788">
                  <c:v>7.6330645161290303</c:v>
                </c:pt>
                <c:pt idx="789">
                  <c:v>8.0120481927710792</c:v>
                </c:pt>
                <c:pt idx="790">
                  <c:v>7.952</c:v>
                </c:pt>
                <c:pt idx="791">
                  <c:v>9.0920000000000005</c:v>
                </c:pt>
                <c:pt idx="792">
                  <c:v>9.2360000000000007</c:v>
                </c:pt>
                <c:pt idx="793">
                  <c:v>9.36</c:v>
                </c:pt>
                <c:pt idx="794">
                  <c:v>10.936</c:v>
                </c:pt>
                <c:pt idx="795">
                  <c:v>10.94</c:v>
                </c:pt>
                <c:pt idx="796">
                  <c:v>9.6080000000000005</c:v>
                </c:pt>
                <c:pt idx="797">
                  <c:v>8.9282868525896397</c:v>
                </c:pt>
                <c:pt idx="798">
                  <c:v>8.7729083665338603</c:v>
                </c:pt>
                <c:pt idx="799">
                  <c:v>8.9003984063744994</c:v>
                </c:pt>
                <c:pt idx="800">
                  <c:v>9.05577689243027</c:v>
                </c:pt>
                <c:pt idx="801">
                  <c:v>8.1314741035856493</c:v>
                </c:pt>
                <c:pt idx="802">
                  <c:v>7.9003984063745003</c:v>
                </c:pt>
                <c:pt idx="803">
                  <c:v>7.8247011952191201</c:v>
                </c:pt>
                <c:pt idx="804">
                  <c:v>9.3585657370517907</c:v>
                </c:pt>
                <c:pt idx="805">
                  <c:v>9.1992031872509905</c:v>
                </c:pt>
                <c:pt idx="806">
                  <c:v>7.8207171314741002</c:v>
                </c:pt>
                <c:pt idx="807">
                  <c:v>8.5896414342629406</c:v>
                </c:pt>
                <c:pt idx="808">
                  <c:v>8.6533864541832592</c:v>
                </c:pt>
                <c:pt idx="809">
                  <c:v>7.9243027888446198</c:v>
                </c:pt>
                <c:pt idx="810">
                  <c:v>7.9282868525896397</c:v>
                </c:pt>
                <c:pt idx="811">
                  <c:v>8.0637450199203098</c:v>
                </c:pt>
                <c:pt idx="812">
                  <c:v>9.2988047808764893</c:v>
                </c:pt>
                <c:pt idx="813">
                  <c:v>9.9761904761904692</c:v>
                </c:pt>
                <c:pt idx="814">
                  <c:v>11.3888888888888</c:v>
                </c:pt>
                <c:pt idx="815">
                  <c:v>11.412698412698401</c:v>
                </c:pt>
                <c:pt idx="816">
                  <c:v>12.734126984126901</c:v>
                </c:pt>
                <c:pt idx="817">
                  <c:v>14.5873015873015</c:v>
                </c:pt>
                <c:pt idx="818">
                  <c:v>14.591269841269799</c:v>
                </c:pt>
                <c:pt idx="819">
                  <c:v>14.591269841269799</c:v>
                </c:pt>
                <c:pt idx="820">
                  <c:v>13.1666666666666</c:v>
                </c:pt>
                <c:pt idx="821">
                  <c:v>13.103174603174599</c:v>
                </c:pt>
                <c:pt idx="822">
                  <c:v>11.4880952380952</c:v>
                </c:pt>
                <c:pt idx="823">
                  <c:v>14.636363636363599</c:v>
                </c:pt>
                <c:pt idx="824">
                  <c:v>14.636363636363599</c:v>
                </c:pt>
                <c:pt idx="825">
                  <c:v>14.6442687747035</c:v>
                </c:pt>
                <c:pt idx="826">
                  <c:v>14.6482213438735</c:v>
                </c:pt>
                <c:pt idx="827">
                  <c:v>16.569169960474301</c:v>
                </c:pt>
                <c:pt idx="828">
                  <c:v>14.596837944663999</c:v>
                </c:pt>
                <c:pt idx="829">
                  <c:v>13.0632411067193</c:v>
                </c:pt>
                <c:pt idx="830">
                  <c:v>13.059288537549399</c:v>
                </c:pt>
                <c:pt idx="831">
                  <c:v>14.8814229249011</c:v>
                </c:pt>
                <c:pt idx="832">
                  <c:v>13.391304347826001</c:v>
                </c:pt>
                <c:pt idx="833">
                  <c:v>13.671936758893199</c:v>
                </c:pt>
                <c:pt idx="834">
                  <c:v>13.320158102766699</c:v>
                </c:pt>
                <c:pt idx="835">
                  <c:v>13.351778656126401</c:v>
                </c:pt>
                <c:pt idx="836">
                  <c:v>13.430830039525601</c:v>
                </c:pt>
                <c:pt idx="837">
                  <c:v>14.6259842519685</c:v>
                </c:pt>
                <c:pt idx="838">
                  <c:v>14.525490196078399</c:v>
                </c:pt>
                <c:pt idx="839">
                  <c:v>16.294117647058801</c:v>
                </c:pt>
                <c:pt idx="840">
                  <c:v>14.9333333333333</c:v>
                </c:pt>
                <c:pt idx="841">
                  <c:v>13.4980392156862</c:v>
                </c:pt>
                <c:pt idx="842">
                  <c:v>12.2509803921568</c:v>
                </c:pt>
                <c:pt idx="843">
                  <c:v>11.749019607843101</c:v>
                </c:pt>
                <c:pt idx="844">
                  <c:v>11.7607843137254</c:v>
                </c:pt>
                <c:pt idx="845">
                  <c:v>11.7725490196078</c:v>
                </c:pt>
                <c:pt idx="846">
                  <c:v>13.06640625</c:v>
                </c:pt>
                <c:pt idx="847">
                  <c:v>11.38671875</c:v>
                </c:pt>
                <c:pt idx="848">
                  <c:v>11.44140625</c:v>
                </c:pt>
                <c:pt idx="849">
                  <c:v>11.6070038910505</c:v>
                </c:pt>
                <c:pt idx="850">
                  <c:v>11.7093023255813</c:v>
                </c:pt>
                <c:pt idx="851">
                  <c:v>11.717054263565799</c:v>
                </c:pt>
                <c:pt idx="852">
                  <c:v>12.0930232558139</c:v>
                </c:pt>
                <c:pt idx="853">
                  <c:v>12.0232558139534</c:v>
                </c:pt>
                <c:pt idx="854">
                  <c:v>13.5155038759689</c:v>
                </c:pt>
                <c:pt idx="855">
                  <c:v>13.7751937984496</c:v>
                </c:pt>
                <c:pt idx="856">
                  <c:v>13.7751937984496</c:v>
                </c:pt>
                <c:pt idx="857">
                  <c:v>13.7751937984496</c:v>
                </c:pt>
                <c:pt idx="858">
                  <c:v>12.531007751937899</c:v>
                </c:pt>
                <c:pt idx="859">
                  <c:v>11.0930232558139</c:v>
                </c:pt>
                <c:pt idx="860">
                  <c:v>11.038759689922401</c:v>
                </c:pt>
                <c:pt idx="861">
                  <c:v>11.0930232558139</c:v>
                </c:pt>
                <c:pt idx="862">
                  <c:v>11.4341085271317</c:v>
                </c:pt>
                <c:pt idx="863">
                  <c:v>10.8410852713178</c:v>
                </c:pt>
                <c:pt idx="864">
                  <c:v>10.7868217054263</c:v>
                </c:pt>
                <c:pt idx="865">
                  <c:v>11.6744186046511</c:v>
                </c:pt>
                <c:pt idx="866">
                  <c:v>11.6744186046511</c:v>
                </c:pt>
                <c:pt idx="867">
                  <c:v>11.6744186046511</c:v>
                </c:pt>
                <c:pt idx="868">
                  <c:v>11.891472868217001</c:v>
                </c:pt>
                <c:pt idx="869">
                  <c:v>11.9728682170542</c:v>
                </c:pt>
                <c:pt idx="870">
                  <c:v>13.337209302325499</c:v>
                </c:pt>
                <c:pt idx="871">
                  <c:v>13.9612403100775</c:v>
                </c:pt>
                <c:pt idx="872">
                  <c:v>13.9612403100775</c:v>
                </c:pt>
                <c:pt idx="873">
                  <c:v>13.2868217054263</c:v>
                </c:pt>
                <c:pt idx="874">
                  <c:v>12.779069767441801</c:v>
                </c:pt>
                <c:pt idx="875">
                  <c:v>12.817829457364301</c:v>
                </c:pt>
                <c:pt idx="876">
                  <c:v>13.5077519379844</c:v>
                </c:pt>
                <c:pt idx="877">
                  <c:v>13.6860465116279</c:v>
                </c:pt>
                <c:pt idx="878">
                  <c:v>12.9883720930232</c:v>
                </c:pt>
                <c:pt idx="879">
                  <c:v>12.930501930501901</c:v>
                </c:pt>
                <c:pt idx="880">
                  <c:v>12.9536679536679</c:v>
                </c:pt>
                <c:pt idx="881">
                  <c:v>13.030888030888001</c:v>
                </c:pt>
                <c:pt idx="882">
                  <c:v>14.386100386100299</c:v>
                </c:pt>
                <c:pt idx="883">
                  <c:v>13.328185328185301</c:v>
                </c:pt>
                <c:pt idx="884">
                  <c:v>13.9073359073359</c:v>
                </c:pt>
                <c:pt idx="885">
                  <c:v>15.675675675675601</c:v>
                </c:pt>
                <c:pt idx="886">
                  <c:v>15.675675675675601</c:v>
                </c:pt>
                <c:pt idx="887">
                  <c:v>15.691119691119599</c:v>
                </c:pt>
                <c:pt idx="888">
                  <c:v>15.4401544401544</c:v>
                </c:pt>
                <c:pt idx="889">
                  <c:v>15.6795366795366</c:v>
                </c:pt>
                <c:pt idx="890">
                  <c:v>15.903474903474899</c:v>
                </c:pt>
                <c:pt idx="891">
                  <c:v>13.783783783783701</c:v>
                </c:pt>
                <c:pt idx="892">
                  <c:v>13.065637065637</c:v>
                </c:pt>
                <c:pt idx="893">
                  <c:v>13.046332046331999</c:v>
                </c:pt>
                <c:pt idx="894">
                  <c:v>11.320463320463301</c:v>
                </c:pt>
                <c:pt idx="895">
                  <c:v>9.1969111969111896</c:v>
                </c:pt>
                <c:pt idx="896">
                  <c:v>10.783783783783701</c:v>
                </c:pt>
                <c:pt idx="897">
                  <c:v>11.5366795366795</c:v>
                </c:pt>
                <c:pt idx="898">
                  <c:v>11.5559845559845</c:v>
                </c:pt>
                <c:pt idx="899">
                  <c:v>12.559845559845501</c:v>
                </c:pt>
                <c:pt idx="900">
                  <c:v>13.3730769230769</c:v>
                </c:pt>
                <c:pt idx="901">
                  <c:v>13.3423076923076</c:v>
                </c:pt>
                <c:pt idx="902">
                  <c:v>13.176923076923</c:v>
                </c:pt>
                <c:pt idx="903">
                  <c:v>13.4615384615384</c:v>
                </c:pt>
                <c:pt idx="904">
                  <c:v>12.0653846153846</c:v>
                </c:pt>
                <c:pt idx="905">
                  <c:v>12.0230769230769</c:v>
                </c:pt>
                <c:pt idx="906">
                  <c:v>12.038461538461499</c:v>
                </c:pt>
                <c:pt idx="907">
                  <c:v>11.9576923076923</c:v>
                </c:pt>
                <c:pt idx="908">
                  <c:v>13.4038461538461</c:v>
                </c:pt>
                <c:pt idx="909">
                  <c:v>13.4038461538461</c:v>
                </c:pt>
                <c:pt idx="910">
                  <c:v>13.326923076923</c:v>
                </c:pt>
                <c:pt idx="911">
                  <c:v>13.5038461538461</c:v>
                </c:pt>
                <c:pt idx="912">
                  <c:v>15.026923076923</c:v>
                </c:pt>
                <c:pt idx="913">
                  <c:v>14.7307692307692</c:v>
                </c:pt>
                <c:pt idx="914">
                  <c:v>14.1076923076923</c:v>
                </c:pt>
                <c:pt idx="915">
                  <c:v>14.073076923076901</c:v>
                </c:pt>
                <c:pt idx="916">
                  <c:v>12.1538461538461</c:v>
                </c:pt>
                <c:pt idx="917">
                  <c:v>12.169230769230699</c:v>
                </c:pt>
                <c:pt idx="918">
                  <c:v>12.169230769230699</c:v>
                </c:pt>
                <c:pt idx="919">
                  <c:v>12.161538461538401</c:v>
                </c:pt>
                <c:pt idx="920">
                  <c:v>12.904214559386901</c:v>
                </c:pt>
                <c:pt idx="921">
                  <c:v>12.846743295019101</c:v>
                </c:pt>
                <c:pt idx="922">
                  <c:v>12.8773946360153</c:v>
                </c:pt>
                <c:pt idx="923">
                  <c:v>12.9846743295019</c:v>
                </c:pt>
                <c:pt idx="924">
                  <c:v>12.835249042145501</c:v>
                </c:pt>
                <c:pt idx="925">
                  <c:v>14.463601532567001</c:v>
                </c:pt>
                <c:pt idx="926">
                  <c:v>14.463601532567001</c:v>
                </c:pt>
                <c:pt idx="927">
                  <c:v>14.739463601532499</c:v>
                </c:pt>
                <c:pt idx="928">
                  <c:v>14.1954022988505</c:v>
                </c:pt>
                <c:pt idx="929">
                  <c:v>14.4942528735632</c:v>
                </c:pt>
                <c:pt idx="930">
                  <c:v>14.8160919540229</c:v>
                </c:pt>
                <c:pt idx="931">
                  <c:v>14.8659003831417</c:v>
                </c:pt>
                <c:pt idx="932">
                  <c:v>13.4367816091954</c:v>
                </c:pt>
                <c:pt idx="933">
                  <c:v>13.4367816091954</c:v>
                </c:pt>
                <c:pt idx="934">
                  <c:v>15.559386973180001</c:v>
                </c:pt>
                <c:pt idx="935">
                  <c:v>14.804597701149399</c:v>
                </c:pt>
                <c:pt idx="936">
                  <c:v>15.0536398467432</c:v>
                </c:pt>
                <c:pt idx="937">
                  <c:v>15.363984674329499</c:v>
                </c:pt>
                <c:pt idx="938">
                  <c:v>16.789272030651301</c:v>
                </c:pt>
                <c:pt idx="939">
                  <c:v>16.126436781609101</c:v>
                </c:pt>
                <c:pt idx="940">
                  <c:v>15.9770114942528</c:v>
                </c:pt>
                <c:pt idx="941">
                  <c:v>17.106870229007601</c:v>
                </c:pt>
                <c:pt idx="942">
                  <c:v>15.6832061068702</c:v>
                </c:pt>
                <c:pt idx="943">
                  <c:v>14.026717557251899</c:v>
                </c:pt>
                <c:pt idx="944">
                  <c:v>13.6106870229007</c:v>
                </c:pt>
                <c:pt idx="945">
                  <c:v>13.6221374045801</c:v>
                </c:pt>
                <c:pt idx="946">
                  <c:v>13.732824427480899</c:v>
                </c:pt>
                <c:pt idx="947">
                  <c:v>13.7442748091603</c:v>
                </c:pt>
                <c:pt idx="948">
                  <c:v>13.8358778625954</c:v>
                </c:pt>
                <c:pt idx="949">
                  <c:v>13.8015267175572</c:v>
                </c:pt>
                <c:pt idx="950">
                  <c:v>13.8587786259541</c:v>
                </c:pt>
                <c:pt idx="951">
                  <c:v>13.8587786259541</c:v>
                </c:pt>
                <c:pt idx="952">
                  <c:v>13.9045801526717</c:v>
                </c:pt>
                <c:pt idx="953">
                  <c:v>13.171755725190801</c:v>
                </c:pt>
                <c:pt idx="954">
                  <c:v>13.423664122137399</c:v>
                </c:pt>
                <c:pt idx="955">
                  <c:v>14.118320610687</c:v>
                </c:pt>
                <c:pt idx="956">
                  <c:v>14.6221374045801</c:v>
                </c:pt>
                <c:pt idx="957">
                  <c:v>14.2175572519083</c:v>
                </c:pt>
                <c:pt idx="958">
                  <c:v>14.1221374045801</c:v>
                </c:pt>
                <c:pt idx="959">
                  <c:v>14.133587786259501</c:v>
                </c:pt>
                <c:pt idx="960">
                  <c:v>15.7557251908396</c:v>
                </c:pt>
                <c:pt idx="961">
                  <c:v>15.749049429657701</c:v>
                </c:pt>
                <c:pt idx="962">
                  <c:v>15.365019011406799</c:v>
                </c:pt>
                <c:pt idx="963">
                  <c:v>14.798479087452399</c:v>
                </c:pt>
                <c:pt idx="964">
                  <c:v>14.6273764258555</c:v>
                </c:pt>
                <c:pt idx="965">
                  <c:v>14.3269961977186</c:v>
                </c:pt>
                <c:pt idx="966">
                  <c:v>14.3878326996197</c:v>
                </c:pt>
                <c:pt idx="967">
                  <c:v>14.257575757575699</c:v>
                </c:pt>
                <c:pt idx="968">
                  <c:v>13.4166666666666</c:v>
                </c:pt>
                <c:pt idx="969">
                  <c:v>13.1439393939393</c:v>
                </c:pt>
                <c:pt idx="970">
                  <c:v>13.1439393939393</c:v>
                </c:pt>
                <c:pt idx="971">
                  <c:v>13.2905660377358</c:v>
                </c:pt>
                <c:pt idx="972">
                  <c:v>13.094339622641501</c:v>
                </c:pt>
                <c:pt idx="973">
                  <c:v>13.279245283018801</c:v>
                </c:pt>
                <c:pt idx="974">
                  <c:v>13.4548872180451</c:v>
                </c:pt>
                <c:pt idx="975">
                  <c:v>13.184210526315701</c:v>
                </c:pt>
                <c:pt idx="976">
                  <c:v>13.9060150375939</c:v>
                </c:pt>
                <c:pt idx="977">
                  <c:v>12.296992481203</c:v>
                </c:pt>
                <c:pt idx="978">
                  <c:v>12.7706766917293</c:v>
                </c:pt>
                <c:pt idx="979">
                  <c:v>12.7030075187969</c:v>
                </c:pt>
                <c:pt idx="980">
                  <c:v>14.1804511278195</c:v>
                </c:pt>
                <c:pt idx="981">
                  <c:v>12.9473684210526</c:v>
                </c:pt>
                <c:pt idx="982">
                  <c:v>12.9586466165413</c:v>
                </c:pt>
                <c:pt idx="983">
                  <c:v>12.9511278195488</c:v>
                </c:pt>
                <c:pt idx="984">
                  <c:v>12.9586466165413</c:v>
                </c:pt>
                <c:pt idx="985">
                  <c:v>12.9624060150375</c:v>
                </c:pt>
                <c:pt idx="986">
                  <c:v>13.041353383458601</c:v>
                </c:pt>
                <c:pt idx="987">
                  <c:v>12.334586466165399</c:v>
                </c:pt>
                <c:pt idx="988">
                  <c:v>12.334586466165399</c:v>
                </c:pt>
                <c:pt idx="989">
                  <c:v>12.360902255638999</c:v>
                </c:pt>
                <c:pt idx="990">
                  <c:v>11.778195488721799</c:v>
                </c:pt>
                <c:pt idx="991">
                  <c:v>11.665413533834499</c:v>
                </c:pt>
                <c:pt idx="992">
                  <c:v>11.518796992481199</c:v>
                </c:pt>
                <c:pt idx="993">
                  <c:v>11.6203007518797</c:v>
                </c:pt>
                <c:pt idx="994">
                  <c:v>11.6954887218045</c:v>
                </c:pt>
                <c:pt idx="995">
                  <c:v>11.665413533834499</c:v>
                </c:pt>
                <c:pt idx="996">
                  <c:v>11.853383458646601</c:v>
                </c:pt>
                <c:pt idx="997">
                  <c:v>11.778195488721799</c:v>
                </c:pt>
                <c:pt idx="998">
                  <c:v>11.4511278195488</c:v>
                </c:pt>
                <c:pt idx="999">
                  <c:v>11.4285714285714</c:v>
                </c:pt>
                <c:pt idx="1000">
                  <c:v>11.4586466165413</c:v>
                </c:pt>
                <c:pt idx="1001">
                  <c:v>11.5263157894736</c:v>
                </c:pt>
                <c:pt idx="1002">
                  <c:v>11.037593984962401</c:v>
                </c:pt>
                <c:pt idx="1003">
                  <c:v>11.3383458646616</c:v>
                </c:pt>
                <c:pt idx="1004">
                  <c:v>11.3383458646616</c:v>
                </c:pt>
                <c:pt idx="1005">
                  <c:v>11.421052631578901</c:v>
                </c:pt>
                <c:pt idx="1006">
                  <c:v>11.421052631578901</c:v>
                </c:pt>
                <c:pt idx="1007">
                  <c:v>11.6479400749063</c:v>
                </c:pt>
                <c:pt idx="1008">
                  <c:v>14.4868913857677</c:v>
                </c:pt>
                <c:pt idx="1009">
                  <c:v>14.5730337078651</c:v>
                </c:pt>
                <c:pt idx="1010">
                  <c:v>14.6591760299625</c:v>
                </c:pt>
                <c:pt idx="1011">
                  <c:v>15.943820224719101</c:v>
                </c:pt>
                <c:pt idx="1012">
                  <c:v>14.5468164794007</c:v>
                </c:pt>
                <c:pt idx="1013">
                  <c:v>14.6329588014981</c:v>
                </c:pt>
                <c:pt idx="1014">
                  <c:v>14.6329588014981</c:v>
                </c:pt>
                <c:pt idx="1015">
                  <c:v>15.9662921348314</c:v>
                </c:pt>
                <c:pt idx="1016">
                  <c:v>15.9662921348314</c:v>
                </c:pt>
                <c:pt idx="1017">
                  <c:v>15.9213483146067</c:v>
                </c:pt>
                <c:pt idx="1018">
                  <c:v>15.7153558052434</c:v>
                </c:pt>
                <c:pt idx="1019">
                  <c:v>15.8352059925093</c:v>
                </c:pt>
                <c:pt idx="1020">
                  <c:v>17.2022471910112</c:v>
                </c:pt>
                <c:pt idx="1021">
                  <c:v>18.543071161048601</c:v>
                </c:pt>
                <c:pt idx="1022">
                  <c:v>20.505617977528001</c:v>
                </c:pt>
                <c:pt idx="1023">
                  <c:v>21.198501872659101</c:v>
                </c:pt>
                <c:pt idx="1024">
                  <c:v>19.662921348314601</c:v>
                </c:pt>
                <c:pt idx="1025">
                  <c:v>19.524344569288299</c:v>
                </c:pt>
                <c:pt idx="1026">
                  <c:v>19.078651685393201</c:v>
                </c:pt>
                <c:pt idx="1027">
                  <c:v>19.063432835820802</c:v>
                </c:pt>
                <c:pt idx="1028">
                  <c:v>17.697761194029798</c:v>
                </c:pt>
                <c:pt idx="1029">
                  <c:v>17.7798507462686</c:v>
                </c:pt>
                <c:pt idx="1030">
                  <c:v>17.820895522388</c:v>
                </c:pt>
                <c:pt idx="1031">
                  <c:v>17.8955223880597</c:v>
                </c:pt>
                <c:pt idx="1032">
                  <c:v>17.241635687732298</c:v>
                </c:pt>
                <c:pt idx="1033">
                  <c:v>17.148148148148099</c:v>
                </c:pt>
                <c:pt idx="1034">
                  <c:v>16.992592592592501</c:v>
                </c:pt>
                <c:pt idx="1035">
                  <c:v>17.911111111111101</c:v>
                </c:pt>
                <c:pt idx="1036">
                  <c:v>17.911111111111101</c:v>
                </c:pt>
                <c:pt idx="1037">
                  <c:v>18.259259259259199</c:v>
                </c:pt>
                <c:pt idx="1038">
                  <c:v>18.285185185185099</c:v>
                </c:pt>
                <c:pt idx="1039">
                  <c:v>18.4444444444444</c:v>
                </c:pt>
                <c:pt idx="1040">
                  <c:v>18.3629629629629</c:v>
                </c:pt>
                <c:pt idx="1041">
                  <c:v>18.318518518518498</c:v>
                </c:pt>
                <c:pt idx="1042">
                  <c:v>15.9481481481481</c:v>
                </c:pt>
                <c:pt idx="1043">
                  <c:v>15.9741697416974</c:v>
                </c:pt>
                <c:pt idx="1044">
                  <c:v>16.110701107011</c:v>
                </c:pt>
                <c:pt idx="1045">
                  <c:v>16.0664206642066</c:v>
                </c:pt>
                <c:pt idx="1046">
                  <c:v>16.077490774907702</c:v>
                </c:pt>
                <c:pt idx="1047">
                  <c:v>16.040590405903998</c:v>
                </c:pt>
                <c:pt idx="1048">
                  <c:v>17.1948529411764</c:v>
                </c:pt>
                <c:pt idx="1049">
                  <c:v>17.930147058823501</c:v>
                </c:pt>
                <c:pt idx="1050">
                  <c:v>17.860805860805801</c:v>
                </c:pt>
                <c:pt idx="1051">
                  <c:v>19.8278388278388</c:v>
                </c:pt>
                <c:pt idx="1052">
                  <c:v>20.733576642335699</c:v>
                </c:pt>
                <c:pt idx="1053">
                  <c:v>22.025547445255398</c:v>
                </c:pt>
                <c:pt idx="1054">
                  <c:v>22.248175182481699</c:v>
                </c:pt>
                <c:pt idx="1055">
                  <c:v>22.3868613138686</c:v>
                </c:pt>
                <c:pt idx="1056">
                  <c:v>21.105839416058298</c:v>
                </c:pt>
                <c:pt idx="1057">
                  <c:v>21.043795620437901</c:v>
                </c:pt>
                <c:pt idx="1058">
                  <c:v>18.649635036496299</c:v>
                </c:pt>
                <c:pt idx="1059">
                  <c:v>20.175182481751801</c:v>
                </c:pt>
                <c:pt idx="1060">
                  <c:v>22.574545454545401</c:v>
                </c:pt>
                <c:pt idx="1061">
                  <c:v>22.538181818181801</c:v>
                </c:pt>
                <c:pt idx="1062">
                  <c:v>22.7781818181818</c:v>
                </c:pt>
                <c:pt idx="1063">
                  <c:v>23.025454545454501</c:v>
                </c:pt>
                <c:pt idx="1064">
                  <c:v>22.916363636363599</c:v>
                </c:pt>
                <c:pt idx="1065">
                  <c:v>25.050909090908998</c:v>
                </c:pt>
                <c:pt idx="1066">
                  <c:v>23.803636363636301</c:v>
                </c:pt>
                <c:pt idx="1067">
                  <c:v>24.152173913043399</c:v>
                </c:pt>
                <c:pt idx="1068">
                  <c:v>24.434782608695599</c:v>
                </c:pt>
                <c:pt idx="1069">
                  <c:v>26.202898550724601</c:v>
                </c:pt>
                <c:pt idx="1070">
                  <c:v>26.594202898550702</c:v>
                </c:pt>
                <c:pt idx="1071">
                  <c:v>26.695652173913</c:v>
                </c:pt>
                <c:pt idx="1072">
                  <c:v>26.565217391304301</c:v>
                </c:pt>
                <c:pt idx="1073">
                  <c:v>26.681159420289799</c:v>
                </c:pt>
                <c:pt idx="1074">
                  <c:v>26.963768115941999</c:v>
                </c:pt>
                <c:pt idx="1075">
                  <c:v>26.105072463768099</c:v>
                </c:pt>
                <c:pt idx="1076">
                  <c:v>26.039855072463698</c:v>
                </c:pt>
                <c:pt idx="1077">
                  <c:v>26.235507246376802</c:v>
                </c:pt>
                <c:pt idx="1078">
                  <c:v>26.184782608695599</c:v>
                </c:pt>
                <c:pt idx="1079">
                  <c:v>26.344202898550702</c:v>
                </c:pt>
                <c:pt idx="1080">
                  <c:v>26.2463768115942</c:v>
                </c:pt>
                <c:pt idx="1081">
                  <c:v>26.605072463768099</c:v>
                </c:pt>
                <c:pt idx="1082">
                  <c:v>28.119565217391301</c:v>
                </c:pt>
                <c:pt idx="1083">
                  <c:v>28.253623188405701</c:v>
                </c:pt>
                <c:pt idx="1084">
                  <c:v>28.194945848375401</c:v>
                </c:pt>
                <c:pt idx="1085">
                  <c:v>28.194945848375401</c:v>
                </c:pt>
                <c:pt idx="1086">
                  <c:v>28.216606498194899</c:v>
                </c:pt>
                <c:pt idx="1087">
                  <c:v>28.1083032490974</c:v>
                </c:pt>
                <c:pt idx="1088">
                  <c:v>27.9097472924187</c:v>
                </c:pt>
                <c:pt idx="1089">
                  <c:v>26.599277978339298</c:v>
                </c:pt>
                <c:pt idx="1090">
                  <c:v>26.588447653429601</c:v>
                </c:pt>
                <c:pt idx="1091">
                  <c:v>26.057761732851901</c:v>
                </c:pt>
                <c:pt idx="1092">
                  <c:v>25.7725631768953</c:v>
                </c:pt>
                <c:pt idx="1093">
                  <c:v>26.588447653429601</c:v>
                </c:pt>
                <c:pt idx="1094">
                  <c:v>27.8519855595667</c:v>
                </c:pt>
                <c:pt idx="1095">
                  <c:v>27.7292418772563</c:v>
                </c:pt>
                <c:pt idx="1096">
                  <c:v>28.844765342960201</c:v>
                </c:pt>
                <c:pt idx="1097">
                  <c:v>28.877256317689501</c:v>
                </c:pt>
                <c:pt idx="1098">
                  <c:v>28.873646209386202</c:v>
                </c:pt>
                <c:pt idx="1099">
                  <c:v>28.703971119133499</c:v>
                </c:pt>
                <c:pt idx="1100">
                  <c:v>28.826714801443998</c:v>
                </c:pt>
                <c:pt idx="1101">
                  <c:v>30.844765342960201</c:v>
                </c:pt>
                <c:pt idx="1102">
                  <c:v>30.3212996389891</c:v>
                </c:pt>
                <c:pt idx="1103">
                  <c:v>29.6064981949458</c:v>
                </c:pt>
                <c:pt idx="1104">
                  <c:v>29.5451263537906</c:v>
                </c:pt>
                <c:pt idx="1105">
                  <c:v>29.472924187725599</c:v>
                </c:pt>
                <c:pt idx="1106">
                  <c:v>29.5539568345323</c:v>
                </c:pt>
                <c:pt idx="1107">
                  <c:v>30.913669064748198</c:v>
                </c:pt>
                <c:pt idx="1108">
                  <c:v>28.525179856115098</c:v>
                </c:pt>
                <c:pt idx="1109">
                  <c:v>28.8309352517985</c:v>
                </c:pt>
                <c:pt idx="1110">
                  <c:v>27.359712230215798</c:v>
                </c:pt>
                <c:pt idx="1111">
                  <c:v>27.359712230215798</c:v>
                </c:pt>
                <c:pt idx="1112">
                  <c:v>27.3956834532374</c:v>
                </c:pt>
                <c:pt idx="1113">
                  <c:v>27.7805755395683</c:v>
                </c:pt>
                <c:pt idx="1114">
                  <c:v>27.762589928057501</c:v>
                </c:pt>
                <c:pt idx="1115">
                  <c:v>27.641577060931901</c:v>
                </c:pt>
                <c:pt idx="1116">
                  <c:v>28.8888888888888</c:v>
                </c:pt>
                <c:pt idx="1117">
                  <c:v>28.4408602150537</c:v>
                </c:pt>
                <c:pt idx="1118">
                  <c:v>28.767025089605699</c:v>
                </c:pt>
                <c:pt idx="1119">
                  <c:v>28.110714285714199</c:v>
                </c:pt>
                <c:pt idx="1120">
                  <c:v>26.7392857142857</c:v>
                </c:pt>
                <c:pt idx="1121">
                  <c:v>28.0178571428571</c:v>
                </c:pt>
                <c:pt idx="1122">
                  <c:v>26.667857142857098</c:v>
                </c:pt>
                <c:pt idx="1123">
                  <c:v>27.410714285714199</c:v>
                </c:pt>
                <c:pt idx="1124">
                  <c:v>27.4142857142857</c:v>
                </c:pt>
                <c:pt idx="1125">
                  <c:v>27.4142857142857</c:v>
                </c:pt>
                <c:pt idx="1126">
                  <c:v>26.117857142857101</c:v>
                </c:pt>
                <c:pt idx="1127">
                  <c:v>26.5571428571428</c:v>
                </c:pt>
                <c:pt idx="1128">
                  <c:v>26.75</c:v>
                </c:pt>
                <c:pt idx="1129">
                  <c:v>26.571428571428498</c:v>
                </c:pt>
                <c:pt idx="1130">
                  <c:v>26.580071174377199</c:v>
                </c:pt>
                <c:pt idx="1131">
                  <c:v>26.6370106761565</c:v>
                </c:pt>
                <c:pt idx="1132">
                  <c:v>27.553191489361701</c:v>
                </c:pt>
                <c:pt idx="1133">
                  <c:v>27.453900709219798</c:v>
                </c:pt>
                <c:pt idx="1134">
                  <c:v>27.3745583038869</c:v>
                </c:pt>
                <c:pt idx="1135">
                  <c:v>27.4982332155477</c:v>
                </c:pt>
                <c:pt idx="1136">
                  <c:v>27.738515901060001</c:v>
                </c:pt>
                <c:pt idx="1137">
                  <c:v>27.816254416961101</c:v>
                </c:pt>
                <c:pt idx="1138">
                  <c:v>28.632508833922198</c:v>
                </c:pt>
                <c:pt idx="1139">
                  <c:v>28.7208480565371</c:v>
                </c:pt>
                <c:pt idx="1140">
                  <c:v>28.7173144876325</c:v>
                </c:pt>
                <c:pt idx="1141">
                  <c:v>28.7950530035335</c:v>
                </c:pt>
                <c:pt idx="1142">
                  <c:v>28.654929577464699</c:v>
                </c:pt>
                <c:pt idx="1143">
                  <c:v>29.802816901408399</c:v>
                </c:pt>
                <c:pt idx="1144">
                  <c:v>30.137323943661901</c:v>
                </c:pt>
                <c:pt idx="1145">
                  <c:v>30.1795774647887</c:v>
                </c:pt>
                <c:pt idx="1146">
                  <c:v>30.799295774647799</c:v>
                </c:pt>
                <c:pt idx="1147">
                  <c:v>29.591549295774598</c:v>
                </c:pt>
                <c:pt idx="1148">
                  <c:v>29.6091549295774</c:v>
                </c:pt>
                <c:pt idx="1149">
                  <c:v>29.6091549295774</c:v>
                </c:pt>
                <c:pt idx="1150">
                  <c:v>29.6091549295774</c:v>
                </c:pt>
                <c:pt idx="1151">
                  <c:v>28.6830985915492</c:v>
                </c:pt>
                <c:pt idx="1152">
                  <c:v>28.5669014084507</c:v>
                </c:pt>
                <c:pt idx="1153">
                  <c:v>27.75</c:v>
                </c:pt>
                <c:pt idx="1154">
                  <c:v>27.8274647887323</c:v>
                </c:pt>
                <c:pt idx="1155">
                  <c:v>27.845070422535201</c:v>
                </c:pt>
                <c:pt idx="1156">
                  <c:v>28.260563380281599</c:v>
                </c:pt>
                <c:pt idx="1157">
                  <c:v>28.028169014084501</c:v>
                </c:pt>
                <c:pt idx="1158">
                  <c:v>28.2147887323943</c:v>
                </c:pt>
                <c:pt idx="1159">
                  <c:v>28.2147887323943</c:v>
                </c:pt>
                <c:pt idx="1160">
                  <c:v>28.225352112675999</c:v>
                </c:pt>
                <c:pt idx="1161">
                  <c:v>27.9157894736842</c:v>
                </c:pt>
                <c:pt idx="1162">
                  <c:v>28.280701754385898</c:v>
                </c:pt>
                <c:pt idx="1163">
                  <c:v>31.438596491228001</c:v>
                </c:pt>
                <c:pt idx="1164">
                  <c:v>31.494736842105201</c:v>
                </c:pt>
                <c:pt idx="1165">
                  <c:v>31.396491228070101</c:v>
                </c:pt>
                <c:pt idx="1166">
                  <c:v>33.073684210526302</c:v>
                </c:pt>
                <c:pt idx="1167">
                  <c:v>32.325174825174798</c:v>
                </c:pt>
                <c:pt idx="1168">
                  <c:v>32.381118881118802</c:v>
                </c:pt>
                <c:pt idx="1169">
                  <c:v>32.118466898954701</c:v>
                </c:pt>
                <c:pt idx="1170">
                  <c:v>32.087108013937197</c:v>
                </c:pt>
                <c:pt idx="1171">
                  <c:v>32.087108013937197</c:v>
                </c:pt>
                <c:pt idx="1172">
                  <c:v>33.787456445993001</c:v>
                </c:pt>
                <c:pt idx="1173">
                  <c:v>33.843205574912801</c:v>
                </c:pt>
                <c:pt idx="1174">
                  <c:v>32.648083623693303</c:v>
                </c:pt>
                <c:pt idx="1175">
                  <c:v>34.278745644599297</c:v>
                </c:pt>
                <c:pt idx="1176">
                  <c:v>32.947735191637598</c:v>
                </c:pt>
                <c:pt idx="1177">
                  <c:v>32.947735191637598</c:v>
                </c:pt>
                <c:pt idx="1178">
                  <c:v>32.9825783972125</c:v>
                </c:pt>
                <c:pt idx="1179">
                  <c:v>33.052264808362303</c:v>
                </c:pt>
                <c:pt idx="1180">
                  <c:v>33.1010452961672</c:v>
                </c:pt>
                <c:pt idx="1181">
                  <c:v>33.191637630662001</c:v>
                </c:pt>
                <c:pt idx="1182">
                  <c:v>33.289198606271697</c:v>
                </c:pt>
                <c:pt idx="1183">
                  <c:v>33.034843205574902</c:v>
                </c:pt>
                <c:pt idx="1184">
                  <c:v>32.393728222996501</c:v>
                </c:pt>
                <c:pt idx="1185">
                  <c:v>34.034843205574902</c:v>
                </c:pt>
                <c:pt idx="1186">
                  <c:v>34.250871080139298</c:v>
                </c:pt>
                <c:pt idx="1187">
                  <c:v>33.944250871080101</c:v>
                </c:pt>
                <c:pt idx="1188">
                  <c:v>33.944250871080101</c:v>
                </c:pt>
                <c:pt idx="1189">
                  <c:v>32.292682926829201</c:v>
                </c:pt>
                <c:pt idx="1190">
                  <c:v>31.452961672473801</c:v>
                </c:pt>
                <c:pt idx="1191">
                  <c:v>31.3484320557491</c:v>
                </c:pt>
                <c:pt idx="1192">
                  <c:v>32.839721254355403</c:v>
                </c:pt>
                <c:pt idx="1193">
                  <c:v>32.839721254355403</c:v>
                </c:pt>
                <c:pt idx="1194">
                  <c:v>31.540069686411101</c:v>
                </c:pt>
                <c:pt idx="1195">
                  <c:v>31.456445993031299</c:v>
                </c:pt>
                <c:pt idx="1196">
                  <c:v>31.456445993031299</c:v>
                </c:pt>
                <c:pt idx="1197">
                  <c:v>31.512195121951201</c:v>
                </c:pt>
                <c:pt idx="1198">
                  <c:v>31.703832752613199</c:v>
                </c:pt>
                <c:pt idx="1199">
                  <c:v>32.010452961672399</c:v>
                </c:pt>
                <c:pt idx="1200">
                  <c:v>33.2752613240418</c:v>
                </c:pt>
                <c:pt idx="1201">
                  <c:v>31.975609756097501</c:v>
                </c:pt>
                <c:pt idx="1202">
                  <c:v>31.905923344947698</c:v>
                </c:pt>
                <c:pt idx="1203">
                  <c:v>31.905923344947698</c:v>
                </c:pt>
                <c:pt idx="1204">
                  <c:v>31.864111498257799</c:v>
                </c:pt>
                <c:pt idx="1205">
                  <c:v>32.1180555555555</c:v>
                </c:pt>
                <c:pt idx="1206">
                  <c:v>33.6805555555555</c:v>
                </c:pt>
                <c:pt idx="1207">
                  <c:v>34.53125</c:v>
                </c:pt>
                <c:pt idx="1208">
                  <c:v>35.8784722222222</c:v>
                </c:pt>
                <c:pt idx="1209">
                  <c:v>35.9444444444444</c:v>
                </c:pt>
                <c:pt idx="1210">
                  <c:v>35.9791666666666</c:v>
                </c:pt>
                <c:pt idx="1211">
                  <c:v>37.40625</c:v>
                </c:pt>
                <c:pt idx="1212">
                  <c:v>37.2569444444444</c:v>
                </c:pt>
                <c:pt idx="1213">
                  <c:v>35.7083333333333</c:v>
                </c:pt>
                <c:pt idx="1214">
                  <c:v>35.625</c:v>
                </c:pt>
                <c:pt idx="1215">
                  <c:v>34.3159722222222</c:v>
                </c:pt>
                <c:pt idx="1216">
                  <c:v>34.6805555555555</c:v>
                </c:pt>
                <c:pt idx="1217">
                  <c:v>34.6875</c:v>
                </c:pt>
                <c:pt idx="1218">
                  <c:v>34.7291666666666</c:v>
                </c:pt>
                <c:pt idx="1219">
                  <c:v>34.3645833333333</c:v>
                </c:pt>
                <c:pt idx="1220">
                  <c:v>36.4618055555555</c:v>
                </c:pt>
                <c:pt idx="1221">
                  <c:v>36.5520833333333</c:v>
                </c:pt>
                <c:pt idx="1222">
                  <c:v>36.7916666666666</c:v>
                </c:pt>
                <c:pt idx="1223">
                  <c:v>37.498269896193698</c:v>
                </c:pt>
                <c:pt idx="1224">
                  <c:v>36.1522491349481</c:v>
                </c:pt>
                <c:pt idx="1225">
                  <c:v>37.044982698961903</c:v>
                </c:pt>
                <c:pt idx="1226">
                  <c:v>37.923875432525897</c:v>
                </c:pt>
                <c:pt idx="1227">
                  <c:v>38.321799307958401</c:v>
                </c:pt>
                <c:pt idx="1228">
                  <c:v>36.975778546712803</c:v>
                </c:pt>
                <c:pt idx="1229">
                  <c:v>36.750865051903098</c:v>
                </c:pt>
                <c:pt idx="1230">
                  <c:v>37.128027681660903</c:v>
                </c:pt>
                <c:pt idx="1231">
                  <c:v>37.262975778546704</c:v>
                </c:pt>
                <c:pt idx="1232">
                  <c:v>38.449826989619297</c:v>
                </c:pt>
                <c:pt idx="1233">
                  <c:v>38.086505190311399</c:v>
                </c:pt>
                <c:pt idx="1234">
                  <c:v>36.771626297577797</c:v>
                </c:pt>
                <c:pt idx="1235">
                  <c:v>36.771626297577797</c:v>
                </c:pt>
                <c:pt idx="1236">
                  <c:v>36.217993079584701</c:v>
                </c:pt>
                <c:pt idx="1237">
                  <c:v>36.1522491349481</c:v>
                </c:pt>
                <c:pt idx="1238">
                  <c:v>36.1522491349481</c:v>
                </c:pt>
                <c:pt idx="1239">
                  <c:v>36.297577854671196</c:v>
                </c:pt>
                <c:pt idx="1240">
                  <c:v>36.256055363321799</c:v>
                </c:pt>
                <c:pt idx="1241">
                  <c:v>37.546712802768099</c:v>
                </c:pt>
                <c:pt idx="1242">
                  <c:v>37.546712802768099</c:v>
                </c:pt>
                <c:pt idx="1243">
                  <c:v>37.266435986159102</c:v>
                </c:pt>
                <c:pt idx="1244">
                  <c:v>37.151724137930998</c:v>
                </c:pt>
                <c:pt idx="1245">
                  <c:v>36.2068965517241</c:v>
                </c:pt>
                <c:pt idx="1246">
                  <c:v>36.079310344827498</c:v>
                </c:pt>
                <c:pt idx="1247">
                  <c:v>36.055172413793102</c:v>
                </c:pt>
                <c:pt idx="1248">
                  <c:v>35.989655172413698</c:v>
                </c:pt>
                <c:pt idx="1249">
                  <c:v>36.144827586206802</c:v>
                </c:pt>
                <c:pt idx="1250">
                  <c:v>36.244827586206803</c:v>
                </c:pt>
                <c:pt idx="1251">
                  <c:v>34.472413793103399</c:v>
                </c:pt>
                <c:pt idx="1252">
                  <c:v>33.237931034482699</c:v>
                </c:pt>
                <c:pt idx="1253">
                  <c:v>34.248275862068901</c:v>
                </c:pt>
                <c:pt idx="1254">
                  <c:v>34.258620689655103</c:v>
                </c:pt>
                <c:pt idx="1255">
                  <c:v>33.006896551724097</c:v>
                </c:pt>
                <c:pt idx="1256">
                  <c:v>32.948275862068897</c:v>
                </c:pt>
                <c:pt idx="1257">
                  <c:v>32.786941580756</c:v>
                </c:pt>
                <c:pt idx="1258">
                  <c:v>34.006872852233599</c:v>
                </c:pt>
                <c:pt idx="1259">
                  <c:v>35.158075601374499</c:v>
                </c:pt>
                <c:pt idx="1260">
                  <c:v>33.735395189003398</c:v>
                </c:pt>
                <c:pt idx="1261">
                  <c:v>31.542955326460401</c:v>
                </c:pt>
                <c:pt idx="1262">
                  <c:v>31.694158075601301</c:v>
                </c:pt>
                <c:pt idx="1263">
                  <c:v>30.793814432989599</c:v>
                </c:pt>
                <c:pt idx="1264">
                  <c:v>30.587628865979301</c:v>
                </c:pt>
                <c:pt idx="1265">
                  <c:v>30.580756013745699</c:v>
                </c:pt>
                <c:pt idx="1266">
                  <c:v>30.5463917525773</c:v>
                </c:pt>
                <c:pt idx="1267">
                  <c:v>30.4089347079037</c:v>
                </c:pt>
                <c:pt idx="1268">
                  <c:v>30.388316151202702</c:v>
                </c:pt>
                <c:pt idx="1269">
                  <c:v>30.587628865979301</c:v>
                </c:pt>
                <c:pt idx="1270">
                  <c:v>29.295532646048098</c:v>
                </c:pt>
                <c:pt idx="1271">
                  <c:v>28.6529209621993</c:v>
                </c:pt>
                <c:pt idx="1272">
                  <c:v>28.646048109965601</c:v>
                </c:pt>
                <c:pt idx="1273">
                  <c:v>28.534246575342401</c:v>
                </c:pt>
                <c:pt idx="1274">
                  <c:v>28.2431506849315</c:v>
                </c:pt>
                <c:pt idx="1275">
                  <c:v>28.188356164383499</c:v>
                </c:pt>
                <c:pt idx="1276">
                  <c:v>26</c:v>
                </c:pt>
                <c:pt idx="1277">
                  <c:v>28.208904109589</c:v>
                </c:pt>
                <c:pt idx="1278">
                  <c:v>28.071917808219101</c:v>
                </c:pt>
                <c:pt idx="1279">
                  <c:v>28.088737201365099</c:v>
                </c:pt>
                <c:pt idx="1280">
                  <c:v>26.911262798634802</c:v>
                </c:pt>
                <c:pt idx="1281">
                  <c:v>24.8327645051194</c:v>
                </c:pt>
                <c:pt idx="1282">
                  <c:v>24.8191126279863</c:v>
                </c:pt>
                <c:pt idx="1283">
                  <c:v>24.8191126279863</c:v>
                </c:pt>
                <c:pt idx="1284">
                  <c:v>26.713310580204698</c:v>
                </c:pt>
                <c:pt idx="1285">
                  <c:v>27.088737201365099</c:v>
                </c:pt>
                <c:pt idx="1286">
                  <c:v>27.4129692832764</c:v>
                </c:pt>
                <c:pt idx="1287">
                  <c:v>26.2116040955631</c:v>
                </c:pt>
                <c:pt idx="1288">
                  <c:v>26.2116040955631</c:v>
                </c:pt>
                <c:pt idx="1289">
                  <c:v>26.245733788395899</c:v>
                </c:pt>
                <c:pt idx="1290">
                  <c:v>26.4061433447098</c:v>
                </c:pt>
                <c:pt idx="1291">
                  <c:v>26.4129692832764</c:v>
                </c:pt>
                <c:pt idx="1292">
                  <c:v>26.324232081911202</c:v>
                </c:pt>
                <c:pt idx="1293">
                  <c:v>26.5904436860068</c:v>
                </c:pt>
                <c:pt idx="1294">
                  <c:v>24.0307167235494</c:v>
                </c:pt>
                <c:pt idx="1295">
                  <c:v>25.481228668941899</c:v>
                </c:pt>
                <c:pt idx="1296">
                  <c:v>25.5938566552901</c:v>
                </c:pt>
                <c:pt idx="1297">
                  <c:v>25.569965870307101</c:v>
                </c:pt>
                <c:pt idx="1298">
                  <c:v>25.7815699658703</c:v>
                </c:pt>
                <c:pt idx="1299">
                  <c:v>25.713310580204698</c:v>
                </c:pt>
                <c:pt idx="1300">
                  <c:v>25.703071672354898</c:v>
                </c:pt>
                <c:pt idx="1301">
                  <c:v>24.464163822525599</c:v>
                </c:pt>
                <c:pt idx="1302">
                  <c:v>24.5646258503401</c:v>
                </c:pt>
                <c:pt idx="1303">
                  <c:v>24.5918367346938</c:v>
                </c:pt>
                <c:pt idx="1304">
                  <c:v>23.8095238095238</c:v>
                </c:pt>
                <c:pt idx="1305">
                  <c:v>24.020408163265301</c:v>
                </c:pt>
                <c:pt idx="1306">
                  <c:v>22.806122448979501</c:v>
                </c:pt>
                <c:pt idx="1307">
                  <c:v>22.802721088435302</c:v>
                </c:pt>
                <c:pt idx="1308">
                  <c:v>22.799319727891099</c:v>
                </c:pt>
                <c:pt idx="1309">
                  <c:v>22.748299319727799</c:v>
                </c:pt>
                <c:pt idx="1310">
                  <c:v>23.447457627118599</c:v>
                </c:pt>
                <c:pt idx="1311">
                  <c:v>23.447457627118599</c:v>
                </c:pt>
                <c:pt idx="1312">
                  <c:v>22.972881355932198</c:v>
                </c:pt>
                <c:pt idx="1313">
                  <c:v>22.895270270270199</c:v>
                </c:pt>
                <c:pt idx="1314">
                  <c:v>22.293918918918902</c:v>
                </c:pt>
                <c:pt idx="1315">
                  <c:v>22.9628378378378</c:v>
                </c:pt>
                <c:pt idx="1316">
                  <c:v>23.891891891891799</c:v>
                </c:pt>
                <c:pt idx="1317">
                  <c:v>22.9966216216216</c:v>
                </c:pt>
                <c:pt idx="1318">
                  <c:v>22.881756756756701</c:v>
                </c:pt>
                <c:pt idx="1319">
                  <c:v>23.043918918918902</c:v>
                </c:pt>
                <c:pt idx="1320">
                  <c:v>23.293918918918902</c:v>
                </c:pt>
                <c:pt idx="1321">
                  <c:v>23.327702702702702</c:v>
                </c:pt>
                <c:pt idx="1322">
                  <c:v>24.641891891891799</c:v>
                </c:pt>
                <c:pt idx="1323">
                  <c:v>23.709459459459399</c:v>
                </c:pt>
                <c:pt idx="1324">
                  <c:v>23.8108108108108</c:v>
                </c:pt>
                <c:pt idx="1325">
                  <c:v>22.4966216216216</c:v>
                </c:pt>
                <c:pt idx="1326">
                  <c:v>21.199324324324301</c:v>
                </c:pt>
                <c:pt idx="1327">
                  <c:v>22.2162162162162</c:v>
                </c:pt>
                <c:pt idx="1328">
                  <c:v>22.2162162162162</c:v>
                </c:pt>
                <c:pt idx="1329">
                  <c:v>22.172297297297298</c:v>
                </c:pt>
                <c:pt idx="1330">
                  <c:v>22.158783783783701</c:v>
                </c:pt>
                <c:pt idx="1331">
                  <c:v>22.158783783783701</c:v>
                </c:pt>
                <c:pt idx="1332">
                  <c:v>22.101351351351301</c:v>
                </c:pt>
                <c:pt idx="1333">
                  <c:v>23.472972972972901</c:v>
                </c:pt>
                <c:pt idx="1334">
                  <c:v>23.331081081080999</c:v>
                </c:pt>
                <c:pt idx="1335">
                  <c:v>23.252525252525199</c:v>
                </c:pt>
                <c:pt idx="1336">
                  <c:v>24.296296296296202</c:v>
                </c:pt>
                <c:pt idx="1337">
                  <c:v>24.4511784511784</c:v>
                </c:pt>
                <c:pt idx="1338">
                  <c:v>24.410774410774401</c:v>
                </c:pt>
                <c:pt idx="1339">
                  <c:v>24.298657718120801</c:v>
                </c:pt>
                <c:pt idx="1340">
                  <c:v>24.748322147650999</c:v>
                </c:pt>
                <c:pt idx="1341">
                  <c:v>24.768456375838898</c:v>
                </c:pt>
                <c:pt idx="1342">
                  <c:v>24.798657718120801</c:v>
                </c:pt>
                <c:pt idx="1343">
                  <c:v>24.798657718120801</c:v>
                </c:pt>
                <c:pt idx="1344">
                  <c:v>25.023489932885902</c:v>
                </c:pt>
                <c:pt idx="1345">
                  <c:v>26.959731543624098</c:v>
                </c:pt>
                <c:pt idx="1346">
                  <c:v>26.953020134228101</c:v>
                </c:pt>
                <c:pt idx="1347">
                  <c:v>27.822147651006699</c:v>
                </c:pt>
                <c:pt idx="1348">
                  <c:v>27.231543624160999</c:v>
                </c:pt>
                <c:pt idx="1349">
                  <c:v>27.516778523489901</c:v>
                </c:pt>
                <c:pt idx="1350">
                  <c:v>27.496644295302001</c:v>
                </c:pt>
                <c:pt idx="1351">
                  <c:v>27.638795986622</c:v>
                </c:pt>
                <c:pt idx="1352">
                  <c:v>27.6722408026755</c:v>
                </c:pt>
                <c:pt idx="1353">
                  <c:v>27.6722408026755</c:v>
                </c:pt>
                <c:pt idx="1354">
                  <c:v>27.6722408026755</c:v>
                </c:pt>
                <c:pt idx="1355">
                  <c:v>29.043478260869499</c:v>
                </c:pt>
                <c:pt idx="1356">
                  <c:v>28.876254180602</c:v>
                </c:pt>
                <c:pt idx="1357">
                  <c:v>29.448160535117001</c:v>
                </c:pt>
                <c:pt idx="1358">
                  <c:v>30.0903010033444</c:v>
                </c:pt>
                <c:pt idx="1359">
                  <c:v>30.0903010033444</c:v>
                </c:pt>
                <c:pt idx="1360">
                  <c:v>29.6120401337792</c:v>
                </c:pt>
                <c:pt idx="1361">
                  <c:v>28.809364548494901</c:v>
                </c:pt>
                <c:pt idx="1362">
                  <c:v>28.8494983277591</c:v>
                </c:pt>
                <c:pt idx="1363">
                  <c:v>28.675585284280899</c:v>
                </c:pt>
                <c:pt idx="1364">
                  <c:v>28.712374581939699</c:v>
                </c:pt>
                <c:pt idx="1365">
                  <c:v>28.856187290969899</c:v>
                </c:pt>
                <c:pt idx="1366">
                  <c:v>29.1806020066889</c:v>
                </c:pt>
                <c:pt idx="1367">
                  <c:v>29.100334448160499</c:v>
                </c:pt>
                <c:pt idx="1368">
                  <c:v>29.260869565217298</c:v>
                </c:pt>
                <c:pt idx="1369">
                  <c:v>29.468227424749099</c:v>
                </c:pt>
                <c:pt idx="1370">
                  <c:v>26.598662207357801</c:v>
                </c:pt>
                <c:pt idx="1371">
                  <c:v>26.003333333333298</c:v>
                </c:pt>
                <c:pt idx="1372">
                  <c:v>26.0066666666666</c:v>
                </c:pt>
                <c:pt idx="1373">
                  <c:v>26.28</c:v>
                </c:pt>
                <c:pt idx="1374">
                  <c:v>26.33</c:v>
                </c:pt>
                <c:pt idx="1375">
                  <c:v>26.3333333333333</c:v>
                </c:pt>
                <c:pt idx="1376">
                  <c:v>26.273333333333301</c:v>
                </c:pt>
                <c:pt idx="1377">
                  <c:v>25.79</c:v>
                </c:pt>
                <c:pt idx="1378">
                  <c:v>25.6533333333333</c:v>
                </c:pt>
                <c:pt idx="1379">
                  <c:v>27.13</c:v>
                </c:pt>
                <c:pt idx="1380">
                  <c:v>26.203333333333301</c:v>
                </c:pt>
                <c:pt idx="1381">
                  <c:v>26.376666666666601</c:v>
                </c:pt>
                <c:pt idx="1382">
                  <c:v>27.33</c:v>
                </c:pt>
                <c:pt idx="1383">
                  <c:v>27.746666666666599</c:v>
                </c:pt>
                <c:pt idx="1384">
                  <c:v>27.856666666666602</c:v>
                </c:pt>
                <c:pt idx="1385">
                  <c:v>27.26</c:v>
                </c:pt>
                <c:pt idx="1386">
                  <c:v>27.453333333333301</c:v>
                </c:pt>
                <c:pt idx="1387">
                  <c:v>27.45</c:v>
                </c:pt>
                <c:pt idx="1388">
                  <c:v>28.913333333333298</c:v>
                </c:pt>
                <c:pt idx="1389">
                  <c:v>29.4433333333333</c:v>
                </c:pt>
                <c:pt idx="1390">
                  <c:v>30.046666666666599</c:v>
                </c:pt>
                <c:pt idx="1391">
                  <c:v>28.136666666666599</c:v>
                </c:pt>
                <c:pt idx="1392">
                  <c:v>27.543333333333301</c:v>
                </c:pt>
                <c:pt idx="1393">
                  <c:v>26.8533333333333</c:v>
                </c:pt>
                <c:pt idx="1394">
                  <c:v>26.95</c:v>
                </c:pt>
                <c:pt idx="1395">
                  <c:v>26.84</c:v>
                </c:pt>
                <c:pt idx="1396">
                  <c:v>26.81</c:v>
                </c:pt>
                <c:pt idx="1397">
                  <c:v>26.986666666666601</c:v>
                </c:pt>
                <c:pt idx="1398">
                  <c:v>26.1666666666666</c:v>
                </c:pt>
                <c:pt idx="1399">
                  <c:v>26.136666666666599</c:v>
                </c:pt>
                <c:pt idx="1400">
                  <c:v>25.8266666666666</c:v>
                </c:pt>
                <c:pt idx="1401">
                  <c:v>26.0266666666666</c:v>
                </c:pt>
                <c:pt idx="1402">
                  <c:v>25.9366666666666</c:v>
                </c:pt>
                <c:pt idx="1403">
                  <c:v>26.0966666666666</c:v>
                </c:pt>
                <c:pt idx="1404">
                  <c:v>24.4</c:v>
                </c:pt>
                <c:pt idx="1405">
                  <c:v>24.6166666666666</c:v>
                </c:pt>
                <c:pt idx="1406">
                  <c:v>24.5448504983388</c:v>
                </c:pt>
                <c:pt idx="1407">
                  <c:v>24.4717607973421</c:v>
                </c:pt>
                <c:pt idx="1408">
                  <c:v>25.438538205979999</c:v>
                </c:pt>
                <c:pt idx="1409">
                  <c:v>24.292358803986701</c:v>
                </c:pt>
                <c:pt idx="1410">
                  <c:v>24.6910299003322</c:v>
                </c:pt>
                <c:pt idx="1411">
                  <c:v>23.1029900332225</c:v>
                </c:pt>
                <c:pt idx="1412">
                  <c:v>23.159468438538202</c:v>
                </c:pt>
                <c:pt idx="1413">
                  <c:v>23.285714285714199</c:v>
                </c:pt>
                <c:pt idx="1414">
                  <c:v>23.285714285714199</c:v>
                </c:pt>
                <c:pt idx="1415">
                  <c:v>25.1428571428571</c:v>
                </c:pt>
                <c:pt idx="1416">
                  <c:v>24.1960132890365</c:v>
                </c:pt>
                <c:pt idx="1417">
                  <c:v>24.2990033222591</c:v>
                </c:pt>
                <c:pt idx="1418">
                  <c:v>23.890365448504902</c:v>
                </c:pt>
                <c:pt idx="1419">
                  <c:v>23.993355481727502</c:v>
                </c:pt>
                <c:pt idx="1420">
                  <c:v>24.0830564784053</c:v>
                </c:pt>
                <c:pt idx="1421">
                  <c:v>24.079734219269099</c:v>
                </c:pt>
                <c:pt idx="1422">
                  <c:v>23.365448504983299</c:v>
                </c:pt>
                <c:pt idx="1423">
                  <c:v>24.731788079470199</c:v>
                </c:pt>
                <c:pt idx="1424">
                  <c:v>24.566225165562901</c:v>
                </c:pt>
                <c:pt idx="1425">
                  <c:v>24.562913907284699</c:v>
                </c:pt>
                <c:pt idx="1426">
                  <c:v>24.5430463576158</c:v>
                </c:pt>
                <c:pt idx="1427">
                  <c:v>24.735099337748299</c:v>
                </c:pt>
                <c:pt idx="1428">
                  <c:v>24.731788079470199</c:v>
                </c:pt>
                <c:pt idx="1429">
                  <c:v>24.8278145695364</c:v>
                </c:pt>
                <c:pt idx="1430">
                  <c:v>26.4172185430463</c:v>
                </c:pt>
                <c:pt idx="1431">
                  <c:v>26.536423841059602</c:v>
                </c:pt>
                <c:pt idx="1432">
                  <c:v>26.4304635761589</c:v>
                </c:pt>
                <c:pt idx="1433">
                  <c:v>26.4139072847682</c:v>
                </c:pt>
                <c:pt idx="1434">
                  <c:v>26.119205298013199</c:v>
                </c:pt>
                <c:pt idx="1435">
                  <c:v>27.778145695364199</c:v>
                </c:pt>
                <c:pt idx="1436">
                  <c:v>27.649006622516499</c:v>
                </c:pt>
                <c:pt idx="1437">
                  <c:v>27.513245033112501</c:v>
                </c:pt>
                <c:pt idx="1438">
                  <c:v>27.460264900662199</c:v>
                </c:pt>
                <c:pt idx="1439">
                  <c:v>27.460264900662199</c:v>
                </c:pt>
                <c:pt idx="1440">
                  <c:v>27.8178807947019</c:v>
                </c:pt>
                <c:pt idx="1441">
                  <c:v>29.0430463576158</c:v>
                </c:pt>
                <c:pt idx="1442">
                  <c:v>29.1291390728476</c:v>
                </c:pt>
                <c:pt idx="1443">
                  <c:v>29.307947019867498</c:v>
                </c:pt>
                <c:pt idx="1444">
                  <c:v>29.066225165562901</c:v>
                </c:pt>
                <c:pt idx="1445">
                  <c:v>29.152317880794701</c:v>
                </c:pt>
                <c:pt idx="1446">
                  <c:v>28.551155115511499</c:v>
                </c:pt>
                <c:pt idx="1447">
                  <c:v>29.643564356435601</c:v>
                </c:pt>
                <c:pt idx="1448">
                  <c:v>28.468646864686399</c:v>
                </c:pt>
                <c:pt idx="1449">
                  <c:v>28.496710526315699</c:v>
                </c:pt>
                <c:pt idx="1450">
                  <c:v>28.5822368421052</c:v>
                </c:pt>
                <c:pt idx="1451">
                  <c:v>28.555921052631501</c:v>
                </c:pt>
                <c:pt idx="1452">
                  <c:v>28.565789473684202</c:v>
                </c:pt>
                <c:pt idx="1453">
                  <c:v>28.7631578947368</c:v>
                </c:pt>
                <c:pt idx="1454">
                  <c:v>27.2006578947368</c:v>
                </c:pt>
                <c:pt idx="1455">
                  <c:v>27.440789473684202</c:v>
                </c:pt>
                <c:pt idx="1456">
                  <c:v>28.789473684210499</c:v>
                </c:pt>
                <c:pt idx="1457">
                  <c:v>27.440789473684202</c:v>
                </c:pt>
                <c:pt idx="1458">
                  <c:v>27.440789473684202</c:v>
                </c:pt>
                <c:pt idx="1459">
                  <c:v>29.078947368421002</c:v>
                </c:pt>
                <c:pt idx="1460">
                  <c:v>28.559210526315699</c:v>
                </c:pt>
                <c:pt idx="1461">
                  <c:v>27.378289473684202</c:v>
                </c:pt>
                <c:pt idx="1462">
                  <c:v>29.032894736842099</c:v>
                </c:pt>
                <c:pt idx="1463">
                  <c:v>28.815789473684202</c:v>
                </c:pt>
                <c:pt idx="1464">
                  <c:v>28.625</c:v>
                </c:pt>
                <c:pt idx="1465">
                  <c:v>30.3947368421052</c:v>
                </c:pt>
                <c:pt idx="1466">
                  <c:v>28.730263157894701</c:v>
                </c:pt>
                <c:pt idx="1467">
                  <c:v>27.467105263157801</c:v>
                </c:pt>
                <c:pt idx="1468">
                  <c:v>29.039473684210499</c:v>
                </c:pt>
                <c:pt idx="1469">
                  <c:v>28.9572368421052</c:v>
                </c:pt>
                <c:pt idx="1470">
                  <c:v>29.766447368421002</c:v>
                </c:pt>
                <c:pt idx="1471">
                  <c:v>29.907894736842099</c:v>
                </c:pt>
                <c:pt idx="1472">
                  <c:v>29.605263157894701</c:v>
                </c:pt>
                <c:pt idx="1473">
                  <c:v>28.6381578947368</c:v>
                </c:pt>
                <c:pt idx="1474">
                  <c:v>28.324590163934399</c:v>
                </c:pt>
                <c:pt idx="1475">
                  <c:v>27.0983606557377</c:v>
                </c:pt>
                <c:pt idx="1476">
                  <c:v>26.983606557377001</c:v>
                </c:pt>
                <c:pt idx="1477">
                  <c:v>27.068852459016298</c:v>
                </c:pt>
                <c:pt idx="1478">
                  <c:v>26.954098360655699</c:v>
                </c:pt>
                <c:pt idx="1479">
                  <c:v>27.016393442622899</c:v>
                </c:pt>
                <c:pt idx="1480">
                  <c:v>27.039344262295</c:v>
                </c:pt>
                <c:pt idx="1481">
                  <c:v>27.343137254901901</c:v>
                </c:pt>
                <c:pt idx="1482">
                  <c:v>27.245098039215598</c:v>
                </c:pt>
                <c:pt idx="1483">
                  <c:v>27.1013071895424</c:v>
                </c:pt>
                <c:pt idx="1484">
                  <c:v>27.0522875816993</c:v>
                </c:pt>
                <c:pt idx="1485">
                  <c:v>27.058823529411701</c:v>
                </c:pt>
                <c:pt idx="1486">
                  <c:v>26.934640522875799</c:v>
                </c:pt>
                <c:pt idx="1487">
                  <c:v>26.434640522875799</c:v>
                </c:pt>
                <c:pt idx="1488">
                  <c:v>26.316993464052199</c:v>
                </c:pt>
                <c:pt idx="1489">
                  <c:v>26.4477124183006</c:v>
                </c:pt>
                <c:pt idx="1490">
                  <c:v>27.8366013071895</c:v>
                </c:pt>
                <c:pt idx="1491">
                  <c:v>27.8366013071895</c:v>
                </c:pt>
                <c:pt idx="1492">
                  <c:v>27.732026143790801</c:v>
                </c:pt>
                <c:pt idx="1493">
                  <c:v>27.7156862745098</c:v>
                </c:pt>
                <c:pt idx="1494">
                  <c:v>27.624183006535901</c:v>
                </c:pt>
                <c:pt idx="1495">
                  <c:v>28.261437908496699</c:v>
                </c:pt>
                <c:pt idx="1496">
                  <c:v>28.480392156862699</c:v>
                </c:pt>
                <c:pt idx="1497">
                  <c:v>28.424836601307099</c:v>
                </c:pt>
                <c:pt idx="1498">
                  <c:v>28.4901960784313</c:v>
                </c:pt>
                <c:pt idx="1499">
                  <c:v>29.790849673202601</c:v>
                </c:pt>
                <c:pt idx="1500">
                  <c:v>29.9967320261437</c:v>
                </c:pt>
                <c:pt idx="1501">
                  <c:v>29.9411764705882</c:v>
                </c:pt>
                <c:pt idx="1502">
                  <c:v>29.9411764705882</c:v>
                </c:pt>
                <c:pt idx="1503">
                  <c:v>28.643790849673199</c:v>
                </c:pt>
                <c:pt idx="1504">
                  <c:v>28.800653594771202</c:v>
                </c:pt>
                <c:pt idx="1505">
                  <c:v>28.866013071895399</c:v>
                </c:pt>
                <c:pt idx="1506">
                  <c:v>29.908496732026101</c:v>
                </c:pt>
                <c:pt idx="1507">
                  <c:v>28.852941176470502</c:v>
                </c:pt>
                <c:pt idx="1508">
                  <c:v>29.205882352941099</c:v>
                </c:pt>
                <c:pt idx="1509">
                  <c:v>30.248366013071799</c:v>
                </c:pt>
                <c:pt idx="1510">
                  <c:v>29.615635179152999</c:v>
                </c:pt>
                <c:pt idx="1511">
                  <c:v>28.563517915309401</c:v>
                </c:pt>
                <c:pt idx="1512">
                  <c:v>27.944805194805099</c:v>
                </c:pt>
                <c:pt idx="1513">
                  <c:v>27.668831168831101</c:v>
                </c:pt>
                <c:pt idx="1514">
                  <c:v>24.5487012987013</c:v>
                </c:pt>
                <c:pt idx="1515">
                  <c:v>25.0941558441558</c:v>
                </c:pt>
                <c:pt idx="1516">
                  <c:v>26.243506493506398</c:v>
                </c:pt>
                <c:pt idx="1517">
                  <c:v>25.1883116883116</c:v>
                </c:pt>
                <c:pt idx="1518">
                  <c:v>23.181818181818102</c:v>
                </c:pt>
                <c:pt idx="1519">
                  <c:v>23.149350649350598</c:v>
                </c:pt>
                <c:pt idx="1520">
                  <c:v>23.2532467532467</c:v>
                </c:pt>
                <c:pt idx="1521">
                  <c:v>25.064935064935</c:v>
                </c:pt>
                <c:pt idx="1522">
                  <c:v>25</c:v>
                </c:pt>
                <c:pt idx="1523">
                  <c:v>25.517799352750799</c:v>
                </c:pt>
                <c:pt idx="1524">
                  <c:v>25.776699029126199</c:v>
                </c:pt>
                <c:pt idx="1525">
                  <c:v>25.776699029126199</c:v>
                </c:pt>
                <c:pt idx="1526">
                  <c:v>26.974193548386999</c:v>
                </c:pt>
                <c:pt idx="1527">
                  <c:v>26.974193548386999</c:v>
                </c:pt>
                <c:pt idx="1528">
                  <c:v>27.7451612903225</c:v>
                </c:pt>
                <c:pt idx="1529">
                  <c:v>26.196774193548301</c:v>
                </c:pt>
                <c:pt idx="1530">
                  <c:v>27.6806451612903</c:v>
                </c:pt>
                <c:pt idx="1531">
                  <c:v>28.0612903225806</c:v>
                </c:pt>
                <c:pt idx="1532">
                  <c:v>26.958064516128999</c:v>
                </c:pt>
                <c:pt idx="1533">
                  <c:v>27.038709677419298</c:v>
                </c:pt>
                <c:pt idx="1534">
                  <c:v>27.103225806451601</c:v>
                </c:pt>
                <c:pt idx="1535">
                  <c:v>27.103225806451601</c:v>
                </c:pt>
                <c:pt idx="1536">
                  <c:v>27.035483870967699</c:v>
                </c:pt>
                <c:pt idx="1537">
                  <c:v>27.035483870967699</c:v>
                </c:pt>
                <c:pt idx="1538">
                  <c:v>27.035483870967699</c:v>
                </c:pt>
                <c:pt idx="1539">
                  <c:v>27.261290322580599</c:v>
                </c:pt>
                <c:pt idx="1540">
                  <c:v>27.406451612903201</c:v>
                </c:pt>
                <c:pt idx="1541">
                  <c:v>27.511254019292601</c:v>
                </c:pt>
                <c:pt idx="1542">
                  <c:v>28.019292604501601</c:v>
                </c:pt>
                <c:pt idx="1543">
                  <c:v>28.0064308681672</c:v>
                </c:pt>
                <c:pt idx="1544">
                  <c:v>27.958199356913099</c:v>
                </c:pt>
                <c:pt idx="1545">
                  <c:v>29.475884244372899</c:v>
                </c:pt>
                <c:pt idx="1546">
                  <c:v>29.794212218649498</c:v>
                </c:pt>
                <c:pt idx="1547">
                  <c:v>28.6559485530546</c:v>
                </c:pt>
                <c:pt idx="1548">
                  <c:v>30.032051282051199</c:v>
                </c:pt>
                <c:pt idx="1549">
                  <c:v>30.0128205128205</c:v>
                </c:pt>
                <c:pt idx="1550">
                  <c:v>30.080128205128201</c:v>
                </c:pt>
                <c:pt idx="1551">
                  <c:v>30.080128205128201</c:v>
                </c:pt>
                <c:pt idx="1552">
                  <c:v>30.080128205128201</c:v>
                </c:pt>
                <c:pt idx="1553">
                  <c:v>30.0705128205128</c:v>
                </c:pt>
                <c:pt idx="1554">
                  <c:v>31.173076923076898</c:v>
                </c:pt>
                <c:pt idx="1555">
                  <c:v>31.051282051282001</c:v>
                </c:pt>
                <c:pt idx="1556">
                  <c:v>29.935897435897399</c:v>
                </c:pt>
                <c:pt idx="1557">
                  <c:v>29.842948717948701</c:v>
                </c:pt>
                <c:pt idx="1558">
                  <c:v>29.692307692307601</c:v>
                </c:pt>
                <c:pt idx="1559">
                  <c:v>29.692307692307601</c:v>
                </c:pt>
                <c:pt idx="1560">
                  <c:v>29.756410256410199</c:v>
                </c:pt>
                <c:pt idx="1561">
                  <c:v>29.772435897435798</c:v>
                </c:pt>
                <c:pt idx="1562">
                  <c:v>28.875</c:v>
                </c:pt>
                <c:pt idx="1563">
                  <c:v>28.339743589743499</c:v>
                </c:pt>
                <c:pt idx="1564">
                  <c:v>28.2916666666666</c:v>
                </c:pt>
                <c:pt idx="1565">
                  <c:v>28.429487179487101</c:v>
                </c:pt>
                <c:pt idx="1566">
                  <c:v>28.1378205128205</c:v>
                </c:pt>
                <c:pt idx="1567">
                  <c:v>27.923076923076898</c:v>
                </c:pt>
                <c:pt idx="1568">
                  <c:v>29.163461538461501</c:v>
                </c:pt>
                <c:pt idx="1569">
                  <c:v>29.7115384615384</c:v>
                </c:pt>
                <c:pt idx="1570">
                  <c:v>29.272435897435798</c:v>
                </c:pt>
                <c:pt idx="1571">
                  <c:v>29.272435897435798</c:v>
                </c:pt>
                <c:pt idx="1572">
                  <c:v>29.288461538461501</c:v>
                </c:pt>
                <c:pt idx="1573">
                  <c:v>28.3878205128205</c:v>
                </c:pt>
                <c:pt idx="1574">
                  <c:v>27.233974358974301</c:v>
                </c:pt>
                <c:pt idx="1575">
                  <c:v>27.509615384615302</c:v>
                </c:pt>
                <c:pt idx="1576">
                  <c:v>27.663461538461501</c:v>
                </c:pt>
                <c:pt idx="1577">
                  <c:v>27.663461538461501</c:v>
                </c:pt>
                <c:pt idx="1578">
                  <c:v>27.769230769230699</c:v>
                </c:pt>
                <c:pt idx="1579">
                  <c:v>30.785256410256402</c:v>
                </c:pt>
                <c:pt idx="1580">
                  <c:v>30.868589743589698</c:v>
                </c:pt>
                <c:pt idx="1581">
                  <c:v>30.663461538461501</c:v>
                </c:pt>
                <c:pt idx="1582">
                  <c:v>29.8621794871794</c:v>
                </c:pt>
                <c:pt idx="1583">
                  <c:v>29.955128205128201</c:v>
                </c:pt>
                <c:pt idx="1584">
                  <c:v>30.2948717948717</c:v>
                </c:pt>
                <c:pt idx="1585">
                  <c:v>29.179487179487101</c:v>
                </c:pt>
                <c:pt idx="1586">
                  <c:v>28.5</c:v>
                </c:pt>
                <c:pt idx="1587">
                  <c:v>28.400641025641001</c:v>
                </c:pt>
                <c:pt idx="1588">
                  <c:v>28.394230769230699</c:v>
                </c:pt>
                <c:pt idx="1589">
                  <c:v>28.1980830670926</c:v>
                </c:pt>
                <c:pt idx="1590">
                  <c:v>27.373801916932901</c:v>
                </c:pt>
                <c:pt idx="1591">
                  <c:v>27.351437699680499</c:v>
                </c:pt>
                <c:pt idx="1592">
                  <c:v>27.2076677316293</c:v>
                </c:pt>
                <c:pt idx="1593">
                  <c:v>28.796178343948998</c:v>
                </c:pt>
                <c:pt idx="1594">
                  <c:v>28.5859872611464</c:v>
                </c:pt>
                <c:pt idx="1595">
                  <c:v>29.1305732484076</c:v>
                </c:pt>
                <c:pt idx="1596">
                  <c:v>27.302547770700599</c:v>
                </c:pt>
                <c:pt idx="1597">
                  <c:v>27.520634920634901</c:v>
                </c:pt>
                <c:pt idx="1598">
                  <c:v>27.431746031745998</c:v>
                </c:pt>
                <c:pt idx="1599">
                  <c:v>27.603174603174601</c:v>
                </c:pt>
                <c:pt idx="1600">
                  <c:v>27.6095238095238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3F9-4DED-9A21-4CA2CA499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0708399"/>
        <c:axId val="540703823"/>
      </c:lineChart>
      <c:catAx>
        <c:axId val="5407083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703823"/>
        <c:crosses val="autoZero"/>
        <c:auto val="1"/>
        <c:lblAlgn val="ctr"/>
        <c:lblOffset val="100"/>
        <c:noMultiLvlLbl val="0"/>
      </c:catAx>
      <c:valAx>
        <c:axId val="540703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708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log_miasta!$C$1:$C$2</c:f>
              <c:strCache>
                <c:ptCount val="2"/>
                <c:pt idx="0">
                  <c:v>Domy</c:v>
                </c:pt>
                <c:pt idx="1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log_miasta!$C$3:$C$1602</c:f>
              <c:numCache>
                <c:formatCode>General</c:formatCode>
                <c:ptCount val="160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4</c:v>
                </c:pt>
                <c:pt idx="47">
                  <c:v>4</c:v>
                </c:pt>
                <c:pt idx="48">
                  <c:v>5</c:v>
                </c:pt>
                <c:pt idx="49">
                  <c:v>6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8</c:v>
                </c:pt>
                <c:pt idx="55">
                  <c:v>8</c:v>
                </c:pt>
                <c:pt idx="56">
                  <c:v>8</c:v>
                </c:pt>
                <c:pt idx="57">
                  <c:v>7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7</c:v>
                </c:pt>
                <c:pt idx="62">
                  <c:v>8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8</c:v>
                </c:pt>
                <c:pt idx="70">
                  <c:v>8</c:v>
                </c:pt>
                <c:pt idx="71">
                  <c:v>9</c:v>
                </c:pt>
                <c:pt idx="72">
                  <c:v>9</c:v>
                </c:pt>
                <c:pt idx="73">
                  <c:v>8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8</c:v>
                </c:pt>
                <c:pt idx="79">
                  <c:v>9</c:v>
                </c:pt>
                <c:pt idx="80">
                  <c:v>9</c:v>
                </c:pt>
                <c:pt idx="81">
                  <c:v>9</c:v>
                </c:pt>
                <c:pt idx="82">
                  <c:v>9</c:v>
                </c:pt>
                <c:pt idx="83">
                  <c:v>10</c:v>
                </c:pt>
                <c:pt idx="84">
                  <c:v>9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11</c:v>
                </c:pt>
                <c:pt idx="90">
                  <c:v>11</c:v>
                </c:pt>
                <c:pt idx="91">
                  <c:v>11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10</c:v>
                </c:pt>
                <c:pt idx="97">
                  <c:v>11</c:v>
                </c:pt>
                <c:pt idx="98">
                  <c:v>12</c:v>
                </c:pt>
                <c:pt idx="99">
                  <c:v>13</c:v>
                </c:pt>
                <c:pt idx="100">
                  <c:v>13</c:v>
                </c:pt>
                <c:pt idx="101">
                  <c:v>12</c:v>
                </c:pt>
                <c:pt idx="102">
                  <c:v>12</c:v>
                </c:pt>
                <c:pt idx="103">
                  <c:v>12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12</c:v>
                </c:pt>
                <c:pt idx="109">
                  <c:v>13</c:v>
                </c:pt>
                <c:pt idx="110">
                  <c:v>13</c:v>
                </c:pt>
                <c:pt idx="111">
                  <c:v>12</c:v>
                </c:pt>
                <c:pt idx="112">
                  <c:v>12</c:v>
                </c:pt>
                <c:pt idx="113">
                  <c:v>12</c:v>
                </c:pt>
                <c:pt idx="114">
                  <c:v>12</c:v>
                </c:pt>
                <c:pt idx="115">
                  <c:v>13</c:v>
                </c:pt>
                <c:pt idx="116">
                  <c:v>14</c:v>
                </c:pt>
                <c:pt idx="117">
                  <c:v>14</c:v>
                </c:pt>
                <c:pt idx="118">
                  <c:v>14</c:v>
                </c:pt>
                <c:pt idx="119">
                  <c:v>14</c:v>
                </c:pt>
                <c:pt idx="120">
                  <c:v>13</c:v>
                </c:pt>
                <c:pt idx="121">
                  <c:v>14</c:v>
                </c:pt>
                <c:pt idx="122">
                  <c:v>14</c:v>
                </c:pt>
                <c:pt idx="123">
                  <c:v>14</c:v>
                </c:pt>
                <c:pt idx="124">
                  <c:v>15</c:v>
                </c:pt>
                <c:pt idx="125">
                  <c:v>15</c:v>
                </c:pt>
                <c:pt idx="126">
                  <c:v>15</c:v>
                </c:pt>
                <c:pt idx="127">
                  <c:v>16</c:v>
                </c:pt>
                <c:pt idx="128">
                  <c:v>16</c:v>
                </c:pt>
                <c:pt idx="129">
                  <c:v>17</c:v>
                </c:pt>
                <c:pt idx="130">
                  <c:v>18</c:v>
                </c:pt>
                <c:pt idx="131">
                  <c:v>18</c:v>
                </c:pt>
                <c:pt idx="132">
                  <c:v>19</c:v>
                </c:pt>
                <c:pt idx="133">
                  <c:v>19</c:v>
                </c:pt>
                <c:pt idx="134">
                  <c:v>19</c:v>
                </c:pt>
                <c:pt idx="135">
                  <c:v>19</c:v>
                </c:pt>
                <c:pt idx="136">
                  <c:v>19</c:v>
                </c:pt>
                <c:pt idx="137">
                  <c:v>20</c:v>
                </c:pt>
                <c:pt idx="138">
                  <c:v>20</c:v>
                </c:pt>
                <c:pt idx="139">
                  <c:v>20</c:v>
                </c:pt>
                <c:pt idx="140">
                  <c:v>20</c:v>
                </c:pt>
                <c:pt idx="141">
                  <c:v>20</c:v>
                </c:pt>
                <c:pt idx="142">
                  <c:v>20</c:v>
                </c:pt>
                <c:pt idx="143">
                  <c:v>21</c:v>
                </c:pt>
                <c:pt idx="144">
                  <c:v>21</c:v>
                </c:pt>
                <c:pt idx="145">
                  <c:v>21</c:v>
                </c:pt>
                <c:pt idx="146">
                  <c:v>20</c:v>
                </c:pt>
                <c:pt idx="147">
                  <c:v>20</c:v>
                </c:pt>
                <c:pt idx="148">
                  <c:v>20</c:v>
                </c:pt>
                <c:pt idx="149">
                  <c:v>20</c:v>
                </c:pt>
                <c:pt idx="150">
                  <c:v>19</c:v>
                </c:pt>
                <c:pt idx="151">
                  <c:v>20</c:v>
                </c:pt>
                <c:pt idx="152">
                  <c:v>20</c:v>
                </c:pt>
                <c:pt idx="153">
                  <c:v>20</c:v>
                </c:pt>
                <c:pt idx="154">
                  <c:v>20</c:v>
                </c:pt>
                <c:pt idx="155">
                  <c:v>20</c:v>
                </c:pt>
                <c:pt idx="156">
                  <c:v>21</c:v>
                </c:pt>
                <c:pt idx="157">
                  <c:v>22</c:v>
                </c:pt>
                <c:pt idx="158">
                  <c:v>22</c:v>
                </c:pt>
                <c:pt idx="159">
                  <c:v>22</c:v>
                </c:pt>
                <c:pt idx="160">
                  <c:v>22</c:v>
                </c:pt>
                <c:pt idx="161">
                  <c:v>22</c:v>
                </c:pt>
                <c:pt idx="162">
                  <c:v>21</c:v>
                </c:pt>
                <c:pt idx="163">
                  <c:v>22</c:v>
                </c:pt>
                <c:pt idx="164">
                  <c:v>21</c:v>
                </c:pt>
                <c:pt idx="165">
                  <c:v>21</c:v>
                </c:pt>
                <c:pt idx="166">
                  <c:v>22</c:v>
                </c:pt>
                <c:pt idx="167">
                  <c:v>23</c:v>
                </c:pt>
                <c:pt idx="168">
                  <c:v>23</c:v>
                </c:pt>
                <c:pt idx="169">
                  <c:v>24</c:v>
                </c:pt>
                <c:pt idx="170">
                  <c:v>23</c:v>
                </c:pt>
                <c:pt idx="171">
                  <c:v>23</c:v>
                </c:pt>
                <c:pt idx="172">
                  <c:v>24</c:v>
                </c:pt>
                <c:pt idx="173">
                  <c:v>24</c:v>
                </c:pt>
                <c:pt idx="174">
                  <c:v>24</c:v>
                </c:pt>
                <c:pt idx="175">
                  <c:v>24</c:v>
                </c:pt>
                <c:pt idx="176">
                  <c:v>24</c:v>
                </c:pt>
                <c:pt idx="177">
                  <c:v>24</c:v>
                </c:pt>
                <c:pt idx="178">
                  <c:v>24</c:v>
                </c:pt>
                <c:pt idx="179">
                  <c:v>24</c:v>
                </c:pt>
                <c:pt idx="180">
                  <c:v>24</c:v>
                </c:pt>
                <c:pt idx="181">
                  <c:v>24</c:v>
                </c:pt>
                <c:pt idx="182">
                  <c:v>24</c:v>
                </c:pt>
                <c:pt idx="183">
                  <c:v>24</c:v>
                </c:pt>
                <c:pt idx="184">
                  <c:v>24</c:v>
                </c:pt>
                <c:pt idx="185">
                  <c:v>25</c:v>
                </c:pt>
                <c:pt idx="186">
                  <c:v>24</c:v>
                </c:pt>
                <c:pt idx="187">
                  <c:v>24</c:v>
                </c:pt>
                <c:pt idx="188">
                  <c:v>24</c:v>
                </c:pt>
                <c:pt idx="189">
                  <c:v>24</c:v>
                </c:pt>
                <c:pt idx="190">
                  <c:v>24</c:v>
                </c:pt>
                <c:pt idx="191">
                  <c:v>24</c:v>
                </c:pt>
                <c:pt idx="192">
                  <c:v>24</c:v>
                </c:pt>
                <c:pt idx="193">
                  <c:v>25</c:v>
                </c:pt>
                <c:pt idx="194">
                  <c:v>25</c:v>
                </c:pt>
                <c:pt idx="195">
                  <c:v>25</c:v>
                </c:pt>
                <c:pt idx="196">
                  <c:v>25</c:v>
                </c:pt>
                <c:pt idx="197">
                  <c:v>24</c:v>
                </c:pt>
                <c:pt idx="198">
                  <c:v>24</c:v>
                </c:pt>
                <c:pt idx="199">
                  <c:v>24</c:v>
                </c:pt>
                <c:pt idx="200">
                  <c:v>24</c:v>
                </c:pt>
                <c:pt idx="201">
                  <c:v>25</c:v>
                </c:pt>
                <c:pt idx="202">
                  <c:v>25</c:v>
                </c:pt>
                <c:pt idx="203">
                  <c:v>25</c:v>
                </c:pt>
                <c:pt idx="204">
                  <c:v>25</c:v>
                </c:pt>
                <c:pt idx="205">
                  <c:v>25</c:v>
                </c:pt>
                <c:pt idx="206">
                  <c:v>25</c:v>
                </c:pt>
                <c:pt idx="207">
                  <c:v>25</c:v>
                </c:pt>
                <c:pt idx="208">
                  <c:v>25</c:v>
                </c:pt>
                <c:pt idx="209">
                  <c:v>26</c:v>
                </c:pt>
                <c:pt idx="210">
                  <c:v>25</c:v>
                </c:pt>
                <c:pt idx="211">
                  <c:v>25</c:v>
                </c:pt>
                <c:pt idx="212">
                  <c:v>25</c:v>
                </c:pt>
                <c:pt idx="213">
                  <c:v>25</c:v>
                </c:pt>
                <c:pt idx="214">
                  <c:v>26</c:v>
                </c:pt>
                <c:pt idx="215">
                  <c:v>26</c:v>
                </c:pt>
                <c:pt idx="216">
                  <c:v>26</c:v>
                </c:pt>
                <c:pt idx="217">
                  <c:v>25</c:v>
                </c:pt>
                <c:pt idx="218">
                  <c:v>25</c:v>
                </c:pt>
                <c:pt idx="219">
                  <c:v>25</c:v>
                </c:pt>
                <c:pt idx="220">
                  <c:v>25</c:v>
                </c:pt>
                <c:pt idx="221">
                  <c:v>25</c:v>
                </c:pt>
                <c:pt idx="222">
                  <c:v>25</c:v>
                </c:pt>
                <c:pt idx="223">
                  <c:v>25</c:v>
                </c:pt>
                <c:pt idx="224">
                  <c:v>25</c:v>
                </c:pt>
                <c:pt idx="225">
                  <c:v>25</c:v>
                </c:pt>
                <c:pt idx="226">
                  <c:v>25</c:v>
                </c:pt>
                <c:pt idx="227">
                  <c:v>26</c:v>
                </c:pt>
                <c:pt idx="228">
                  <c:v>27</c:v>
                </c:pt>
                <c:pt idx="229">
                  <c:v>28</c:v>
                </c:pt>
                <c:pt idx="230">
                  <c:v>29</c:v>
                </c:pt>
                <c:pt idx="231">
                  <c:v>29</c:v>
                </c:pt>
                <c:pt idx="232">
                  <c:v>28</c:v>
                </c:pt>
                <c:pt idx="233">
                  <c:v>28</c:v>
                </c:pt>
                <c:pt idx="234">
                  <c:v>28</c:v>
                </c:pt>
                <c:pt idx="235">
                  <c:v>28</c:v>
                </c:pt>
                <c:pt idx="236">
                  <c:v>29</c:v>
                </c:pt>
                <c:pt idx="237">
                  <c:v>29</c:v>
                </c:pt>
                <c:pt idx="238">
                  <c:v>30</c:v>
                </c:pt>
                <c:pt idx="239">
                  <c:v>29</c:v>
                </c:pt>
                <c:pt idx="240">
                  <c:v>29</c:v>
                </c:pt>
                <c:pt idx="241">
                  <c:v>29</c:v>
                </c:pt>
                <c:pt idx="242">
                  <c:v>29</c:v>
                </c:pt>
                <c:pt idx="243">
                  <c:v>29</c:v>
                </c:pt>
                <c:pt idx="244">
                  <c:v>29</c:v>
                </c:pt>
                <c:pt idx="245">
                  <c:v>30</c:v>
                </c:pt>
                <c:pt idx="246">
                  <c:v>30</c:v>
                </c:pt>
                <c:pt idx="247">
                  <c:v>30</c:v>
                </c:pt>
                <c:pt idx="248">
                  <c:v>30</c:v>
                </c:pt>
                <c:pt idx="249">
                  <c:v>30</c:v>
                </c:pt>
                <c:pt idx="250">
                  <c:v>30</c:v>
                </c:pt>
                <c:pt idx="251">
                  <c:v>30</c:v>
                </c:pt>
                <c:pt idx="252">
                  <c:v>30</c:v>
                </c:pt>
                <c:pt idx="253">
                  <c:v>30</c:v>
                </c:pt>
                <c:pt idx="254">
                  <c:v>30</c:v>
                </c:pt>
                <c:pt idx="255">
                  <c:v>31</c:v>
                </c:pt>
                <c:pt idx="256">
                  <c:v>31</c:v>
                </c:pt>
                <c:pt idx="257">
                  <c:v>32</c:v>
                </c:pt>
                <c:pt idx="258">
                  <c:v>32</c:v>
                </c:pt>
                <c:pt idx="259">
                  <c:v>32</c:v>
                </c:pt>
                <c:pt idx="260">
                  <c:v>33</c:v>
                </c:pt>
                <c:pt idx="261">
                  <c:v>33</c:v>
                </c:pt>
                <c:pt idx="262">
                  <c:v>33</c:v>
                </c:pt>
                <c:pt idx="263">
                  <c:v>33</c:v>
                </c:pt>
                <c:pt idx="264">
                  <c:v>33</c:v>
                </c:pt>
                <c:pt idx="265">
                  <c:v>33</c:v>
                </c:pt>
                <c:pt idx="266">
                  <c:v>34</c:v>
                </c:pt>
                <c:pt idx="267">
                  <c:v>33</c:v>
                </c:pt>
                <c:pt idx="268">
                  <c:v>34</c:v>
                </c:pt>
                <c:pt idx="269">
                  <c:v>34</c:v>
                </c:pt>
                <c:pt idx="270">
                  <c:v>34</c:v>
                </c:pt>
                <c:pt idx="271">
                  <c:v>34</c:v>
                </c:pt>
                <c:pt idx="272">
                  <c:v>35</c:v>
                </c:pt>
                <c:pt idx="273">
                  <c:v>35</c:v>
                </c:pt>
                <c:pt idx="274">
                  <c:v>35</c:v>
                </c:pt>
                <c:pt idx="275">
                  <c:v>35</c:v>
                </c:pt>
                <c:pt idx="276">
                  <c:v>35</c:v>
                </c:pt>
                <c:pt idx="277">
                  <c:v>34</c:v>
                </c:pt>
                <c:pt idx="278">
                  <c:v>34</c:v>
                </c:pt>
                <c:pt idx="279">
                  <c:v>34</c:v>
                </c:pt>
                <c:pt idx="280">
                  <c:v>34</c:v>
                </c:pt>
                <c:pt idx="281">
                  <c:v>34</c:v>
                </c:pt>
                <c:pt idx="282">
                  <c:v>34</c:v>
                </c:pt>
                <c:pt idx="283">
                  <c:v>34</c:v>
                </c:pt>
                <c:pt idx="284">
                  <c:v>35</c:v>
                </c:pt>
                <c:pt idx="285">
                  <c:v>34</c:v>
                </c:pt>
                <c:pt idx="286">
                  <c:v>34</c:v>
                </c:pt>
                <c:pt idx="287">
                  <c:v>35</c:v>
                </c:pt>
                <c:pt idx="288">
                  <c:v>35</c:v>
                </c:pt>
                <c:pt idx="289">
                  <c:v>35</c:v>
                </c:pt>
                <c:pt idx="290">
                  <c:v>35</c:v>
                </c:pt>
                <c:pt idx="291">
                  <c:v>35</c:v>
                </c:pt>
                <c:pt idx="292">
                  <c:v>35</c:v>
                </c:pt>
                <c:pt idx="293">
                  <c:v>35</c:v>
                </c:pt>
                <c:pt idx="294">
                  <c:v>35</c:v>
                </c:pt>
                <c:pt idx="295">
                  <c:v>35</c:v>
                </c:pt>
                <c:pt idx="296">
                  <c:v>35</c:v>
                </c:pt>
                <c:pt idx="297">
                  <c:v>35</c:v>
                </c:pt>
                <c:pt idx="298">
                  <c:v>36</c:v>
                </c:pt>
                <c:pt idx="299">
                  <c:v>35</c:v>
                </c:pt>
                <c:pt idx="300">
                  <c:v>34</c:v>
                </c:pt>
                <c:pt idx="301">
                  <c:v>34</c:v>
                </c:pt>
                <c:pt idx="302">
                  <c:v>34</c:v>
                </c:pt>
                <c:pt idx="303">
                  <c:v>34</c:v>
                </c:pt>
                <c:pt idx="304">
                  <c:v>34</c:v>
                </c:pt>
                <c:pt idx="305">
                  <c:v>35</c:v>
                </c:pt>
                <c:pt idx="306">
                  <c:v>34</c:v>
                </c:pt>
                <c:pt idx="307">
                  <c:v>33</c:v>
                </c:pt>
                <c:pt idx="308">
                  <c:v>33</c:v>
                </c:pt>
                <c:pt idx="309">
                  <c:v>33</c:v>
                </c:pt>
                <c:pt idx="310">
                  <c:v>33</c:v>
                </c:pt>
                <c:pt idx="311">
                  <c:v>33</c:v>
                </c:pt>
                <c:pt idx="312">
                  <c:v>33</c:v>
                </c:pt>
                <c:pt idx="313">
                  <c:v>34</c:v>
                </c:pt>
                <c:pt idx="314">
                  <c:v>34</c:v>
                </c:pt>
                <c:pt idx="315">
                  <c:v>34</c:v>
                </c:pt>
                <c:pt idx="316">
                  <c:v>33</c:v>
                </c:pt>
                <c:pt idx="317">
                  <c:v>34</c:v>
                </c:pt>
                <c:pt idx="318">
                  <c:v>35</c:v>
                </c:pt>
                <c:pt idx="319">
                  <c:v>35</c:v>
                </c:pt>
                <c:pt idx="320">
                  <c:v>35</c:v>
                </c:pt>
                <c:pt idx="321">
                  <c:v>35</c:v>
                </c:pt>
                <c:pt idx="322">
                  <c:v>35</c:v>
                </c:pt>
                <c:pt idx="323">
                  <c:v>36</c:v>
                </c:pt>
                <c:pt idx="324">
                  <c:v>36</c:v>
                </c:pt>
                <c:pt idx="325">
                  <c:v>35</c:v>
                </c:pt>
                <c:pt idx="326">
                  <c:v>36</c:v>
                </c:pt>
                <c:pt idx="327">
                  <c:v>36</c:v>
                </c:pt>
                <c:pt idx="328">
                  <c:v>36</c:v>
                </c:pt>
                <c:pt idx="329">
                  <c:v>36</c:v>
                </c:pt>
                <c:pt idx="330">
                  <c:v>36</c:v>
                </c:pt>
                <c:pt idx="331">
                  <c:v>36</c:v>
                </c:pt>
                <c:pt idx="332">
                  <c:v>36</c:v>
                </c:pt>
                <c:pt idx="333">
                  <c:v>36</c:v>
                </c:pt>
                <c:pt idx="334">
                  <c:v>36</c:v>
                </c:pt>
                <c:pt idx="335">
                  <c:v>36</c:v>
                </c:pt>
                <c:pt idx="336">
                  <c:v>36</c:v>
                </c:pt>
                <c:pt idx="337">
                  <c:v>36</c:v>
                </c:pt>
                <c:pt idx="338">
                  <c:v>36</c:v>
                </c:pt>
                <c:pt idx="339">
                  <c:v>36</c:v>
                </c:pt>
                <c:pt idx="340">
                  <c:v>36</c:v>
                </c:pt>
                <c:pt idx="341">
                  <c:v>36</c:v>
                </c:pt>
                <c:pt idx="342">
                  <c:v>36</c:v>
                </c:pt>
                <c:pt idx="343">
                  <c:v>36</c:v>
                </c:pt>
                <c:pt idx="344">
                  <c:v>36</c:v>
                </c:pt>
                <c:pt idx="345">
                  <c:v>36</c:v>
                </c:pt>
                <c:pt idx="346">
                  <c:v>37</c:v>
                </c:pt>
                <c:pt idx="347">
                  <c:v>36</c:v>
                </c:pt>
                <c:pt idx="348">
                  <c:v>36</c:v>
                </c:pt>
                <c:pt idx="349">
                  <c:v>36</c:v>
                </c:pt>
                <c:pt idx="350">
                  <c:v>36</c:v>
                </c:pt>
                <c:pt idx="351">
                  <c:v>36</c:v>
                </c:pt>
                <c:pt idx="352">
                  <c:v>37</c:v>
                </c:pt>
                <c:pt idx="353">
                  <c:v>36</c:v>
                </c:pt>
                <c:pt idx="354">
                  <c:v>36</c:v>
                </c:pt>
                <c:pt idx="355">
                  <c:v>36</c:v>
                </c:pt>
                <c:pt idx="356">
                  <c:v>37</c:v>
                </c:pt>
                <c:pt idx="357">
                  <c:v>36</c:v>
                </c:pt>
                <c:pt idx="358">
                  <c:v>36</c:v>
                </c:pt>
                <c:pt idx="359">
                  <c:v>36</c:v>
                </c:pt>
                <c:pt idx="360">
                  <c:v>36</c:v>
                </c:pt>
                <c:pt idx="361">
                  <c:v>37</c:v>
                </c:pt>
                <c:pt idx="362">
                  <c:v>38</c:v>
                </c:pt>
                <c:pt idx="363">
                  <c:v>38</c:v>
                </c:pt>
                <c:pt idx="364">
                  <c:v>38</c:v>
                </c:pt>
                <c:pt idx="365">
                  <c:v>38</c:v>
                </c:pt>
                <c:pt idx="366">
                  <c:v>38</c:v>
                </c:pt>
                <c:pt idx="367">
                  <c:v>38</c:v>
                </c:pt>
                <c:pt idx="368">
                  <c:v>38</c:v>
                </c:pt>
                <c:pt idx="369">
                  <c:v>38</c:v>
                </c:pt>
                <c:pt idx="370">
                  <c:v>39</c:v>
                </c:pt>
                <c:pt idx="371">
                  <c:v>40</c:v>
                </c:pt>
                <c:pt idx="372">
                  <c:v>39</c:v>
                </c:pt>
                <c:pt idx="373">
                  <c:v>39</c:v>
                </c:pt>
                <c:pt idx="374">
                  <c:v>40</c:v>
                </c:pt>
                <c:pt idx="375">
                  <c:v>41</c:v>
                </c:pt>
                <c:pt idx="376">
                  <c:v>42</c:v>
                </c:pt>
                <c:pt idx="377">
                  <c:v>41</c:v>
                </c:pt>
                <c:pt idx="378">
                  <c:v>41</c:v>
                </c:pt>
                <c:pt idx="379">
                  <c:v>42</c:v>
                </c:pt>
                <c:pt idx="380">
                  <c:v>42</c:v>
                </c:pt>
                <c:pt idx="381">
                  <c:v>43</c:v>
                </c:pt>
                <c:pt idx="382">
                  <c:v>44</c:v>
                </c:pt>
                <c:pt idx="383">
                  <c:v>44</c:v>
                </c:pt>
                <c:pt idx="384">
                  <c:v>44</c:v>
                </c:pt>
                <c:pt idx="385">
                  <c:v>44</c:v>
                </c:pt>
                <c:pt idx="386">
                  <c:v>44</c:v>
                </c:pt>
                <c:pt idx="387">
                  <c:v>43</c:v>
                </c:pt>
                <c:pt idx="388">
                  <c:v>42</c:v>
                </c:pt>
                <c:pt idx="389">
                  <c:v>42</c:v>
                </c:pt>
                <c:pt idx="390">
                  <c:v>42</c:v>
                </c:pt>
                <c:pt idx="391">
                  <c:v>42</c:v>
                </c:pt>
                <c:pt idx="392">
                  <c:v>43</c:v>
                </c:pt>
                <c:pt idx="393">
                  <c:v>43</c:v>
                </c:pt>
                <c:pt idx="394">
                  <c:v>43</c:v>
                </c:pt>
                <c:pt idx="395">
                  <c:v>43</c:v>
                </c:pt>
                <c:pt idx="396">
                  <c:v>43</c:v>
                </c:pt>
                <c:pt idx="397">
                  <c:v>43</c:v>
                </c:pt>
                <c:pt idx="398">
                  <c:v>43</c:v>
                </c:pt>
                <c:pt idx="399">
                  <c:v>43</c:v>
                </c:pt>
                <c:pt idx="400">
                  <c:v>43</c:v>
                </c:pt>
                <c:pt idx="401">
                  <c:v>43</c:v>
                </c:pt>
                <c:pt idx="402">
                  <c:v>43</c:v>
                </c:pt>
                <c:pt idx="403">
                  <c:v>43</c:v>
                </c:pt>
                <c:pt idx="404">
                  <c:v>44</c:v>
                </c:pt>
                <c:pt idx="405">
                  <c:v>44</c:v>
                </c:pt>
                <c:pt idx="406">
                  <c:v>44</c:v>
                </c:pt>
                <c:pt idx="407">
                  <c:v>44</c:v>
                </c:pt>
                <c:pt idx="408">
                  <c:v>44</c:v>
                </c:pt>
                <c:pt idx="409">
                  <c:v>44</c:v>
                </c:pt>
                <c:pt idx="410">
                  <c:v>44</c:v>
                </c:pt>
                <c:pt idx="411">
                  <c:v>43</c:v>
                </c:pt>
                <c:pt idx="412">
                  <c:v>43</c:v>
                </c:pt>
                <c:pt idx="413">
                  <c:v>44</c:v>
                </c:pt>
                <c:pt idx="414">
                  <c:v>44</c:v>
                </c:pt>
                <c:pt idx="415">
                  <c:v>44</c:v>
                </c:pt>
                <c:pt idx="416">
                  <c:v>45</c:v>
                </c:pt>
                <c:pt idx="417">
                  <c:v>46</c:v>
                </c:pt>
                <c:pt idx="418">
                  <c:v>46</c:v>
                </c:pt>
                <c:pt idx="419">
                  <c:v>46</c:v>
                </c:pt>
                <c:pt idx="420">
                  <c:v>46</c:v>
                </c:pt>
                <c:pt idx="421">
                  <c:v>46</c:v>
                </c:pt>
                <c:pt idx="422">
                  <c:v>46</c:v>
                </c:pt>
                <c:pt idx="423">
                  <c:v>46</c:v>
                </c:pt>
                <c:pt idx="424">
                  <c:v>45</c:v>
                </c:pt>
                <c:pt idx="425">
                  <c:v>45</c:v>
                </c:pt>
                <c:pt idx="426">
                  <c:v>45</c:v>
                </c:pt>
                <c:pt idx="427">
                  <c:v>44</c:v>
                </c:pt>
                <c:pt idx="428">
                  <c:v>44</c:v>
                </c:pt>
                <c:pt idx="429">
                  <c:v>43</c:v>
                </c:pt>
                <c:pt idx="430">
                  <c:v>43</c:v>
                </c:pt>
                <c:pt idx="431">
                  <c:v>43</c:v>
                </c:pt>
                <c:pt idx="432">
                  <c:v>44</c:v>
                </c:pt>
                <c:pt idx="433">
                  <c:v>45</c:v>
                </c:pt>
                <c:pt idx="434">
                  <c:v>45</c:v>
                </c:pt>
                <c:pt idx="435">
                  <c:v>44</c:v>
                </c:pt>
                <c:pt idx="436">
                  <c:v>44</c:v>
                </c:pt>
                <c:pt idx="437">
                  <c:v>44</c:v>
                </c:pt>
                <c:pt idx="438">
                  <c:v>44</c:v>
                </c:pt>
                <c:pt idx="439">
                  <c:v>44</c:v>
                </c:pt>
                <c:pt idx="440">
                  <c:v>43</c:v>
                </c:pt>
                <c:pt idx="441">
                  <c:v>44</c:v>
                </c:pt>
                <c:pt idx="442">
                  <c:v>45</c:v>
                </c:pt>
                <c:pt idx="443">
                  <c:v>45</c:v>
                </c:pt>
                <c:pt idx="444">
                  <c:v>45</c:v>
                </c:pt>
                <c:pt idx="445">
                  <c:v>45</c:v>
                </c:pt>
                <c:pt idx="446">
                  <c:v>44</c:v>
                </c:pt>
                <c:pt idx="447">
                  <c:v>44</c:v>
                </c:pt>
                <c:pt idx="448">
                  <c:v>44</c:v>
                </c:pt>
                <c:pt idx="449">
                  <c:v>43</c:v>
                </c:pt>
                <c:pt idx="450">
                  <c:v>43</c:v>
                </c:pt>
                <c:pt idx="451">
                  <c:v>43</c:v>
                </c:pt>
                <c:pt idx="452">
                  <c:v>44</c:v>
                </c:pt>
                <c:pt idx="453">
                  <c:v>44</c:v>
                </c:pt>
                <c:pt idx="454">
                  <c:v>44</c:v>
                </c:pt>
                <c:pt idx="455">
                  <c:v>44</c:v>
                </c:pt>
                <c:pt idx="456">
                  <c:v>44</c:v>
                </c:pt>
                <c:pt idx="457">
                  <c:v>44</c:v>
                </c:pt>
                <c:pt idx="458">
                  <c:v>44</c:v>
                </c:pt>
                <c:pt idx="459">
                  <c:v>45</c:v>
                </c:pt>
                <c:pt idx="460">
                  <c:v>44</c:v>
                </c:pt>
                <c:pt idx="461">
                  <c:v>44</c:v>
                </c:pt>
                <c:pt idx="462">
                  <c:v>45</c:v>
                </c:pt>
                <c:pt idx="463">
                  <c:v>45</c:v>
                </c:pt>
                <c:pt idx="464">
                  <c:v>45</c:v>
                </c:pt>
                <c:pt idx="465">
                  <c:v>45</c:v>
                </c:pt>
                <c:pt idx="466">
                  <c:v>45</c:v>
                </c:pt>
                <c:pt idx="467">
                  <c:v>45</c:v>
                </c:pt>
                <c:pt idx="468">
                  <c:v>46</c:v>
                </c:pt>
                <c:pt idx="469">
                  <c:v>45</c:v>
                </c:pt>
                <c:pt idx="470">
                  <c:v>45</c:v>
                </c:pt>
                <c:pt idx="471">
                  <c:v>45</c:v>
                </c:pt>
                <c:pt idx="472">
                  <c:v>44</c:v>
                </c:pt>
                <c:pt idx="473">
                  <c:v>44</c:v>
                </c:pt>
                <c:pt idx="474">
                  <c:v>44</c:v>
                </c:pt>
                <c:pt idx="475">
                  <c:v>44</c:v>
                </c:pt>
                <c:pt idx="476">
                  <c:v>44</c:v>
                </c:pt>
                <c:pt idx="477">
                  <c:v>43</c:v>
                </c:pt>
                <c:pt idx="478">
                  <c:v>43</c:v>
                </c:pt>
                <c:pt idx="479">
                  <c:v>44</c:v>
                </c:pt>
                <c:pt idx="480">
                  <c:v>44</c:v>
                </c:pt>
                <c:pt idx="481">
                  <c:v>44</c:v>
                </c:pt>
                <c:pt idx="482">
                  <c:v>44</c:v>
                </c:pt>
                <c:pt idx="483">
                  <c:v>45</c:v>
                </c:pt>
                <c:pt idx="484">
                  <c:v>45</c:v>
                </c:pt>
                <c:pt idx="485">
                  <c:v>45</c:v>
                </c:pt>
                <c:pt idx="486">
                  <c:v>46</c:v>
                </c:pt>
                <c:pt idx="487">
                  <c:v>46</c:v>
                </c:pt>
                <c:pt idx="488">
                  <c:v>46</c:v>
                </c:pt>
                <c:pt idx="489">
                  <c:v>46</c:v>
                </c:pt>
                <c:pt idx="490">
                  <c:v>46</c:v>
                </c:pt>
                <c:pt idx="491">
                  <c:v>46</c:v>
                </c:pt>
                <c:pt idx="492">
                  <c:v>46</c:v>
                </c:pt>
                <c:pt idx="493">
                  <c:v>46</c:v>
                </c:pt>
                <c:pt idx="494">
                  <c:v>46</c:v>
                </c:pt>
                <c:pt idx="495">
                  <c:v>45</c:v>
                </c:pt>
                <c:pt idx="496">
                  <c:v>45</c:v>
                </c:pt>
                <c:pt idx="497">
                  <c:v>45</c:v>
                </c:pt>
                <c:pt idx="498">
                  <c:v>45</c:v>
                </c:pt>
                <c:pt idx="499">
                  <c:v>45</c:v>
                </c:pt>
                <c:pt idx="500">
                  <c:v>45</c:v>
                </c:pt>
                <c:pt idx="501">
                  <c:v>45</c:v>
                </c:pt>
                <c:pt idx="502">
                  <c:v>46</c:v>
                </c:pt>
                <c:pt idx="503">
                  <c:v>46</c:v>
                </c:pt>
                <c:pt idx="504">
                  <c:v>46</c:v>
                </c:pt>
                <c:pt idx="505">
                  <c:v>46</c:v>
                </c:pt>
                <c:pt idx="506">
                  <c:v>47</c:v>
                </c:pt>
                <c:pt idx="507">
                  <c:v>47</c:v>
                </c:pt>
                <c:pt idx="508">
                  <c:v>48</c:v>
                </c:pt>
                <c:pt idx="509">
                  <c:v>48</c:v>
                </c:pt>
                <c:pt idx="510">
                  <c:v>48</c:v>
                </c:pt>
                <c:pt idx="511">
                  <c:v>48</c:v>
                </c:pt>
                <c:pt idx="512">
                  <c:v>49</c:v>
                </c:pt>
                <c:pt idx="513">
                  <c:v>50</c:v>
                </c:pt>
                <c:pt idx="514">
                  <c:v>49</c:v>
                </c:pt>
                <c:pt idx="515">
                  <c:v>49</c:v>
                </c:pt>
                <c:pt idx="516">
                  <c:v>49</c:v>
                </c:pt>
                <c:pt idx="517">
                  <c:v>50</c:v>
                </c:pt>
                <c:pt idx="518">
                  <c:v>51</c:v>
                </c:pt>
                <c:pt idx="519">
                  <c:v>51</c:v>
                </c:pt>
                <c:pt idx="520">
                  <c:v>52</c:v>
                </c:pt>
                <c:pt idx="521">
                  <c:v>52</c:v>
                </c:pt>
                <c:pt idx="522">
                  <c:v>52</c:v>
                </c:pt>
                <c:pt idx="523">
                  <c:v>53</c:v>
                </c:pt>
                <c:pt idx="524">
                  <c:v>53</c:v>
                </c:pt>
                <c:pt idx="525">
                  <c:v>53</c:v>
                </c:pt>
                <c:pt idx="526">
                  <c:v>52</c:v>
                </c:pt>
                <c:pt idx="527">
                  <c:v>52</c:v>
                </c:pt>
                <c:pt idx="528">
                  <c:v>52</c:v>
                </c:pt>
                <c:pt idx="529">
                  <c:v>53</c:v>
                </c:pt>
                <c:pt idx="530">
                  <c:v>54</c:v>
                </c:pt>
                <c:pt idx="531">
                  <c:v>55</c:v>
                </c:pt>
                <c:pt idx="532">
                  <c:v>54</c:v>
                </c:pt>
                <c:pt idx="533">
                  <c:v>54</c:v>
                </c:pt>
                <c:pt idx="534">
                  <c:v>54</c:v>
                </c:pt>
                <c:pt idx="535">
                  <c:v>54</c:v>
                </c:pt>
                <c:pt idx="536">
                  <c:v>54</c:v>
                </c:pt>
                <c:pt idx="537">
                  <c:v>54</c:v>
                </c:pt>
                <c:pt idx="538">
                  <c:v>54</c:v>
                </c:pt>
                <c:pt idx="539">
                  <c:v>55</c:v>
                </c:pt>
                <c:pt idx="540">
                  <c:v>55</c:v>
                </c:pt>
                <c:pt idx="541">
                  <c:v>55</c:v>
                </c:pt>
                <c:pt idx="542">
                  <c:v>55</c:v>
                </c:pt>
                <c:pt idx="543">
                  <c:v>55</c:v>
                </c:pt>
                <c:pt idx="544">
                  <c:v>56</c:v>
                </c:pt>
                <c:pt idx="545">
                  <c:v>56</c:v>
                </c:pt>
                <c:pt idx="546">
                  <c:v>56</c:v>
                </c:pt>
                <c:pt idx="547">
                  <c:v>56</c:v>
                </c:pt>
                <c:pt idx="548">
                  <c:v>56</c:v>
                </c:pt>
                <c:pt idx="549">
                  <c:v>56</c:v>
                </c:pt>
                <c:pt idx="550">
                  <c:v>55</c:v>
                </c:pt>
                <c:pt idx="551">
                  <c:v>56</c:v>
                </c:pt>
                <c:pt idx="552">
                  <c:v>57</c:v>
                </c:pt>
                <c:pt idx="553">
                  <c:v>58</c:v>
                </c:pt>
                <c:pt idx="554">
                  <c:v>59</c:v>
                </c:pt>
                <c:pt idx="555">
                  <c:v>58</c:v>
                </c:pt>
                <c:pt idx="556">
                  <c:v>58</c:v>
                </c:pt>
                <c:pt idx="557">
                  <c:v>58</c:v>
                </c:pt>
                <c:pt idx="558">
                  <c:v>58</c:v>
                </c:pt>
                <c:pt idx="559">
                  <c:v>58</c:v>
                </c:pt>
                <c:pt idx="560">
                  <c:v>58</c:v>
                </c:pt>
                <c:pt idx="561">
                  <c:v>58</c:v>
                </c:pt>
                <c:pt idx="562">
                  <c:v>59</c:v>
                </c:pt>
                <c:pt idx="563">
                  <c:v>60</c:v>
                </c:pt>
                <c:pt idx="564">
                  <c:v>60</c:v>
                </c:pt>
                <c:pt idx="565">
                  <c:v>60</c:v>
                </c:pt>
                <c:pt idx="566">
                  <c:v>61</c:v>
                </c:pt>
                <c:pt idx="567">
                  <c:v>61</c:v>
                </c:pt>
                <c:pt idx="568">
                  <c:v>61</c:v>
                </c:pt>
                <c:pt idx="569">
                  <c:v>61</c:v>
                </c:pt>
                <c:pt idx="570">
                  <c:v>60</c:v>
                </c:pt>
                <c:pt idx="571">
                  <c:v>60</c:v>
                </c:pt>
                <c:pt idx="572">
                  <c:v>60</c:v>
                </c:pt>
                <c:pt idx="573">
                  <c:v>60</c:v>
                </c:pt>
                <c:pt idx="574">
                  <c:v>60</c:v>
                </c:pt>
                <c:pt idx="575">
                  <c:v>59</c:v>
                </c:pt>
                <c:pt idx="576">
                  <c:v>60</c:v>
                </c:pt>
                <c:pt idx="577">
                  <c:v>59</c:v>
                </c:pt>
                <c:pt idx="578">
                  <c:v>60</c:v>
                </c:pt>
                <c:pt idx="579">
                  <c:v>60</c:v>
                </c:pt>
                <c:pt idx="580">
                  <c:v>60</c:v>
                </c:pt>
                <c:pt idx="581">
                  <c:v>60</c:v>
                </c:pt>
                <c:pt idx="582">
                  <c:v>60</c:v>
                </c:pt>
                <c:pt idx="583">
                  <c:v>60</c:v>
                </c:pt>
                <c:pt idx="584">
                  <c:v>60</c:v>
                </c:pt>
                <c:pt idx="585">
                  <c:v>60</c:v>
                </c:pt>
                <c:pt idx="586">
                  <c:v>59</c:v>
                </c:pt>
                <c:pt idx="587">
                  <c:v>60</c:v>
                </c:pt>
                <c:pt idx="588">
                  <c:v>61</c:v>
                </c:pt>
                <c:pt idx="589">
                  <c:v>60</c:v>
                </c:pt>
                <c:pt idx="590">
                  <c:v>60</c:v>
                </c:pt>
                <c:pt idx="591">
                  <c:v>60</c:v>
                </c:pt>
                <c:pt idx="592">
                  <c:v>60</c:v>
                </c:pt>
                <c:pt idx="593">
                  <c:v>60</c:v>
                </c:pt>
                <c:pt idx="594">
                  <c:v>60</c:v>
                </c:pt>
                <c:pt idx="595">
                  <c:v>60</c:v>
                </c:pt>
                <c:pt idx="596">
                  <c:v>60</c:v>
                </c:pt>
                <c:pt idx="597">
                  <c:v>60</c:v>
                </c:pt>
                <c:pt idx="598">
                  <c:v>60</c:v>
                </c:pt>
                <c:pt idx="599">
                  <c:v>60</c:v>
                </c:pt>
                <c:pt idx="600">
                  <c:v>61</c:v>
                </c:pt>
                <c:pt idx="601">
                  <c:v>62</c:v>
                </c:pt>
                <c:pt idx="602">
                  <c:v>62</c:v>
                </c:pt>
                <c:pt idx="603">
                  <c:v>61</c:v>
                </c:pt>
                <c:pt idx="604">
                  <c:v>62</c:v>
                </c:pt>
                <c:pt idx="605">
                  <c:v>62</c:v>
                </c:pt>
                <c:pt idx="606">
                  <c:v>62</c:v>
                </c:pt>
                <c:pt idx="607">
                  <c:v>62</c:v>
                </c:pt>
                <c:pt idx="608">
                  <c:v>62</c:v>
                </c:pt>
                <c:pt idx="609">
                  <c:v>62</c:v>
                </c:pt>
                <c:pt idx="610">
                  <c:v>62</c:v>
                </c:pt>
                <c:pt idx="611">
                  <c:v>62</c:v>
                </c:pt>
                <c:pt idx="612">
                  <c:v>63</c:v>
                </c:pt>
                <c:pt idx="613">
                  <c:v>63</c:v>
                </c:pt>
                <c:pt idx="614">
                  <c:v>62</c:v>
                </c:pt>
                <c:pt idx="615">
                  <c:v>62</c:v>
                </c:pt>
                <c:pt idx="616">
                  <c:v>62</c:v>
                </c:pt>
                <c:pt idx="617">
                  <c:v>62</c:v>
                </c:pt>
                <c:pt idx="618">
                  <c:v>62</c:v>
                </c:pt>
                <c:pt idx="619">
                  <c:v>61</c:v>
                </c:pt>
                <c:pt idx="620">
                  <c:v>61</c:v>
                </c:pt>
                <c:pt idx="621">
                  <c:v>61</c:v>
                </c:pt>
                <c:pt idx="622">
                  <c:v>62</c:v>
                </c:pt>
                <c:pt idx="623">
                  <c:v>61</c:v>
                </c:pt>
                <c:pt idx="624">
                  <c:v>61</c:v>
                </c:pt>
                <c:pt idx="625">
                  <c:v>61</c:v>
                </c:pt>
                <c:pt idx="626">
                  <c:v>61</c:v>
                </c:pt>
                <c:pt idx="627">
                  <c:v>61</c:v>
                </c:pt>
                <c:pt idx="628">
                  <c:v>61</c:v>
                </c:pt>
                <c:pt idx="629">
                  <c:v>61</c:v>
                </c:pt>
                <c:pt idx="630">
                  <c:v>61</c:v>
                </c:pt>
                <c:pt idx="631">
                  <c:v>61</c:v>
                </c:pt>
                <c:pt idx="632">
                  <c:v>62</c:v>
                </c:pt>
                <c:pt idx="633">
                  <c:v>62</c:v>
                </c:pt>
                <c:pt idx="634">
                  <c:v>62</c:v>
                </c:pt>
                <c:pt idx="635">
                  <c:v>63</c:v>
                </c:pt>
                <c:pt idx="636">
                  <c:v>63</c:v>
                </c:pt>
                <c:pt idx="637">
                  <c:v>63</c:v>
                </c:pt>
                <c:pt idx="638">
                  <c:v>63</c:v>
                </c:pt>
                <c:pt idx="639">
                  <c:v>63</c:v>
                </c:pt>
                <c:pt idx="640">
                  <c:v>63</c:v>
                </c:pt>
                <c:pt idx="641">
                  <c:v>64</c:v>
                </c:pt>
                <c:pt idx="642">
                  <c:v>64</c:v>
                </c:pt>
                <c:pt idx="643">
                  <c:v>65</c:v>
                </c:pt>
                <c:pt idx="644">
                  <c:v>66</c:v>
                </c:pt>
                <c:pt idx="645">
                  <c:v>66</c:v>
                </c:pt>
                <c:pt idx="646">
                  <c:v>67</c:v>
                </c:pt>
                <c:pt idx="647">
                  <c:v>68</c:v>
                </c:pt>
                <c:pt idx="648">
                  <c:v>67</c:v>
                </c:pt>
                <c:pt idx="649">
                  <c:v>67</c:v>
                </c:pt>
                <c:pt idx="650">
                  <c:v>67</c:v>
                </c:pt>
                <c:pt idx="651">
                  <c:v>67</c:v>
                </c:pt>
                <c:pt idx="652">
                  <c:v>67</c:v>
                </c:pt>
                <c:pt idx="653">
                  <c:v>68</c:v>
                </c:pt>
                <c:pt idx="654">
                  <c:v>69</c:v>
                </c:pt>
                <c:pt idx="655">
                  <c:v>69</c:v>
                </c:pt>
                <c:pt idx="656">
                  <c:v>70</c:v>
                </c:pt>
                <c:pt idx="657">
                  <c:v>70</c:v>
                </c:pt>
                <c:pt idx="658">
                  <c:v>70</c:v>
                </c:pt>
                <c:pt idx="659">
                  <c:v>70</c:v>
                </c:pt>
                <c:pt idx="660">
                  <c:v>69</c:v>
                </c:pt>
                <c:pt idx="661">
                  <c:v>69</c:v>
                </c:pt>
                <c:pt idx="662">
                  <c:v>69</c:v>
                </c:pt>
                <c:pt idx="663">
                  <c:v>69</c:v>
                </c:pt>
                <c:pt idx="664">
                  <c:v>69</c:v>
                </c:pt>
                <c:pt idx="665">
                  <c:v>68</c:v>
                </c:pt>
                <c:pt idx="666">
                  <c:v>68</c:v>
                </c:pt>
                <c:pt idx="667">
                  <c:v>69</c:v>
                </c:pt>
                <c:pt idx="668">
                  <c:v>69</c:v>
                </c:pt>
                <c:pt idx="669">
                  <c:v>69</c:v>
                </c:pt>
                <c:pt idx="670">
                  <c:v>69</c:v>
                </c:pt>
                <c:pt idx="671">
                  <c:v>69</c:v>
                </c:pt>
                <c:pt idx="672">
                  <c:v>70</c:v>
                </c:pt>
                <c:pt idx="673">
                  <c:v>70</c:v>
                </c:pt>
                <c:pt idx="674">
                  <c:v>70</c:v>
                </c:pt>
                <c:pt idx="675">
                  <c:v>70</c:v>
                </c:pt>
                <c:pt idx="676">
                  <c:v>71</c:v>
                </c:pt>
                <c:pt idx="677">
                  <c:v>70</c:v>
                </c:pt>
                <c:pt idx="678">
                  <c:v>71</c:v>
                </c:pt>
                <c:pt idx="679">
                  <c:v>71</c:v>
                </c:pt>
                <c:pt idx="680">
                  <c:v>72</c:v>
                </c:pt>
                <c:pt idx="681">
                  <c:v>72</c:v>
                </c:pt>
                <c:pt idx="682">
                  <c:v>72</c:v>
                </c:pt>
                <c:pt idx="683">
                  <c:v>71</c:v>
                </c:pt>
                <c:pt idx="684">
                  <c:v>71</c:v>
                </c:pt>
                <c:pt idx="685">
                  <c:v>72</c:v>
                </c:pt>
                <c:pt idx="686">
                  <c:v>73</c:v>
                </c:pt>
                <c:pt idx="687">
                  <c:v>73</c:v>
                </c:pt>
                <c:pt idx="688">
                  <c:v>73</c:v>
                </c:pt>
                <c:pt idx="689">
                  <c:v>72</c:v>
                </c:pt>
                <c:pt idx="690">
                  <c:v>73</c:v>
                </c:pt>
                <c:pt idx="691">
                  <c:v>73</c:v>
                </c:pt>
                <c:pt idx="692">
                  <c:v>73</c:v>
                </c:pt>
                <c:pt idx="693">
                  <c:v>72</c:v>
                </c:pt>
                <c:pt idx="694">
                  <c:v>72</c:v>
                </c:pt>
                <c:pt idx="695">
                  <c:v>72</c:v>
                </c:pt>
                <c:pt idx="696">
                  <c:v>73</c:v>
                </c:pt>
                <c:pt idx="697">
                  <c:v>73</c:v>
                </c:pt>
                <c:pt idx="698">
                  <c:v>73</c:v>
                </c:pt>
                <c:pt idx="699">
                  <c:v>72</c:v>
                </c:pt>
                <c:pt idx="700">
                  <c:v>72</c:v>
                </c:pt>
                <c:pt idx="701">
                  <c:v>73</c:v>
                </c:pt>
                <c:pt idx="702">
                  <c:v>73</c:v>
                </c:pt>
                <c:pt idx="703">
                  <c:v>74</c:v>
                </c:pt>
                <c:pt idx="704">
                  <c:v>74</c:v>
                </c:pt>
                <c:pt idx="705">
                  <c:v>75</c:v>
                </c:pt>
                <c:pt idx="706">
                  <c:v>74</c:v>
                </c:pt>
                <c:pt idx="707">
                  <c:v>74</c:v>
                </c:pt>
                <c:pt idx="708">
                  <c:v>74</c:v>
                </c:pt>
                <c:pt idx="709">
                  <c:v>74</c:v>
                </c:pt>
                <c:pt idx="710">
                  <c:v>74</c:v>
                </c:pt>
                <c:pt idx="711">
                  <c:v>74</c:v>
                </c:pt>
                <c:pt idx="712">
                  <c:v>74</c:v>
                </c:pt>
                <c:pt idx="713">
                  <c:v>75</c:v>
                </c:pt>
                <c:pt idx="714">
                  <c:v>74</c:v>
                </c:pt>
                <c:pt idx="715">
                  <c:v>74</c:v>
                </c:pt>
                <c:pt idx="716">
                  <c:v>74</c:v>
                </c:pt>
                <c:pt idx="717">
                  <c:v>75</c:v>
                </c:pt>
                <c:pt idx="718">
                  <c:v>75</c:v>
                </c:pt>
                <c:pt idx="719">
                  <c:v>74</c:v>
                </c:pt>
                <c:pt idx="720">
                  <c:v>75</c:v>
                </c:pt>
                <c:pt idx="721">
                  <c:v>75</c:v>
                </c:pt>
                <c:pt idx="722">
                  <c:v>75</c:v>
                </c:pt>
                <c:pt idx="723">
                  <c:v>76</c:v>
                </c:pt>
                <c:pt idx="724">
                  <c:v>76</c:v>
                </c:pt>
                <c:pt idx="725">
                  <c:v>77</c:v>
                </c:pt>
                <c:pt idx="726">
                  <c:v>77</c:v>
                </c:pt>
                <c:pt idx="727">
                  <c:v>78</c:v>
                </c:pt>
                <c:pt idx="728">
                  <c:v>77</c:v>
                </c:pt>
                <c:pt idx="729">
                  <c:v>78</c:v>
                </c:pt>
                <c:pt idx="730">
                  <c:v>78</c:v>
                </c:pt>
                <c:pt idx="731">
                  <c:v>78</c:v>
                </c:pt>
                <c:pt idx="732">
                  <c:v>79</c:v>
                </c:pt>
                <c:pt idx="733">
                  <c:v>79</c:v>
                </c:pt>
                <c:pt idx="734">
                  <c:v>79</c:v>
                </c:pt>
                <c:pt idx="735">
                  <c:v>79</c:v>
                </c:pt>
                <c:pt idx="736">
                  <c:v>78</c:v>
                </c:pt>
                <c:pt idx="737">
                  <c:v>77</c:v>
                </c:pt>
                <c:pt idx="738">
                  <c:v>77</c:v>
                </c:pt>
                <c:pt idx="739">
                  <c:v>77</c:v>
                </c:pt>
                <c:pt idx="740">
                  <c:v>78</c:v>
                </c:pt>
                <c:pt idx="741">
                  <c:v>78</c:v>
                </c:pt>
                <c:pt idx="742">
                  <c:v>78</c:v>
                </c:pt>
                <c:pt idx="743">
                  <c:v>78</c:v>
                </c:pt>
                <c:pt idx="744">
                  <c:v>78</c:v>
                </c:pt>
                <c:pt idx="745">
                  <c:v>78</c:v>
                </c:pt>
                <c:pt idx="746">
                  <c:v>77</c:v>
                </c:pt>
                <c:pt idx="747">
                  <c:v>77</c:v>
                </c:pt>
                <c:pt idx="748">
                  <c:v>77</c:v>
                </c:pt>
                <c:pt idx="749">
                  <c:v>77</c:v>
                </c:pt>
                <c:pt idx="750">
                  <c:v>77</c:v>
                </c:pt>
                <c:pt idx="751">
                  <c:v>77</c:v>
                </c:pt>
                <c:pt idx="752">
                  <c:v>77</c:v>
                </c:pt>
                <c:pt idx="753">
                  <c:v>77</c:v>
                </c:pt>
                <c:pt idx="754">
                  <c:v>77</c:v>
                </c:pt>
                <c:pt idx="755">
                  <c:v>77</c:v>
                </c:pt>
                <c:pt idx="756">
                  <c:v>77</c:v>
                </c:pt>
                <c:pt idx="757">
                  <c:v>77</c:v>
                </c:pt>
                <c:pt idx="758">
                  <c:v>77</c:v>
                </c:pt>
                <c:pt idx="759">
                  <c:v>77</c:v>
                </c:pt>
                <c:pt idx="760">
                  <c:v>77</c:v>
                </c:pt>
                <c:pt idx="761">
                  <c:v>77</c:v>
                </c:pt>
                <c:pt idx="762">
                  <c:v>77</c:v>
                </c:pt>
                <c:pt idx="763">
                  <c:v>77</c:v>
                </c:pt>
                <c:pt idx="764">
                  <c:v>78</c:v>
                </c:pt>
                <c:pt idx="765">
                  <c:v>78</c:v>
                </c:pt>
                <c:pt idx="766">
                  <c:v>78</c:v>
                </c:pt>
                <c:pt idx="767">
                  <c:v>79</c:v>
                </c:pt>
                <c:pt idx="768">
                  <c:v>79</c:v>
                </c:pt>
                <c:pt idx="769">
                  <c:v>80</c:v>
                </c:pt>
                <c:pt idx="770">
                  <c:v>80</c:v>
                </c:pt>
                <c:pt idx="771">
                  <c:v>79</c:v>
                </c:pt>
                <c:pt idx="772">
                  <c:v>79</c:v>
                </c:pt>
                <c:pt idx="773">
                  <c:v>79</c:v>
                </c:pt>
                <c:pt idx="774">
                  <c:v>79</c:v>
                </c:pt>
                <c:pt idx="775">
                  <c:v>80</c:v>
                </c:pt>
                <c:pt idx="776">
                  <c:v>80</c:v>
                </c:pt>
                <c:pt idx="777">
                  <c:v>80</c:v>
                </c:pt>
                <c:pt idx="778">
                  <c:v>80</c:v>
                </c:pt>
                <c:pt idx="779">
                  <c:v>80</c:v>
                </c:pt>
                <c:pt idx="780">
                  <c:v>80</c:v>
                </c:pt>
                <c:pt idx="781">
                  <c:v>81</c:v>
                </c:pt>
                <c:pt idx="782">
                  <c:v>81</c:v>
                </c:pt>
                <c:pt idx="783">
                  <c:v>81</c:v>
                </c:pt>
                <c:pt idx="784">
                  <c:v>80</c:v>
                </c:pt>
                <c:pt idx="785">
                  <c:v>80</c:v>
                </c:pt>
                <c:pt idx="786">
                  <c:v>80</c:v>
                </c:pt>
                <c:pt idx="787">
                  <c:v>80</c:v>
                </c:pt>
                <c:pt idx="788">
                  <c:v>80</c:v>
                </c:pt>
                <c:pt idx="789">
                  <c:v>80</c:v>
                </c:pt>
                <c:pt idx="790">
                  <c:v>80</c:v>
                </c:pt>
                <c:pt idx="791">
                  <c:v>80</c:v>
                </c:pt>
                <c:pt idx="792">
                  <c:v>80</c:v>
                </c:pt>
                <c:pt idx="793">
                  <c:v>80</c:v>
                </c:pt>
                <c:pt idx="794">
                  <c:v>81</c:v>
                </c:pt>
                <c:pt idx="795">
                  <c:v>80</c:v>
                </c:pt>
                <c:pt idx="796">
                  <c:v>80</c:v>
                </c:pt>
                <c:pt idx="797">
                  <c:v>80</c:v>
                </c:pt>
                <c:pt idx="798">
                  <c:v>80</c:v>
                </c:pt>
                <c:pt idx="799">
                  <c:v>80</c:v>
                </c:pt>
                <c:pt idx="800">
                  <c:v>80</c:v>
                </c:pt>
                <c:pt idx="801">
                  <c:v>79</c:v>
                </c:pt>
                <c:pt idx="802">
                  <c:v>79</c:v>
                </c:pt>
                <c:pt idx="803">
                  <c:v>79</c:v>
                </c:pt>
                <c:pt idx="804">
                  <c:v>80</c:v>
                </c:pt>
                <c:pt idx="805">
                  <c:v>80</c:v>
                </c:pt>
                <c:pt idx="806">
                  <c:v>81</c:v>
                </c:pt>
                <c:pt idx="807">
                  <c:v>80</c:v>
                </c:pt>
                <c:pt idx="808">
                  <c:v>80</c:v>
                </c:pt>
                <c:pt idx="809">
                  <c:v>80</c:v>
                </c:pt>
                <c:pt idx="810">
                  <c:v>81</c:v>
                </c:pt>
                <c:pt idx="811">
                  <c:v>81</c:v>
                </c:pt>
                <c:pt idx="812">
                  <c:v>80</c:v>
                </c:pt>
                <c:pt idx="813">
                  <c:v>80</c:v>
                </c:pt>
                <c:pt idx="814">
                  <c:v>79</c:v>
                </c:pt>
                <c:pt idx="815">
                  <c:v>79</c:v>
                </c:pt>
                <c:pt idx="816">
                  <c:v>79</c:v>
                </c:pt>
                <c:pt idx="817">
                  <c:v>79</c:v>
                </c:pt>
                <c:pt idx="818">
                  <c:v>79</c:v>
                </c:pt>
                <c:pt idx="819">
                  <c:v>79</c:v>
                </c:pt>
                <c:pt idx="820">
                  <c:v>79</c:v>
                </c:pt>
                <c:pt idx="821">
                  <c:v>79</c:v>
                </c:pt>
                <c:pt idx="822">
                  <c:v>79</c:v>
                </c:pt>
                <c:pt idx="823">
                  <c:v>79</c:v>
                </c:pt>
                <c:pt idx="824">
                  <c:v>79</c:v>
                </c:pt>
                <c:pt idx="825">
                  <c:v>79</c:v>
                </c:pt>
                <c:pt idx="826">
                  <c:v>79</c:v>
                </c:pt>
                <c:pt idx="827">
                  <c:v>80</c:v>
                </c:pt>
                <c:pt idx="828">
                  <c:v>81</c:v>
                </c:pt>
                <c:pt idx="829">
                  <c:v>81</c:v>
                </c:pt>
                <c:pt idx="830">
                  <c:v>81</c:v>
                </c:pt>
                <c:pt idx="831">
                  <c:v>81</c:v>
                </c:pt>
                <c:pt idx="832">
                  <c:v>81</c:v>
                </c:pt>
                <c:pt idx="833">
                  <c:v>80</c:v>
                </c:pt>
                <c:pt idx="834">
                  <c:v>80</c:v>
                </c:pt>
                <c:pt idx="835">
                  <c:v>80</c:v>
                </c:pt>
                <c:pt idx="836">
                  <c:v>80</c:v>
                </c:pt>
                <c:pt idx="837">
                  <c:v>80</c:v>
                </c:pt>
                <c:pt idx="838">
                  <c:v>80</c:v>
                </c:pt>
                <c:pt idx="839">
                  <c:v>81</c:v>
                </c:pt>
                <c:pt idx="840">
                  <c:v>81</c:v>
                </c:pt>
                <c:pt idx="841">
                  <c:v>81</c:v>
                </c:pt>
                <c:pt idx="842">
                  <c:v>82</c:v>
                </c:pt>
                <c:pt idx="843">
                  <c:v>81</c:v>
                </c:pt>
                <c:pt idx="844">
                  <c:v>81</c:v>
                </c:pt>
                <c:pt idx="845">
                  <c:v>81</c:v>
                </c:pt>
                <c:pt idx="846">
                  <c:v>82</c:v>
                </c:pt>
                <c:pt idx="847">
                  <c:v>83</c:v>
                </c:pt>
                <c:pt idx="848">
                  <c:v>84</c:v>
                </c:pt>
                <c:pt idx="849">
                  <c:v>84</c:v>
                </c:pt>
                <c:pt idx="850">
                  <c:v>84</c:v>
                </c:pt>
                <c:pt idx="851">
                  <c:v>84</c:v>
                </c:pt>
                <c:pt idx="852">
                  <c:v>84</c:v>
                </c:pt>
                <c:pt idx="853">
                  <c:v>84</c:v>
                </c:pt>
                <c:pt idx="854">
                  <c:v>84</c:v>
                </c:pt>
                <c:pt idx="855">
                  <c:v>84</c:v>
                </c:pt>
                <c:pt idx="856">
                  <c:v>84</c:v>
                </c:pt>
                <c:pt idx="857">
                  <c:v>84</c:v>
                </c:pt>
                <c:pt idx="858">
                  <c:v>85</c:v>
                </c:pt>
                <c:pt idx="859">
                  <c:v>85</c:v>
                </c:pt>
                <c:pt idx="860">
                  <c:v>85</c:v>
                </c:pt>
                <c:pt idx="861">
                  <c:v>85</c:v>
                </c:pt>
                <c:pt idx="862">
                  <c:v>85</c:v>
                </c:pt>
                <c:pt idx="863">
                  <c:v>85</c:v>
                </c:pt>
                <c:pt idx="864">
                  <c:v>85</c:v>
                </c:pt>
                <c:pt idx="865">
                  <c:v>85</c:v>
                </c:pt>
                <c:pt idx="866">
                  <c:v>85</c:v>
                </c:pt>
                <c:pt idx="867">
                  <c:v>85</c:v>
                </c:pt>
                <c:pt idx="868">
                  <c:v>85</c:v>
                </c:pt>
                <c:pt idx="869">
                  <c:v>85</c:v>
                </c:pt>
                <c:pt idx="870">
                  <c:v>85</c:v>
                </c:pt>
                <c:pt idx="871">
                  <c:v>86</c:v>
                </c:pt>
                <c:pt idx="872">
                  <c:v>87</c:v>
                </c:pt>
                <c:pt idx="873">
                  <c:v>87</c:v>
                </c:pt>
                <c:pt idx="874">
                  <c:v>86</c:v>
                </c:pt>
                <c:pt idx="875">
                  <c:v>86</c:v>
                </c:pt>
                <c:pt idx="876">
                  <c:v>87</c:v>
                </c:pt>
                <c:pt idx="877">
                  <c:v>88</c:v>
                </c:pt>
                <c:pt idx="878">
                  <c:v>87</c:v>
                </c:pt>
                <c:pt idx="879">
                  <c:v>87</c:v>
                </c:pt>
                <c:pt idx="880">
                  <c:v>87</c:v>
                </c:pt>
                <c:pt idx="881">
                  <c:v>87</c:v>
                </c:pt>
                <c:pt idx="882">
                  <c:v>87</c:v>
                </c:pt>
                <c:pt idx="883">
                  <c:v>87</c:v>
                </c:pt>
                <c:pt idx="884">
                  <c:v>88</c:v>
                </c:pt>
                <c:pt idx="885">
                  <c:v>89</c:v>
                </c:pt>
                <c:pt idx="886">
                  <c:v>89</c:v>
                </c:pt>
                <c:pt idx="887">
                  <c:v>89</c:v>
                </c:pt>
                <c:pt idx="888">
                  <c:v>89</c:v>
                </c:pt>
                <c:pt idx="889">
                  <c:v>88</c:v>
                </c:pt>
                <c:pt idx="890">
                  <c:v>88</c:v>
                </c:pt>
                <c:pt idx="891">
                  <c:v>88</c:v>
                </c:pt>
                <c:pt idx="892">
                  <c:v>88</c:v>
                </c:pt>
                <c:pt idx="893">
                  <c:v>87</c:v>
                </c:pt>
                <c:pt idx="894">
                  <c:v>87</c:v>
                </c:pt>
                <c:pt idx="895">
                  <c:v>87</c:v>
                </c:pt>
                <c:pt idx="896">
                  <c:v>87</c:v>
                </c:pt>
                <c:pt idx="897">
                  <c:v>87</c:v>
                </c:pt>
                <c:pt idx="898">
                  <c:v>86</c:v>
                </c:pt>
                <c:pt idx="899">
                  <c:v>86</c:v>
                </c:pt>
                <c:pt idx="900">
                  <c:v>86</c:v>
                </c:pt>
                <c:pt idx="901">
                  <c:v>86</c:v>
                </c:pt>
                <c:pt idx="902">
                  <c:v>86</c:v>
                </c:pt>
                <c:pt idx="903">
                  <c:v>85</c:v>
                </c:pt>
                <c:pt idx="904">
                  <c:v>85</c:v>
                </c:pt>
                <c:pt idx="905">
                  <c:v>85</c:v>
                </c:pt>
                <c:pt idx="906">
                  <c:v>86</c:v>
                </c:pt>
                <c:pt idx="907">
                  <c:v>86</c:v>
                </c:pt>
                <c:pt idx="908">
                  <c:v>87</c:v>
                </c:pt>
                <c:pt idx="909">
                  <c:v>87</c:v>
                </c:pt>
                <c:pt idx="910">
                  <c:v>87</c:v>
                </c:pt>
                <c:pt idx="911">
                  <c:v>88</c:v>
                </c:pt>
                <c:pt idx="912">
                  <c:v>89</c:v>
                </c:pt>
                <c:pt idx="913">
                  <c:v>90</c:v>
                </c:pt>
                <c:pt idx="914">
                  <c:v>90</c:v>
                </c:pt>
                <c:pt idx="915">
                  <c:v>90</c:v>
                </c:pt>
                <c:pt idx="916">
                  <c:v>90</c:v>
                </c:pt>
                <c:pt idx="917">
                  <c:v>90</c:v>
                </c:pt>
                <c:pt idx="918">
                  <c:v>90</c:v>
                </c:pt>
                <c:pt idx="919">
                  <c:v>90</c:v>
                </c:pt>
                <c:pt idx="920">
                  <c:v>89</c:v>
                </c:pt>
                <c:pt idx="921">
                  <c:v>89</c:v>
                </c:pt>
                <c:pt idx="922">
                  <c:v>90</c:v>
                </c:pt>
                <c:pt idx="923">
                  <c:v>91</c:v>
                </c:pt>
                <c:pt idx="924">
                  <c:v>91</c:v>
                </c:pt>
                <c:pt idx="925">
                  <c:v>91</c:v>
                </c:pt>
                <c:pt idx="926">
                  <c:v>91</c:v>
                </c:pt>
                <c:pt idx="927">
                  <c:v>90</c:v>
                </c:pt>
                <c:pt idx="928">
                  <c:v>90</c:v>
                </c:pt>
                <c:pt idx="929">
                  <c:v>90</c:v>
                </c:pt>
                <c:pt idx="930">
                  <c:v>90</c:v>
                </c:pt>
                <c:pt idx="931">
                  <c:v>90</c:v>
                </c:pt>
                <c:pt idx="932">
                  <c:v>90</c:v>
                </c:pt>
                <c:pt idx="933">
                  <c:v>91</c:v>
                </c:pt>
                <c:pt idx="934">
                  <c:v>90</c:v>
                </c:pt>
                <c:pt idx="935">
                  <c:v>90</c:v>
                </c:pt>
                <c:pt idx="936">
                  <c:v>90</c:v>
                </c:pt>
                <c:pt idx="937">
                  <c:v>90</c:v>
                </c:pt>
                <c:pt idx="938">
                  <c:v>90</c:v>
                </c:pt>
                <c:pt idx="939">
                  <c:v>91</c:v>
                </c:pt>
                <c:pt idx="940">
                  <c:v>91</c:v>
                </c:pt>
                <c:pt idx="941">
                  <c:v>91</c:v>
                </c:pt>
                <c:pt idx="942">
                  <c:v>92</c:v>
                </c:pt>
                <c:pt idx="943">
                  <c:v>92</c:v>
                </c:pt>
                <c:pt idx="944">
                  <c:v>92</c:v>
                </c:pt>
                <c:pt idx="945">
                  <c:v>91</c:v>
                </c:pt>
                <c:pt idx="946">
                  <c:v>91</c:v>
                </c:pt>
                <c:pt idx="947">
                  <c:v>90</c:v>
                </c:pt>
                <c:pt idx="948">
                  <c:v>90</c:v>
                </c:pt>
                <c:pt idx="949">
                  <c:v>90</c:v>
                </c:pt>
                <c:pt idx="950">
                  <c:v>90</c:v>
                </c:pt>
                <c:pt idx="951">
                  <c:v>90</c:v>
                </c:pt>
                <c:pt idx="952">
                  <c:v>90</c:v>
                </c:pt>
                <c:pt idx="953">
                  <c:v>90</c:v>
                </c:pt>
                <c:pt idx="954">
                  <c:v>90</c:v>
                </c:pt>
                <c:pt idx="955">
                  <c:v>90</c:v>
                </c:pt>
                <c:pt idx="956">
                  <c:v>90</c:v>
                </c:pt>
                <c:pt idx="957">
                  <c:v>90</c:v>
                </c:pt>
                <c:pt idx="958">
                  <c:v>90</c:v>
                </c:pt>
                <c:pt idx="959">
                  <c:v>90</c:v>
                </c:pt>
                <c:pt idx="960">
                  <c:v>90</c:v>
                </c:pt>
                <c:pt idx="961">
                  <c:v>90</c:v>
                </c:pt>
                <c:pt idx="962">
                  <c:v>89</c:v>
                </c:pt>
                <c:pt idx="963">
                  <c:v>90</c:v>
                </c:pt>
                <c:pt idx="964">
                  <c:v>91</c:v>
                </c:pt>
                <c:pt idx="965">
                  <c:v>91</c:v>
                </c:pt>
                <c:pt idx="966">
                  <c:v>92</c:v>
                </c:pt>
                <c:pt idx="967">
                  <c:v>92</c:v>
                </c:pt>
                <c:pt idx="968">
                  <c:v>91</c:v>
                </c:pt>
                <c:pt idx="969">
                  <c:v>91</c:v>
                </c:pt>
                <c:pt idx="970">
                  <c:v>91</c:v>
                </c:pt>
                <c:pt idx="971">
                  <c:v>91</c:v>
                </c:pt>
                <c:pt idx="972">
                  <c:v>91</c:v>
                </c:pt>
                <c:pt idx="973">
                  <c:v>92</c:v>
                </c:pt>
                <c:pt idx="974">
                  <c:v>93</c:v>
                </c:pt>
                <c:pt idx="975">
                  <c:v>93</c:v>
                </c:pt>
                <c:pt idx="976">
                  <c:v>93</c:v>
                </c:pt>
                <c:pt idx="977">
                  <c:v>93</c:v>
                </c:pt>
                <c:pt idx="978">
                  <c:v>92</c:v>
                </c:pt>
                <c:pt idx="979">
                  <c:v>93</c:v>
                </c:pt>
                <c:pt idx="980">
                  <c:v>93</c:v>
                </c:pt>
                <c:pt idx="981">
                  <c:v>94</c:v>
                </c:pt>
                <c:pt idx="982">
                  <c:v>93</c:v>
                </c:pt>
                <c:pt idx="983">
                  <c:v>93</c:v>
                </c:pt>
                <c:pt idx="984">
                  <c:v>94</c:v>
                </c:pt>
                <c:pt idx="985">
                  <c:v>95</c:v>
                </c:pt>
                <c:pt idx="986">
                  <c:v>95</c:v>
                </c:pt>
                <c:pt idx="987">
                  <c:v>95</c:v>
                </c:pt>
                <c:pt idx="988">
                  <c:v>95</c:v>
                </c:pt>
                <c:pt idx="989">
                  <c:v>95</c:v>
                </c:pt>
                <c:pt idx="990">
                  <c:v>94</c:v>
                </c:pt>
                <c:pt idx="991">
                  <c:v>95</c:v>
                </c:pt>
                <c:pt idx="992">
                  <c:v>95</c:v>
                </c:pt>
                <c:pt idx="993">
                  <c:v>95</c:v>
                </c:pt>
                <c:pt idx="994">
                  <c:v>95</c:v>
                </c:pt>
                <c:pt idx="995">
                  <c:v>94</c:v>
                </c:pt>
                <c:pt idx="996">
                  <c:v>93</c:v>
                </c:pt>
                <c:pt idx="997">
                  <c:v>93</c:v>
                </c:pt>
                <c:pt idx="998">
                  <c:v>94</c:v>
                </c:pt>
                <c:pt idx="999">
                  <c:v>95</c:v>
                </c:pt>
                <c:pt idx="1000">
                  <c:v>95</c:v>
                </c:pt>
                <c:pt idx="1001">
                  <c:v>94</c:v>
                </c:pt>
                <c:pt idx="1002">
                  <c:v>94</c:v>
                </c:pt>
                <c:pt idx="1003">
                  <c:v>93</c:v>
                </c:pt>
                <c:pt idx="1004">
                  <c:v>93</c:v>
                </c:pt>
                <c:pt idx="1005">
                  <c:v>93</c:v>
                </c:pt>
                <c:pt idx="1006">
                  <c:v>93</c:v>
                </c:pt>
                <c:pt idx="1007">
                  <c:v>93</c:v>
                </c:pt>
                <c:pt idx="1008">
                  <c:v>94</c:v>
                </c:pt>
                <c:pt idx="1009">
                  <c:v>93</c:v>
                </c:pt>
                <c:pt idx="1010">
                  <c:v>94</c:v>
                </c:pt>
                <c:pt idx="1011">
                  <c:v>94</c:v>
                </c:pt>
                <c:pt idx="1012">
                  <c:v>94</c:v>
                </c:pt>
                <c:pt idx="1013">
                  <c:v>94</c:v>
                </c:pt>
                <c:pt idx="1014">
                  <c:v>94</c:v>
                </c:pt>
                <c:pt idx="1015">
                  <c:v>94</c:v>
                </c:pt>
                <c:pt idx="1016">
                  <c:v>95</c:v>
                </c:pt>
                <c:pt idx="1017">
                  <c:v>96</c:v>
                </c:pt>
                <c:pt idx="1018">
                  <c:v>95</c:v>
                </c:pt>
                <c:pt idx="1019">
                  <c:v>95</c:v>
                </c:pt>
                <c:pt idx="1020">
                  <c:v>95</c:v>
                </c:pt>
                <c:pt idx="1021">
                  <c:v>95</c:v>
                </c:pt>
                <c:pt idx="1022">
                  <c:v>95</c:v>
                </c:pt>
                <c:pt idx="1023">
                  <c:v>96</c:v>
                </c:pt>
                <c:pt idx="1024">
                  <c:v>96</c:v>
                </c:pt>
                <c:pt idx="1025">
                  <c:v>97</c:v>
                </c:pt>
                <c:pt idx="1026">
                  <c:v>97</c:v>
                </c:pt>
                <c:pt idx="1027">
                  <c:v>97</c:v>
                </c:pt>
                <c:pt idx="1028">
                  <c:v>98</c:v>
                </c:pt>
                <c:pt idx="1029">
                  <c:v>98</c:v>
                </c:pt>
                <c:pt idx="1030">
                  <c:v>98</c:v>
                </c:pt>
                <c:pt idx="1031">
                  <c:v>98</c:v>
                </c:pt>
                <c:pt idx="1032">
                  <c:v>98</c:v>
                </c:pt>
                <c:pt idx="1033">
                  <c:v>97</c:v>
                </c:pt>
                <c:pt idx="1034">
                  <c:v>97</c:v>
                </c:pt>
                <c:pt idx="1035">
                  <c:v>97</c:v>
                </c:pt>
                <c:pt idx="1036">
                  <c:v>97</c:v>
                </c:pt>
                <c:pt idx="1037">
                  <c:v>96</c:v>
                </c:pt>
                <c:pt idx="1038">
                  <c:v>96</c:v>
                </c:pt>
                <c:pt idx="1039">
                  <c:v>97</c:v>
                </c:pt>
                <c:pt idx="1040">
                  <c:v>96</c:v>
                </c:pt>
                <c:pt idx="1041">
                  <c:v>95</c:v>
                </c:pt>
                <c:pt idx="1042">
                  <c:v>95</c:v>
                </c:pt>
                <c:pt idx="1043">
                  <c:v>95</c:v>
                </c:pt>
                <c:pt idx="1044">
                  <c:v>95</c:v>
                </c:pt>
                <c:pt idx="1045">
                  <c:v>96</c:v>
                </c:pt>
                <c:pt idx="1046">
                  <c:v>96</c:v>
                </c:pt>
                <c:pt idx="1047">
                  <c:v>96</c:v>
                </c:pt>
                <c:pt idx="1048">
                  <c:v>97</c:v>
                </c:pt>
                <c:pt idx="1049">
                  <c:v>97</c:v>
                </c:pt>
                <c:pt idx="1050">
                  <c:v>96</c:v>
                </c:pt>
                <c:pt idx="1051">
                  <c:v>96</c:v>
                </c:pt>
                <c:pt idx="1052">
                  <c:v>96</c:v>
                </c:pt>
                <c:pt idx="1053">
                  <c:v>96</c:v>
                </c:pt>
                <c:pt idx="1054">
                  <c:v>96</c:v>
                </c:pt>
                <c:pt idx="1055">
                  <c:v>96</c:v>
                </c:pt>
                <c:pt idx="1056">
                  <c:v>96</c:v>
                </c:pt>
                <c:pt idx="1057">
                  <c:v>96</c:v>
                </c:pt>
                <c:pt idx="1058">
                  <c:v>96</c:v>
                </c:pt>
                <c:pt idx="1059">
                  <c:v>96</c:v>
                </c:pt>
                <c:pt idx="1060">
                  <c:v>96</c:v>
                </c:pt>
                <c:pt idx="1061">
                  <c:v>96</c:v>
                </c:pt>
                <c:pt idx="1062">
                  <c:v>95</c:v>
                </c:pt>
                <c:pt idx="1063">
                  <c:v>96</c:v>
                </c:pt>
                <c:pt idx="1064">
                  <c:v>96</c:v>
                </c:pt>
                <c:pt idx="1065">
                  <c:v>96</c:v>
                </c:pt>
                <c:pt idx="1066">
                  <c:v>96</c:v>
                </c:pt>
                <c:pt idx="1067">
                  <c:v>97</c:v>
                </c:pt>
                <c:pt idx="1068">
                  <c:v>97</c:v>
                </c:pt>
                <c:pt idx="1069">
                  <c:v>98</c:v>
                </c:pt>
                <c:pt idx="1070">
                  <c:v>99</c:v>
                </c:pt>
                <c:pt idx="1071">
                  <c:v>99</c:v>
                </c:pt>
                <c:pt idx="1072">
                  <c:v>100</c:v>
                </c:pt>
                <c:pt idx="1073">
                  <c:v>101</c:v>
                </c:pt>
                <c:pt idx="1074">
                  <c:v>101</c:v>
                </c:pt>
                <c:pt idx="1075">
                  <c:v>101</c:v>
                </c:pt>
                <c:pt idx="1076">
                  <c:v>100</c:v>
                </c:pt>
                <c:pt idx="1077">
                  <c:v>99</c:v>
                </c:pt>
                <c:pt idx="1078">
                  <c:v>99</c:v>
                </c:pt>
                <c:pt idx="1079">
                  <c:v>99</c:v>
                </c:pt>
                <c:pt idx="1080">
                  <c:v>99</c:v>
                </c:pt>
                <c:pt idx="1081">
                  <c:v>99</c:v>
                </c:pt>
                <c:pt idx="1082">
                  <c:v>99</c:v>
                </c:pt>
                <c:pt idx="1083">
                  <c:v>99</c:v>
                </c:pt>
                <c:pt idx="1084">
                  <c:v>100</c:v>
                </c:pt>
                <c:pt idx="1085">
                  <c:v>100</c:v>
                </c:pt>
                <c:pt idx="1086">
                  <c:v>101</c:v>
                </c:pt>
                <c:pt idx="1087">
                  <c:v>102</c:v>
                </c:pt>
                <c:pt idx="1088">
                  <c:v>102</c:v>
                </c:pt>
                <c:pt idx="1089">
                  <c:v>102</c:v>
                </c:pt>
                <c:pt idx="1090">
                  <c:v>101</c:v>
                </c:pt>
                <c:pt idx="1091">
                  <c:v>101</c:v>
                </c:pt>
                <c:pt idx="1092">
                  <c:v>101</c:v>
                </c:pt>
                <c:pt idx="1093">
                  <c:v>100</c:v>
                </c:pt>
                <c:pt idx="1094">
                  <c:v>101</c:v>
                </c:pt>
                <c:pt idx="1095">
                  <c:v>102</c:v>
                </c:pt>
                <c:pt idx="1096">
                  <c:v>102</c:v>
                </c:pt>
                <c:pt idx="1097">
                  <c:v>103</c:v>
                </c:pt>
                <c:pt idx="1098">
                  <c:v>102</c:v>
                </c:pt>
                <c:pt idx="1099">
                  <c:v>102</c:v>
                </c:pt>
                <c:pt idx="1100">
                  <c:v>102</c:v>
                </c:pt>
                <c:pt idx="1101">
                  <c:v>102</c:v>
                </c:pt>
                <c:pt idx="1102">
                  <c:v>102</c:v>
                </c:pt>
                <c:pt idx="1103">
                  <c:v>103</c:v>
                </c:pt>
                <c:pt idx="1104">
                  <c:v>103</c:v>
                </c:pt>
                <c:pt idx="1105">
                  <c:v>103</c:v>
                </c:pt>
                <c:pt idx="1106">
                  <c:v>102</c:v>
                </c:pt>
                <c:pt idx="1107">
                  <c:v>102</c:v>
                </c:pt>
                <c:pt idx="1108">
                  <c:v>103</c:v>
                </c:pt>
                <c:pt idx="1109">
                  <c:v>103</c:v>
                </c:pt>
                <c:pt idx="1110">
                  <c:v>103</c:v>
                </c:pt>
                <c:pt idx="1111">
                  <c:v>103</c:v>
                </c:pt>
                <c:pt idx="1112">
                  <c:v>103</c:v>
                </c:pt>
                <c:pt idx="1113">
                  <c:v>103</c:v>
                </c:pt>
                <c:pt idx="1114">
                  <c:v>103</c:v>
                </c:pt>
                <c:pt idx="1115">
                  <c:v>103</c:v>
                </c:pt>
                <c:pt idx="1116">
                  <c:v>104</c:v>
                </c:pt>
                <c:pt idx="1117">
                  <c:v>104</c:v>
                </c:pt>
                <c:pt idx="1118">
                  <c:v>104</c:v>
                </c:pt>
                <c:pt idx="1119">
                  <c:v>103</c:v>
                </c:pt>
                <c:pt idx="1120">
                  <c:v>103</c:v>
                </c:pt>
                <c:pt idx="1121">
                  <c:v>103</c:v>
                </c:pt>
                <c:pt idx="1122">
                  <c:v>103</c:v>
                </c:pt>
                <c:pt idx="1123">
                  <c:v>103</c:v>
                </c:pt>
                <c:pt idx="1124">
                  <c:v>103</c:v>
                </c:pt>
                <c:pt idx="1125">
                  <c:v>103</c:v>
                </c:pt>
                <c:pt idx="1126">
                  <c:v>103</c:v>
                </c:pt>
                <c:pt idx="1127">
                  <c:v>103</c:v>
                </c:pt>
                <c:pt idx="1128">
                  <c:v>103</c:v>
                </c:pt>
                <c:pt idx="1129">
                  <c:v>103</c:v>
                </c:pt>
                <c:pt idx="1130">
                  <c:v>103</c:v>
                </c:pt>
                <c:pt idx="1131">
                  <c:v>103</c:v>
                </c:pt>
                <c:pt idx="1132">
                  <c:v>104</c:v>
                </c:pt>
                <c:pt idx="1133">
                  <c:v>104</c:v>
                </c:pt>
                <c:pt idx="1134">
                  <c:v>104</c:v>
                </c:pt>
                <c:pt idx="1135">
                  <c:v>104</c:v>
                </c:pt>
                <c:pt idx="1136">
                  <c:v>104</c:v>
                </c:pt>
                <c:pt idx="1137">
                  <c:v>105</c:v>
                </c:pt>
                <c:pt idx="1138">
                  <c:v>106</c:v>
                </c:pt>
                <c:pt idx="1139">
                  <c:v>106</c:v>
                </c:pt>
                <c:pt idx="1140">
                  <c:v>106</c:v>
                </c:pt>
                <c:pt idx="1141">
                  <c:v>107</c:v>
                </c:pt>
                <c:pt idx="1142">
                  <c:v>108</c:v>
                </c:pt>
                <c:pt idx="1143">
                  <c:v>108</c:v>
                </c:pt>
                <c:pt idx="1144">
                  <c:v>107</c:v>
                </c:pt>
                <c:pt idx="1145">
                  <c:v>107</c:v>
                </c:pt>
                <c:pt idx="1146">
                  <c:v>106</c:v>
                </c:pt>
                <c:pt idx="1147">
                  <c:v>106</c:v>
                </c:pt>
                <c:pt idx="1148">
                  <c:v>106</c:v>
                </c:pt>
                <c:pt idx="1149">
                  <c:v>107</c:v>
                </c:pt>
                <c:pt idx="1150">
                  <c:v>107</c:v>
                </c:pt>
                <c:pt idx="1151">
                  <c:v>107</c:v>
                </c:pt>
                <c:pt idx="1152">
                  <c:v>107</c:v>
                </c:pt>
                <c:pt idx="1153">
                  <c:v>106</c:v>
                </c:pt>
                <c:pt idx="1154">
                  <c:v>106</c:v>
                </c:pt>
                <c:pt idx="1155">
                  <c:v>106</c:v>
                </c:pt>
                <c:pt idx="1156">
                  <c:v>106</c:v>
                </c:pt>
                <c:pt idx="1157">
                  <c:v>106</c:v>
                </c:pt>
                <c:pt idx="1158">
                  <c:v>107</c:v>
                </c:pt>
                <c:pt idx="1159">
                  <c:v>107</c:v>
                </c:pt>
                <c:pt idx="1160">
                  <c:v>107</c:v>
                </c:pt>
                <c:pt idx="1161">
                  <c:v>106</c:v>
                </c:pt>
                <c:pt idx="1162">
                  <c:v>106</c:v>
                </c:pt>
                <c:pt idx="1163">
                  <c:v>106</c:v>
                </c:pt>
                <c:pt idx="1164">
                  <c:v>106</c:v>
                </c:pt>
                <c:pt idx="1165">
                  <c:v>106</c:v>
                </c:pt>
                <c:pt idx="1166">
                  <c:v>107</c:v>
                </c:pt>
                <c:pt idx="1167">
                  <c:v>107</c:v>
                </c:pt>
                <c:pt idx="1168">
                  <c:v>107</c:v>
                </c:pt>
                <c:pt idx="1169">
                  <c:v>106</c:v>
                </c:pt>
                <c:pt idx="1170">
                  <c:v>106</c:v>
                </c:pt>
                <c:pt idx="1171">
                  <c:v>106</c:v>
                </c:pt>
                <c:pt idx="1172">
                  <c:v>106</c:v>
                </c:pt>
                <c:pt idx="1173">
                  <c:v>106</c:v>
                </c:pt>
                <c:pt idx="1174">
                  <c:v>106</c:v>
                </c:pt>
                <c:pt idx="1175">
                  <c:v>107</c:v>
                </c:pt>
                <c:pt idx="1176">
                  <c:v>108</c:v>
                </c:pt>
                <c:pt idx="1177">
                  <c:v>107</c:v>
                </c:pt>
                <c:pt idx="1178">
                  <c:v>106</c:v>
                </c:pt>
                <c:pt idx="1179">
                  <c:v>107</c:v>
                </c:pt>
                <c:pt idx="1180">
                  <c:v>107</c:v>
                </c:pt>
                <c:pt idx="1181">
                  <c:v>107</c:v>
                </c:pt>
                <c:pt idx="1182">
                  <c:v>107</c:v>
                </c:pt>
                <c:pt idx="1183">
                  <c:v>107</c:v>
                </c:pt>
                <c:pt idx="1184">
                  <c:v>106</c:v>
                </c:pt>
                <c:pt idx="1185">
                  <c:v>106</c:v>
                </c:pt>
                <c:pt idx="1186">
                  <c:v>107</c:v>
                </c:pt>
                <c:pt idx="1187">
                  <c:v>107</c:v>
                </c:pt>
                <c:pt idx="1188">
                  <c:v>107</c:v>
                </c:pt>
                <c:pt idx="1189">
                  <c:v>107</c:v>
                </c:pt>
                <c:pt idx="1190">
                  <c:v>107</c:v>
                </c:pt>
                <c:pt idx="1191">
                  <c:v>107</c:v>
                </c:pt>
                <c:pt idx="1192">
                  <c:v>106</c:v>
                </c:pt>
                <c:pt idx="1193">
                  <c:v>106</c:v>
                </c:pt>
                <c:pt idx="1194">
                  <c:v>106</c:v>
                </c:pt>
                <c:pt idx="1195">
                  <c:v>106</c:v>
                </c:pt>
                <c:pt idx="1196">
                  <c:v>107</c:v>
                </c:pt>
                <c:pt idx="1197">
                  <c:v>106</c:v>
                </c:pt>
                <c:pt idx="1198">
                  <c:v>106</c:v>
                </c:pt>
                <c:pt idx="1199">
                  <c:v>106</c:v>
                </c:pt>
                <c:pt idx="1200">
                  <c:v>106</c:v>
                </c:pt>
                <c:pt idx="1201">
                  <c:v>107</c:v>
                </c:pt>
                <c:pt idx="1202">
                  <c:v>107</c:v>
                </c:pt>
                <c:pt idx="1203">
                  <c:v>107</c:v>
                </c:pt>
                <c:pt idx="1204">
                  <c:v>107</c:v>
                </c:pt>
                <c:pt idx="1205">
                  <c:v>106</c:v>
                </c:pt>
                <c:pt idx="1206">
                  <c:v>107</c:v>
                </c:pt>
                <c:pt idx="1207">
                  <c:v>107</c:v>
                </c:pt>
                <c:pt idx="1208">
                  <c:v>107</c:v>
                </c:pt>
                <c:pt idx="1209">
                  <c:v>107</c:v>
                </c:pt>
                <c:pt idx="1210">
                  <c:v>107</c:v>
                </c:pt>
                <c:pt idx="1211">
                  <c:v>107</c:v>
                </c:pt>
                <c:pt idx="1212">
                  <c:v>107</c:v>
                </c:pt>
                <c:pt idx="1213">
                  <c:v>107</c:v>
                </c:pt>
                <c:pt idx="1214">
                  <c:v>107</c:v>
                </c:pt>
                <c:pt idx="1215">
                  <c:v>107</c:v>
                </c:pt>
                <c:pt idx="1216">
                  <c:v>107</c:v>
                </c:pt>
                <c:pt idx="1217">
                  <c:v>107</c:v>
                </c:pt>
                <c:pt idx="1218">
                  <c:v>108</c:v>
                </c:pt>
                <c:pt idx="1219">
                  <c:v>107</c:v>
                </c:pt>
                <c:pt idx="1220">
                  <c:v>108</c:v>
                </c:pt>
                <c:pt idx="1221">
                  <c:v>108</c:v>
                </c:pt>
                <c:pt idx="1222">
                  <c:v>108</c:v>
                </c:pt>
                <c:pt idx="1223">
                  <c:v>109</c:v>
                </c:pt>
                <c:pt idx="1224">
                  <c:v>108</c:v>
                </c:pt>
                <c:pt idx="1225">
                  <c:v>108</c:v>
                </c:pt>
                <c:pt idx="1226">
                  <c:v>108</c:v>
                </c:pt>
                <c:pt idx="1227">
                  <c:v>108</c:v>
                </c:pt>
                <c:pt idx="1228">
                  <c:v>107</c:v>
                </c:pt>
                <c:pt idx="1229">
                  <c:v>107</c:v>
                </c:pt>
                <c:pt idx="1230">
                  <c:v>107</c:v>
                </c:pt>
                <c:pt idx="1231">
                  <c:v>107</c:v>
                </c:pt>
                <c:pt idx="1232">
                  <c:v>107</c:v>
                </c:pt>
                <c:pt idx="1233">
                  <c:v>107</c:v>
                </c:pt>
                <c:pt idx="1234">
                  <c:v>107</c:v>
                </c:pt>
                <c:pt idx="1235">
                  <c:v>107</c:v>
                </c:pt>
                <c:pt idx="1236">
                  <c:v>107</c:v>
                </c:pt>
                <c:pt idx="1237">
                  <c:v>107</c:v>
                </c:pt>
                <c:pt idx="1238">
                  <c:v>108</c:v>
                </c:pt>
                <c:pt idx="1239">
                  <c:v>107</c:v>
                </c:pt>
                <c:pt idx="1240">
                  <c:v>108</c:v>
                </c:pt>
                <c:pt idx="1241">
                  <c:v>108</c:v>
                </c:pt>
                <c:pt idx="1242">
                  <c:v>108</c:v>
                </c:pt>
                <c:pt idx="1243">
                  <c:v>107</c:v>
                </c:pt>
                <c:pt idx="1244">
                  <c:v>107</c:v>
                </c:pt>
                <c:pt idx="1245">
                  <c:v>108</c:v>
                </c:pt>
                <c:pt idx="1246">
                  <c:v>108</c:v>
                </c:pt>
                <c:pt idx="1247">
                  <c:v>108</c:v>
                </c:pt>
                <c:pt idx="1248">
                  <c:v>109</c:v>
                </c:pt>
                <c:pt idx="1249">
                  <c:v>108</c:v>
                </c:pt>
                <c:pt idx="1250">
                  <c:v>108</c:v>
                </c:pt>
                <c:pt idx="1251">
                  <c:v>107</c:v>
                </c:pt>
                <c:pt idx="1252">
                  <c:v>108</c:v>
                </c:pt>
                <c:pt idx="1253">
                  <c:v>109</c:v>
                </c:pt>
                <c:pt idx="1254">
                  <c:v>110</c:v>
                </c:pt>
                <c:pt idx="1255">
                  <c:v>110</c:v>
                </c:pt>
                <c:pt idx="1256">
                  <c:v>109</c:v>
                </c:pt>
                <c:pt idx="1257">
                  <c:v>110</c:v>
                </c:pt>
                <c:pt idx="1258">
                  <c:v>110</c:v>
                </c:pt>
                <c:pt idx="1259">
                  <c:v>110</c:v>
                </c:pt>
                <c:pt idx="1260">
                  <c:v>111</c:v>
                </c:pt>
                <c:pt idx="1261">
                  <c:v>110</c:v>
                </c:pt>
                <c:pt idx="1262">
                  <c:v>110</c:v>
                </c:pt>
                <c:pt idx="1263">
                  <c:v>110</c:v>
                </c:pt>
                <c:pt idx="1264">
                  <c:v>110</c:v>
                </c:pt>
                <c:pt idx="1265">
                  <c:v>110</c:v>
                </c:pt>
                <c:pt idx="1266">
                  <c:v>109</c:v>
                </c:pt>
                <c:pt idx="1267">
                  <c:v>109</c:v>
                </c:pt>
                <c:pt idx="1268">
                  <c:v>109</c:v>
                </c:pt>
                <c:pt idx="1269">
                  <c:v>109</c:v>
                </c:pt>
                <c:pt idx="1270">
                  <c:v>108</c:v>
                </c:pt>
                <c:pt idx="1271">
                  <c:v>109</c:v>
                </c:pt>
                <c:pt idx="1272">
                  <c:v>109</c:v>
                </c:pt>
                <c:pt idx="1273">
                  <c:v>109</c:v>
                </c:pt>
                <c:pt idx="1274">
                  <c:v>109</c:v>
                </c:pt>
                <c:pt idx="1275">
                  <c:v>109</c:v>
                </c:pt>
                <c:pt idx="1276">
                  <c:v>109</c:v>
                </c:pt>
                <c:pt idx="1277">
                  <c:v>109</c:v>
                </c:pt>
                <c:pt idx="1278">
                  <c:v>109</c:v>
                </c:pt>
                <c:pt idx="1279">
                  <c:v>109</c:v>
                </c:pt>
                <c:pt idx="1280">
                  <c:v>109</c:v>
                </c:pt>
                <c:pt idx="1281">
                  <c:v>109</c:v>
                </c:pt>
                <c:pt idx="1282">
                  <c:v>108</c:v>
                </c:pt>
                <c:pt idx="1283">
                  <c:v>108</c:v>
                </c:pt>
                <c:pt idx="1284">
                  <c:v>108</c:v>
                </c:pt>
                <c:pt idx="1285">
                  <c:v>108</c:v>
                </c:pt>
                <c:pt idx="1286">
                  <c:v>109</c:v>
                </c:pt>
                <c:pt idx="1287">
                  <c:v>110</c:v>
                </c:pt>
                <c:pt idx="1288">
                  <c:v>110</c:v>
                </c:pt>
                <c:pt idx="1289">
                  <c:v>109</c:v>
                </c:pt>
                <c:pt idx="1290">
                  <c:v>109</c:v>
                </c:pt>
                <c:pt idx="1291">
                  <c:v>109</c:v>
                </c:pt>
                <c:pt idx="1292">
                  <c:v>108</c:v>
                </c:pt>
                <c:pt idx="1293">
                  <c:v>109</c:v>
                </c:pt>
                <c:pt idx="1294">
                  <c:v>109</c:v>
                </c:pt>
                <c:pt idx="1295">
                  <c:v>109</c:v>
                </c:pt>
                <c:pt idx="1296">
                  <c:v>109</c:v>
                </c:pt>
                <c:pt idx="1297">
                  <c:v>110</c:v>
                </c:pt>
                <c:pt idx="1298">
                  <c:v>111</c:v>
                </c:pt>
                <c:pt idx="1299">
                  <c:v>111</c:v>
                </c:pt>
                <c:pt idx="1300">
                  <c:v>110</c:v>
                </c:pt>
                <c:pt idx="1301">
                  <c:v>110</c:v>
                </c:pt>
                <c:pt idx="1302">
                  <c:v>110</c:v>
                </c:pt>
                <c:pt idx="1303">
                  <c:v>110</c:v>
                </c:pt>
                <c:pt idx="1304">
                  <c:v>110</c:v>
                </c:pt>
                <c:pt idx="1305">
                  <c:v>111</c:v>
                </c:pt>
                <c:pt idx="1306">
                  <c:v>112</c:v>
                </c:pt>
                <c:pt idx="1307">
                  <c:v>112</c:v>
                </c:pt>
                <c:pt idx="1308">
                  <c:v>112</c:v>
                </c:pt>
                <c:pt idx="1309">
                  <c:v>112</c:v>
                </c:pt>
                <c:pt idx="1310">
                  <c:v>112</c:v>
                </c:pt>
                <c:pt idx="1311">
                  <c:v>112</c:v>
                </c:pt>
                <c:pt idx="1312">
                  <c:v>112</c:v>
                </c:pt>
                <c:pt idx="1313">
                  <c:v>112</c:v>
                </c:pt>
                <c:pt idx="1314">
                  <c:v>112</c:v>
                </c:pt>
                <c:pt idx="1315">
                  <c:v>113</c:v>
                </c:pt>
                <c:pt idx="1316">
                  <c:v>114</c:v>
                </c:pt>
                <c:pt idx="1317">
                  <c:v>114</c:v>
                </c:pt>
                <c:pt idx="1318">
                  <c:v>114</c:v>
                </c:pt>
                <c:pt idx="1319">
                  <c:v>114</c:v>
                </c:pt>
                <c:pt idx="1320">
                  <c:v>114</c:v>
                </c:pt>
                <c:pt idx="1321">
                  <c:v>114</c:v>
                </c:pt>
                <c:pt idx="1322">
                  <c:v>114</c:v>
                </c:pt>
                <c:pt idx="1323">
                  <c:v>113</c:v>
                </c:pt>
                <c:pt idx="1324">
                  <c:v>113</c:v>
                </c:pt>
                <c:pt idx="1325">
                  <c:v>113</c:v>
                </c:pt>
                <c:pt idx="1326">
                  <c:v>114</c:v>
                </c:pt>
                <c:pt idx="1327">
                  <c:v>114</c:v>
                </c:pt>
                <c:pt idx="1328">
                  <c:v>114</c:v>
                </c:pt>
                <c:pt idx="1329">
                  <c:v>114</c:v>
                </c:pt>
                <c:pt idx="1330">
                  <c:v>113</c:v>
                </c:pt>
                <c:pt idx="1331">
                  <c:v>113</c:v>
                </c:pt>
                <c:pt idx="1332">
                  <c:v>114</c:v>
                </c:pt>
                <c:pt idx="1333">
                  <c:v>114</c:v>
                </c:pt>
                <c:pt idx="1334">
                  <c:v>114</c:v>
                </c:pt>
                <c:pt idx="1335">
                  <c:v>114</c:v>
                </c:pt>
                <c:pt idx="1336">
                  <c:v>114</c:v>
                </c:pt>
                <c:pt idx="1337">
                  <c:v>114</c:v>
                </c:pt>
                <c:pt idx="1338">
                  <c:v>114</c:v>
                </c:pt>
                <c:pt idx="1339">
                  <c:v>114</c:v>
                </c:pt>
                <c:pt idx="1340">
                  <c:v>113</c:v>
                </c:pt>
                <c:pt idx="1341">
                  <c:v>113</c:v>
                </c:pt>
                <c:pt idx="1342">
                  <c:v>114</c:v>
                </c:pt>
                <c:pt idx="1343">
                  <c:v>114</c:v>
                </c:pt>
                <c:pt idx="1344">
                  <c:v>114</c:v>
                </c:pt>
                <c:pt idx="1345">
                  <c:v>114</c:v>
                </c:pt>
                <c:pt idx="1346">
                  <c:v>113</c:v>
                </c:pt>
                <c:pt idx="1347">
                  <c:v>114</c:v>
                </c:pt>
                <c:pt idx="1348">
                  <c:v>113</c:v>
                </c:pt>
                <c:pt idx="1349">
                  <c:v>114</c:v>
                </c:pt>
                <c:pt idx="1350">
                  <c:v>114</c:v>
                </c:pt>
                <c:pt idx="1351">
                  <c:v>114</c:v>
                </c:pt>
                <c:pt idx="1352">
                  <c:v>115</c:v>
                </c:pt>
                <c:pt idx="1353">
                  <c:v>115</c:v>
                </c:pt>
                <c:pt idx="1354">
                  <c:v>115</c:v>
                </c:pt>
                <c:pt idx="1355">
                  <c:v>115</c:v>
                </c:pt>
                <c:pt idx="1356">
                  <c:v>115</c:v>
                </c:pt>
                <c:pt idx="1357">
                  <c:v>114</c:v>
                </c:pt>
                <c:pt idx="1358">
                  <c:v>115</c:v>
                </c:pt>
                <c:pt idx="1359">
                  <c:v>116</c:v>
                </c:pt>
                <c:pt idx="1360">
                  <c:v>117</c:v>
                </c:pt>
                <c:pt idx="1361">
                  <c:v>117</c:v>
                </c:pt>
                <c:pt idx="1362">
                  <c:v>117</c:v>
                </c:pt>
                <c:pt idx="1363">
                  <c:v>116</c:v>
                </c:pt>
                <c:pt idx="1364">
                  <c:v>116</c:v>
                </c:pt>
                <c:pt idx="1365">
                  <c:v>117</c:v>
                </c:pt>
                <c:pt idx="1366">
                  <c:v>116</c:v>
                </c:pt>
                <c:pt idx="1367">
                  <c:v>116</c:v>
                </c:pt>
                <c:pt idx="1368">
                  <c:v>117</c:v>
                </c:pt>
                <c:pt idx="1369">
                  <c:v>118</c:v>
                </c:pt>
                <c:pt idx="1370">
                  <c:v>117</c:v>
                </c:pt>
                <c:pt idx="1371">
                  <c:v>117</c:v>
                </c:pt>
                <c:pt idx="1372">
                  <c:v>117</c:v>
                </c:pt>
                <c:pt idx="1373">
                  <c:v>117</c:v>
                </c:pt>
                <c:pt idx="1374">
                  <c:v>117</c:v>
                </c:pt>
                <c:pt idx="1375">
                  <c:v>118</c:v>
                </c:pt>
                <c:pt idx="1376">
                  <c:v>117</c:v>
                </c:pt>
                <c:pt idx="1377">
                  <c:v>117</c:v>
                </c:pt>
                <c:pt idx="1378">
                  <c:v>117</c:v>
                </c:pt>
                <c:pt idx="1379">
                  <c:v>117</c:v>
                </c:pt>
                <c:pt idx="1380">
                  <c:v>117</c:v>
                </c:pt>
                <c:pt idx="1381">
                  <c:v>117</c:v>
                </c:pt>
                <c:pt idx="1382">
                  <c:v>117</c:v>
                </c:pt>
                <c:pt idx="1383">
                  <c:v>117</c:v>
                </c:pt>
                <c:pt idx="1384">
                  <c:v>117</c:v>
                </c:pt>
                <c:pt idx="1385">
                  <c:v>118</c:v>
                </c:pt>
                <c:pt idx="1386">
                  <c:v>117</c:v>
                </c:pt>
                <c:pt idx="1387">
                  <c:v>117</c:v>
                </c:pt>
                <c:pt idx="1388">
                  <c:v>117</c:v>
                </c:pt>
                <c:pt idx="1389">
                  <c:v>117</c:v>
                </c:pt>
                <c:pt idx="1390">
                  <c:v>117</c:v>
                </c:pt>
                <c:pt idx="1391">
                  <c:v>117</c:v>
                </c:pt>
                <c:pt idx="1392">
                  <c:v>117</c:v>
                </c:pt>
                <c:pt idx="1393">
                  <c:v>118</c:v>
                </c:pt>
                <c:pt idx="1394">
                  <c:v>118</c:v>
                </c:pt>
                <c:pt idx="1395">
                  <c:v>117</c:v>
                </c:pt>
                <c:pt idx="1396">
                  <c:v>116</c:v>
                </c:pt>
                <c:pt idx="1397">
                  <c:v>116</c:v>
                </c:pt>
                <c:pt idx="1398">
                  <c:v>115</c:v>
                </c:pt>
                <c:pt idx="1399">
                  <c:v>115</c:v>
                </c:pt>
                <c:pt idx="1400">
                  <c:v>114</c:v>
                </c:pt>
                <c:pt idx="1401">
                  <c:v>113</c:v>
                </c:pt>
                <c:pt idx="1402">
                  <c:v>113</c:v>
                </c:pt>
                <c:pt idx="1403">
                  <c:v>113</c:v>
                </c:pt>
                <c:pt idx="1404">
                  <c:v>113</c:v>
                </c:pt>
                <c:pt idx="1405">
                  <c:v>112</c:v>
                </c:pt>
                <c:pt idx="1406">
                  <c:v>112</c:v>
                </c:pt>
                <c:pt idx="1407">
                  <c:v>112</c:v>
                </c:pt>
                <c:pt idx="1408">
                  <c:v>113</c:v>
                </c:pt>
                <c:pt idx="1409">
                  <c:v>114</c:v>
                </c:pt>
                <c:pt idx="1410">
                  <c:v>113</c:v>
                </c:pt>
                <c:pt idx="1411">
                  <c:v>113</c:v>
                </c:pt>
                <c:pt idx="1412">
                  <c:v>113</c:v>
                </c:pt>
                <c:pt idx="1413">
                  <c:v>113</c:v>
                </c:pt>
                <c:pt idx="1414">
                  <c:v>114</c:v>
                </c:pt>
                <c:pt idx="1415">
                  <c:v>114</c:v>
                </c:pt>
                <c:pt idx="1416">
                  <c:v>114</c:v>
                </c:pt>
                <c:pt idx="1417">
                  <c:v>115</c:v>
                </c:pt>
                <c:pt idx="1418">
                  <c:v>114</c:v>
                </c:pt>
                <c:pt idx="1419">
                  <c:v>115</c:v>
                </c:pt>
                <c:pt idx="1420">
                  <c:v>114</c:v>
                </c:pt>
                <c:pt idx="1421">
                  <c:v>114</c:v>
                </c:pt>
                <c:pt idx="1422">
                  <c:v>114</c:v>
                </c:pt>
                <c:pt idx="1423">
                  <c:v>114</c:v>
                </c:pt>
                <c:pt idx="1424">
                  <c:v>114</c:v>
                </c:pt>
                <c:pt idx="1425">
                  <c:v>115</c:v>
                </c:pt>
                <c:pt idx="1426">
                  <c:v>115</c:v>
                </c:pt>
                <c:pt idx="1427">
                  <c:v>115</c:v>
                </c:pt>
                <c:pt idx="1428">
                  <c:v>115</c:v>
                </c:pt>
                <c:pt idx="1429">
                  <c:v>114</c:v>
                </c:pt>
                <c:pt idx="1430">
                  <c:v>114</c:v>
                </c:pt>
                <c:pt idx="1431">
                  <c:v>114</c:v>
                </c:pt>
                <c:pt idx="1432">
                  <c:v>114</c:v>
                </c:pt>
                <c:pt idx="1433">
                  <c:v>114</c:v>
                </c:pt>
                <c:pt idx="1434">
                  <c:v>115</c:v>
                </c:pt>
                <c:pt idx="1435">
                  <c:v>114</c:v>
                </c:pt>
                <c:pt idx="1436">
                  <c:v>114</c:v>
                </c:pt>
                <c:pt idx="1437">
                  <c:v>114</c:v>
                </c:pt>
                <c:pt idx="1438">
                  <c:v>114</c:v>
                </c:pt>
                <c:pt idx="1439">
                  <c:v>114</c:v>
                </c:pt>
                <c:pt idx="1440">
                  <c:v>114</c:v>
                </c:pt>
                <c:pt idx="1441">
                  <c:v>114</c:v>
                </c:pt>
                <c:pt idx="1442">
                  <c:v>114</c:v>
                </c:pt>
                <c:pt idx="1443">
                  <c:v>114</c:v>
                </c:pt>
                <c:pt idx="1444">
                  <c:v>114</c:v>
                </c:pt>
                <c:pt idx="1445">
                  <c:v>115</c:v>
                </c:pt>
                <c:pt idx="1446">
                  <c:v>114</c:v>
                </c:pt>
                <c:pt idx="1447">
                  <c:v>114</c:v>
                </c:pt>
                <c:pt idx="1448">
                  <c:v>114</c:v>
                </c:pt>
                <c:pt idx="1449">
                  <c:v>115</c:v>
                </c:pt>
                <c:pt idx="1450">
                  <c:v>116</c:v>
                </c:pt>
                <c:pt idx="1451">
                  <c:v>116</c:v>
                </c:pt>
                <c:pt idx="1452">
                  <c:v>116</c:v>
                </c:pt>
                <c:pt idx="1453">
                  <c:v>116</c:v>
                </c:pt>
                <c:pt idx="1454">
                  <c:v>116</c:v>
                </c:pt>
                <c:pt idx="1455">
                  <c:v>116</c:v>
                </c:pt>
                <c:pt idx="1456">
                  <c:v>116</c:v>
                </c:pt>
                <c:pt idx="1457">
                  <c:v>116</c:v>
                </c:pt>
                <c:pt idx="1458">
                  <c:v>116</c:v>
                </c:pt>
                <c:pt idx="1459">
                  <c:v>116</c:v>
                </c:pt>
                <c:pt idx="1460">
                  <c:v>115</c:v>
                </c:pt>
                <c:pt idx="1461">
                  <c:v>115</c:v>
                </c:pt>
                <c:pt idx="1462">
                  <c:v>116</c:v>
                </c:pt>
                <c:pt idx="1463">
                  <c:v>115</c:v>
                </c:pt>
                <c:pt idx="1464">
                  <c:v>115</c:v>
                </c:pt>
                <c:pt idx="1465">
                  <c:v>115</c:v>
                </c:pt>
                <c:pt idx="1466">
                  <c:v>115</c:v>
                </c:pt>
                <c:pt idx="1467">
                  <c:v>115</c:v>
                </c:pt>
                <c:pt idx="1468">
                  <c:v>115</c:v>
                </c:pt>
                <c:pt idx="1469">
                  <c:v>115</c:v>
                </c:pt>
                <c:pt idx="1470">
                  <c:v>116</c:v>
                </c:pt>
                <c:pt idx="1471">
                  <c:v>115</c:v>
                </c:pt>
                <c:pt idx="1472">
                  <c:v>115</c:v>
                </c:pt>
                <c:pt idx="1473">
                  <c:v>115</c:v>
                </c:pt>
                <c:pt idx="1474">
                  <c:v>116</c:v>
                </c:pt>
                <c:pt idx="1475">
                  <c:v>116</c:v>
                </c:pt>
                <c:pt idx="1476">
                  <c:v>117</c:v>
                </c:pt>
                <c:pt idx="1477">
                  <c:v>116</c:v>
                </c:pt>
                <c:pt idx="1478">
                  <c:v>116</c:v>
                </c:pt>
                <c:pt idx="1479">
                  <c:v>116</c:v>
                </c:pt>
                <c:pt idx="1480">
                  <c:v>115</c:v>
                </c:pt>
                <c:pt idx="1481">
                  <c:v>115</c:v>
                </c:pt>
                <c:pt idx="1482">
                  <c:v>115</c:v>
                </c:pt>
                <c:pt idx="1483">
                  <c:v>115</c:v>
                </c:pt>
                <c:pt idx="1484">
                  <c:v>115</c:v>
                </c:pt>
                <c:pt idx="1485">
                  <c:v>114</c:v>
                </c:pt>
                <c:pt idx="1486">
                  <c:v>114</c:v>
                </c:pt>
                <c:pt idx="1487">
                  <c:v>113</c:v>
                </c:pt>
                <c:pt idx="1488">
                  <c:v>113</c:v>
                </c:pt>
                <c:pt idx="1489">
                  <c:v>113</c:v>
                </c:pt>
                <c:pt idx="1490">
                  <c:v>113</c:v>
                </c:pt>
                <c:pt idx="1491">
                  <c:v>113</c:v>
                </c:pt>
                <c:pt idx="1492">
                  <c:v>112</c:v>
                </c:pt>
                <c:pt idx="1493">
                  <c:v>112</c:v>
                </c:pt>
                <c:pt idx="1494">
                  <c:v>112</c:v>
                </c:pt>
                <c:pt idx="1495">
                  <c:v>112</c:v>
                </c:pt>
                <c:pt idx="1496">
                  <c:v>112</c:v>
                </c:pt>
                <c:pt idx="1497">
                  <c:v>113</c:v>
                </c:pt>
                <c:pt idx="1498">
                  <c:v>112</c:v>
                </c:pt>
                <c:pt idx="1499">
                  <c:v>112</c:v>
                </c:pt>
                <c:pt idx="1500">
                  <c:v>112</c:v>
                </c:pt>
                <c:pt idx="1501">
                  <c:v>112</c:v>
                </c:pt>
                <c:pt idx="1502">
                  <c:v>113</c:v>
                </c:pt>
                <c:pt idx="1503">
                  <c:v>112</c:v>
                </c:pt>
                <c:pt idx="1504">
                  <c:v>112</c:v>
                </c:pt>
                <c:pt idx="1505">
                  <c:v>113</c:v>
                </c:pt>
                <c:pt idx="1506">
                  <c:v>113</c:v>
                </c:pt>
                <c:pt idx="1507">
                  <c:v>113</c:v>
                </c:pt>
                <c:pt idx="1508">
                  <c:v>113</c:v>
                </c:pt>
                <c:pt idx="1509">
                  <c:v>113</c:v>
                </c:pt>
                <c:pt idx="1510">
                  <c:v>113</c:v>
                </c:pt>
                <c:pt idx="1511">
                  <c:v>114</c:v>
                </c:pt>
                <c:pt idx="1512">
                  <c:v>114</c:v>
                </c:pt>
                <c:pt idx="1513">
                  <c:v>114</c:v>
                </c:pt>
                <c:pt idx="1514">
                  <c:v>113</c:v>
                </c:pt>
                <c:pt idx="1515">
                  <c:v>113</c:v>
                </c:pt>
                <c:pt idx="1516">
                  <c:v>113</c:v>
                </c:pt>
                <c:pt idx="1517">
                  <c:v>113</c:v>
                </c:pt>
                <c:pt idx="1518">
                  <c:v>113</c:v>
                </c:pt>
                <c:pt idx="1519">
                  <c:v>114</c:v>
                </c:pt>
                <c:pt idx="1520">
                  <c:v>114</c:v>
                </c:pt>
                <c:pt idx="1521">
                  <c:v>114</c:v>
                </c:pt>
                <c:pt idx="1522">
                  <c:v>114</c:v>
                </c:pt>
                <c:pt idx="1523">
                  <c:v>114</c:v>
                </c:pt>
                <c:pt idx="1524">
                  <c:v>114</c:v>
                </c:pt>
                <c:pt idx="1525">
                  <c:v>113</c:v>
                </c:pt>
                <c:pt idx="1526">
                  <c:v>113</c:v>
                </c:pt>
                <c:pt idx="1527">
                  <c:v>113</c:v>
                </c:pt>
                <c:pt idx="1528">
                  <c:v>113</c:v>
                </c:pt>
                <c:pt idx="1529">
                  <c:v>112</c:v>
                </c:pt>
                <c:pt idx="1530">
                  <c:v>111</c:v>
                </c:pt>
                <c:pt idx="1531">
                  <c:v>112</c:v>
                </c:pt>
                <c:pt idx="1532">
                  <c:v>112</c:v>
                </c:pt>
                <c:pt idx="1533">
                  <c:v>112</c:v>
                </c:pt>
                <c:pt idx="1534">
                  <c:v>112</c:v>
                </c:pt>
                <c:pt idx="1535">
                  <c:v>112</c:v>
                </c:pt>
                <c:pt idx="1536">
                  <c:v>112</c:v>
                </c:pt>
                <c:pt idx="1537">
                  <c:v>112</c:v>
                </c:pt>
                <c:pt idx="1538">
                  <c:v>112</c:v>
                </c:pt>
                <c:pt idx="1539">
                  <c:v>112</c:v>
                </c:pt>
                <c:pt idx="1540">
                  <c:v>112</c:v>
                </c:pt>
                <c:pt idx="1541">
                  <c:v>112</c:v>
                </c:pt>
                <c:pt idx="1542">
                  <c:v>113</c:v>
                </c:pt>
                <c:pt idx="1543">
                  <c:v>112</c:v>
                </c:pt>
                <c:pt idx="1544">
                  <c:v>112</c:v>
                </c:pt>
                <c:pt idx="1545">
                  <c:v>112</c:v>
                </c:pt>
                <c:pt idx="1546">
                  <c:v>113</c:v>
                </c:pt>
                <c:pt idx="1547">
                  <c:v>113</c:v>
                </c:pt>
                <c:pt idx="1548">
                  <c:v>112</c:v>
                </c:pt>
                <c:pt idx="1549">
                  <c:v>112</c:v>
                </c:pt>
                <c:pt idx="1550">
                  <c:v>111</c:v>
                </c:pt>
                <c:pt idx="1551">
                  <c:v>110</c:v>
                </c:pt>
                <c:pt idx="1552">
                  <c:v>110</c:v>
                </c:pt>
                <c:pt idx="1553">
                  <c:v>110</c:v>
                </c:pt>
                <c:pt idx="1554">
                  <c:v>110</c:v>
                </c:pt>
                <c:pt idx="1555">
                  <c:v>110</c:v>
                </c:pt>
                <c:pt idx="1556">
                  <c:v>110</c:v>
                </c:pt>
                <c:pt idx="1557">
                  <c:v>110</c:v>
                </c:pt>
                <c:pt idx="1558">
                  <c:v>110</c:v>
                </c:pt>
                <c:pt idx="1559">
                  <c:v>110</c:v>
                </c:pt>
                <c:pt idx="1560">
                  <c:v>110</c:v>
                </c:pt>
                <c:pt idx="1561">
                  <c:v>110</c:v>
                </c:pt>
                <c:pt idx="1562">
                  <c:v>110</c:v>
                </c:pt>
                <c:pt idx="1563">
                  <c:v>110</c:v>
                </c:pt>
                <c:pt idx="1564">
                  <c:v>110</c:v>
                </c:pt>
                <c:pt idx="1565">
                  <c:v>110</c:v>
                </c:pt>
                <c:pt idx="1566">
                  <c:v>111</c:v>
                </c:pt>
                <c:pt idx="1567">
                  <c:v>111</c:v>
                </c:pt>
                <c:pt idx="1568">
                  <c:v>111</c:v>
                </c:pt>
                <c:pt idx="1569">
                  <c:v>111</c:v>
                </c:pt>
                <c:pt idx="1570">
                  <c:v>111</c:v>
                </c:pt>
                <c:pt idx="1571">
                  <c:v>111</c:v>
                </c:pt>
                <c:pt idx="1572">
                  <c:v>110</c:v>
                </c:pt>
                <c:pt idx="1573">
                  <c:v>110</c:v>
                </c:pt>
                <c:pt idx="1574">
                  <c:v>110</c:v>
                </c:pt>
                <c:pt idx="1575">
                  <c:v>111</c:v>
                </c:pt>
                <c:pt idx="1576">
                  <c:v>111</c:v>
                </c:pt>
                <c:pt idx="1577">
                  <c:v>111</c:v>
                </c:pt>
                <c:pt idx="1578">
                  <c:v>111</c:v>
                </c:pt>
                <c:pt idx="1579">
                  <c:v>112</c:v>
                </c:pt>
                <c:pt idx="1580">
                  <c:v>113</c:v>
                </c:pt>
                <c:pt idx="1581">
                  <c:v>113</c:v>
                </c:pt>
                <c:pt idx="1582">
                  <c:v>113</c:v>
                </c:pt>
                <c:pt idx="1583">
                  <c:v>112</c:v>
                </c:pt>
                <c:pt idx="1584">
                  <c:v>112</c:v>
                </c:pt>
                <c:pt idx="1585">
                  <c:v>112</c:v>
                </c:pt>
                <c:pt idx="1586">
                  <c:v>112</c:v>
                </c:pt>
                <c:pt idx="1587">
                  <c:v>112</c:v>
                </c:pt>
                <c:pt idx="1588">
                  <c:v>112</c:v>
                </c:pt>
                <c:pt idx="1589">
                  <c:v>113</c:v>
                </c:pt>
                <c:pt idx="1590">
                  <c:v>113</c:v>
                </c:pt>
                <c:pt idx="1591">
                  <c:v>112</c:v>
                </c:pt>
                <c:pt idx="1592">
                  <c:v>112</c:v>
                </c:pt>
                <c:pt idx="1593">
                  <c:v>112</c:v>
                </c:pt>
                <c:pt idx="1594">
                  <c:v>113</c:v>
                </c:pt>
                <c:pt idx="1595">
                  <c:v>114</c:v>
                </c:pt>
                <c:pt idx="1596">
                  <c:v>115</c:v>
                </c:pt>
                <c:pt idx="1597">
                  <c:v>114</c:v>
                </c:pt>
                <c:pt idx="1598">
                  <c:v>114</c:v>
                </c:pt>
                <c:pt idx="1599">
                  <c:v>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04-4C3E-8D3E-DBAB9EEE7D4D}"/>
            </c:ext>
          </c:extLst>
        </c:ser>
        <c:ser>
          <c:idx val="1"/>
          <c:order val="1"/>
          <c:tx>
            <c:strRef>
              <c:f>log_miasta!$D$1:$D$2</c:f>
              <c:strCache>
                <c:ptCount val="2"/>
                <c:pt idx="0">
                  <c:v>Biurowce</c:v>
                </c:pt>
                <c:pt idx="1">
                  <c:v>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log_miasta!$D$3:$D$1602</c:f>
              <c:numCache>
                <c:formatCode>General</c:formatCode>
                <c:ptCount val="160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1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2</c:v>
                </c:pt>
                <c:pt idx="37">
                  <c:v>1</c:v>
                </c:pt>
                <c:pt idx="38">
                  <c:v>2</c:v>
                </c:pt>
                <c:pt idx="39">
                  <c:v>3</c:v>
                </c:pt>
                <c:pt idx="40">
                  <c:v>4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5</c:v>
                </c:pt>
                <c:pt idx="48">
                  <c:v>5</c:v>
                </c:pt>
                <c:pt idx="49">
                  <c:v>4</c:v>
                </c:pt>
                <c:pt idx="50">
                  <c:v>4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8</c:v>
                </c:pt>
                <c:pt idx="64">
                  <c:v>7</c:v>
                </c:pt>
                <c:pt idx="65">
                  <c:v>8</c:v>
                </c:pt>
                <c:pt idx="66">
                  <c:v>7</c:v>
                </c:pt>
                <c:pt idx="67">
                  <c:v>7</c:v>
                </c:pt>
                <c:pt idx="68">
                  <c:v>8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8</c:v>
                </c:pt>
                <c:pt idx="73">
                  <c:v>9</c:v>
                </c:pt>
                <c:pt idx="74">
                  <c:v>9</c:v>
                </c:pt>
                <c:pt idx="75">
                  <c:v>10</c:v>
                </c:pt>
                <c:pt idx="76">
                  <c:v>9</c:v>
                </c:pt>
                <c:pt idx="77">
                  <c:v>9</c:v>
                </c:pt>
                <c:pt idx="78">
                  <c:v>9</c:v>
                </c:pt>
                <c:pt idx="79">
                  <c:v>9</c:v>
                </c:pt>
                <c:pt idx="80">
                  <c:v>9</c:v>
                </c:pt>
                <c:pt idx="81">
                  <c:v>9</c:v>
                </c:pt>
                <c:pt idx="82">
                  <c:v>9</c:v>
                </c:pt>
                <c:pt idx="83">
                  <c:v>9</c:v>
                </c:pt>
                <c:pt idx="84">
                  <c:v>9</c:v>
                </c:pt>
                <c:pt idx="85">
                  <c:v>9</c:v>
                </c:pt>
                <c:pt idx="86">
                  <c:v>9</c:v>
                </c:pt>
                <c:pt idx="87">
                  <c:v>9</c:v>
                </c:pt>
                <c:pt idx="88">
                  <c:v>10</c:v>
                </c:pt>
                <c:pt idx="89">
                  <c:v>10</c:v>
                </c:pt>
                <c:pt idx="90">
                  <c:v>9</c:v>
                </c:pt>
                <c:pt idx="91">
                  <c:v>9</c:v>
                </c:pt>
                <c:pt idx="92">
                  <c:v>9</c:v>
                </c:pt>
                <c:pt idx="93">
                  <c:v>9</c:v>
                </c:pt>
                <c:pt idx="94">
                  <c:v>9</c:v>
                </c:pt>
                <c:pt idx="95">
                  <c:v>10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9</c:v>
                </c:pt>
                <c:pt idx="100">
                  <c:v>9</c:v>
                </c:pt>
                <c:pt idx="101">
                  <c:v>9</c:v>
                </c:pt>
                <c:pt idx="102">
                  <c:v>9</c:v>
                </c:pt>
                <c:pt idx="103">
                  <c:v>10</c:v>
                </c:pt>
                <c:pt idx="104">
                  <c:v>10</c:v>
                </c:pt>
                <c:pt idx="105">
                  <c:v>10</c:v>
                </c:pt>
                <c:pt idx="106">
                  <c:v>10</c:v>
                </c:pt>
                <c:pt idx="107">
                  <c:v>10</c:v>
                </c:pt>
                <c:pt idx="108">
                  <c:v>11</c:v>
                </c:pt>
                <c:pt idx="109">
                  <c:v>10</c:v>
                </c:pt>
                <c:pt idx="110">
                  <c:v>10</c:v>
                </c:pt>
                <c:pt idx="111">
                  <c:v>10</c:v>
                </c:pt>
                <c:pt idx="112">
                  <c:v>10</c:v>
                </c:pt>
                <c:pt idx="113">
                  <c:v>10</c:v>
                </c:pt>
                <c:pt idx="114">
                  <c:v>10</c:v>
                </c:pt>
                <c:pt idx="115">
                  <c:v>10</c:v>
                </c:pt>
                <c:pt idx="116">
                  <c:v>10</c:v>
                </c:pt>
                <c:pt idx="117">
                  <c:v>11</c:v>
                </c:pt>
                <c:pt idx="118">
                  <c:v>11</c:v>
                </c:pt>
                <c:pt idx="119">
                  <c:v>11</c:v>
                </c:pt>
                <c:pt idx="120">
                  <c:v>12</c:v>
                </c:pt>
                <c:pt idx="121">
                  <c:v>11</c:v>
                </c:pt>
                <c:pt idx="122">
                  <c:v>11</c:v>
                </c:pt>
                <c:pt idx="123">
                  <c:v>12</c:v>
                </c:pt>
                <c:pt idx="124">
                  <c:v>12</c:v>
                </c:pt>
                <c:pt idx="125">
                  <c:v>13</c:v>
                </c:pt>
                <c:pt idx="126">
                  <c:v>13</c:v>
                </c:pt>
                <c:pt idx="127">
                  <c:v>13</c:v>
                </c:pt>
                <c:pt idx="128">
                  <c:v>13</c:v>
                </c:pt>
                <c:pt idx="129">
                  <c:v>12</c:v>
                </c:pt>
                <c:pt idx="130">
                  <c:v>11</c:v>
                </c:pt>
                <c:pt idx="131">
                  <c:v>11</c:v>
                </c:pt>
                <c:pt idx="132">
                  <c:v>11</c:v>
                </c:pt>
                <c:pt idx="133">
                  <c:v>12</c:v>
                </c:pt>
                <c:pt idx="134">
                  <c:v>12</c:v>
                </c:pt>
                <c:pt idx="135">
                  <c:v>12</c:v>
                </c:pt>
                <c:pt idx="136">
                  <c:v>12</c:v>
                </c:pt>
                <c:pt idx="137">
                  <c:v>12</c:v>
                </c:pt>
                <c:pt idx="138">
                  <c:v>13</c:v>
                </c:pt>
                <c:pt idx="139">
                  <c:v>13</c:v>
                </c:pt>
                <c:pt idx="140">
                  <c:v>12</c:v>
                </c:pt>
                <c:pt idx="141">
                  <c:v>12</c:v>
                </c:pt>
                <c:pt idx="142">
                  <c:v>13</c:v>
                </c:pt>
                <c:pt idx="143">
                  <c:v>12</c:v>
                </c:pt>
                <c:pt idx="144">
                  <c:v>12</c:v>
                </c:pt>
                <c:pt idx="145">
                  <c:v>12</c:v>
                </c:pt>
                <c:pt idx="146">
                  <c:v>12</c:v>
                </c:pt>
                <c:pt idx="147">
                  <c:v>12</c:v>
                </c:pt>
                <c:pt idx="148">
                  <c:v>12</c:v>
                </c:pt>
                <c:pt idx="149">
                  <c:v>13</c:v>
                </c:pt>
                <c:pt idx="150">
                  <c:v>14</c:v>
                </c:pt>
                <c:pt idx="151">
                  <c:v>14</c:v>
                </c:pt>
                <c:pt idx="152">
                  <c:v>14</c:v>
                </c:pt>
                <c:pt idx="153">
                  <c:v>15</c:v>
                </c:pt>
                <c:pt idx="154">
                  <c:v>15</c:v>
                </c:pt>
                <c:pt idx="155">
                  <c:v>14</c:v>
                </c:pt>
                <c:pt idx="156">
                  <c:v>13</c:v>
                </c:pt>
                <c:pt idx="157">
                  <c:v>13</c:v>
                </c:pt>
                <c:pt idx="158">
                  <c:v>14</c:v>
                </c:pt>
                <c:pt idx="159">
                  <c:v>14</c:v>
                </c:pt>
                <c:pt idx="160">
                  <c:v>15</c:v>
                </c:pt>
                <c:pt idx="161">
                  <c:v>15</c:v>
                </c:pt>
                <c:pt idx="162">
                  <c:v>15</c:v>
                </c:pt>
                <c:pt idx="163">
                  <c:v>15</c:v>
                </c:pt>
                <c:pt idx="164">
                  <c:v>15</c:v>
                </c:pt>
                <c:pt idx="165">
                  <c:v>15</c:v>
                </c:pt>
                <c:pt idx="166">
                  <c:v>15</c:v>
                </c:pt>
                <c:pt idx="167">
                  <c:v>15</c:v>
                </c:pt>
                <c:pt idx="168">
                  <c:v>15</c:v>
                </c:pt>
                <c:pt idx="169">
                  <c:v>15</c:v>
                </c:pt>
                <c:pt idx="170">
                  <c:v>15</c:v>
                </c:pt>
                <c:pt idx="171">
                  <c:v>16</c:v>
                </c:pt>
                <c:pt idx="172">
                  <c:v>16</c:v>
                </c:pt>
                <c:pt idx="173">
                  <c:v>16</c:v>
                </c:pt>
                <c:pt idx="174">
                  <c:v>15</c:v>
                </c:pt>
                <c:pt idx="175">
                  <c:v>14</c:v>
                </c:pt>
                <c:pt idx="176">
                  <c:v>14</c:v>
                </c:pt>
                <c:pt idx="177">
                  <c:v>14</c:v>
                </c:pt>
                <c:pt idx="178">
                  <c:v>15</c:v>
                </c:pt>
                <c:pt idx="179">
                  <c:v>16</c:v>
                </c:pt>
                <c:pt idx="180">
                  <c:v>16</c:v>
                </c:pt>
                <c:pt idx="181">
                  <c:v>16</c:v>
                </c:pt>
                <c:pt idx="182">
                  <c:v>16</c:v>
                </c:pt>
                <c:pt idx="183">
                  <c:v>16</c:v>
                </c:pt>
                <c:pt idx="184">
                  <c:v>16</c:v>
                </c:pt>
                <c:pt idx="185">
                  <c:v>15</c:v>
                </c:pt>
                <c:pt idx="186">
                  <c:v>16</c:v>
                </c:pt>
                <c:pt idx="187">
                  <c:v>16</c:v>
                </c:pt>
                <c:pt idx="188">
                  <c:v>15</c:v>
                </c:pt>
                <c:pt idx="189">
                  <c:v>15</c:v>
                </c:pt>
                <c:pt idx="190">
                  <c:v>15</c:v>
                </c:pt>
                <c:pt idx="191">
                  <c:v>16</c:v>
                </c:pt>
                <c:pt idx="192">
                  <c:v>15</c:v>
                </c:pt>
                <c:pt idx="193">
                  <c:v>15</c:v>
                </c:pt>
                <c:pt idx="194">
                  <c:v>16</c:v>
                </c:pt>
                <c:pt idx="195">
                  <c:v>16</c:v>
                </c:pt>
                <c:pt idx="196">
                  <c:v>16</c:v>
                </c:pt>
                <c:pt idx="197">
                  <c:v>16</c:v>
                </c:pt>
                <c:pt idx="198">
                  <c:v>16</c:v>
                </c:pt>
                <c:pt idx="199">
                  <c:v>16</c:v>
                </c:pt>
                <c:pt idx="200">
                  <c:v>17</c:v>
                </c:pt>
                <c:pt idx="201">
                  <c:v>17</c:v>
                </c:pt>
                <c:pt idx="202">
                  <c:v>18</c:v>
                </c:pt>
                <c:pt idx="203">
                  <c:v>19</c:v>
                </c:pt>
                <c:pt idx="204">
                  <c:v>20</c:v>
                </c:pt>
                <c:pt idx="205">
                  <c:v>20</c:v>
                </c:pt>
                <c:pt idx="206">
                  <c:v>21</c:v>
                </c:pt>
                <c:pt idx="207">
                  <c:v>21</c:v>
                </c:pt>
                <c:pt idx="208">
                  <c:v>21</c:v>
                </c:pt>
                <c:pt idx="209">
                  <c:v>21</c:v>
                </c:pt>
                <c:pt idx="210">
                  <c:v>21</c:v>
                </c:pt>
                <c:pt idx="211">
                  <c:v>20</c:v>
                </c:pt>
                <c:pt idx="212">
                  <c:v>20</c:v>
                </c:pt>
                <c:pt idx="213">
                  <c:v>19</c:v>
                </c:pt>
                <c:pt idx="214">
                  <c:v>19</c:v>
                </c:pt>
                <c:pt idx="215">
                  <c:v>20</c:v>
                </c:pt>
                <c:pt idx="216">
                  <c:v>20</c:v>
                </c:pt>
                <c:pt idx="217">
                  <c:v>20</c:v>
                </c:pt>
                <c:pt idx="218">
                  <c:v>19</c:v>
                </c:pt>
                <c:pt idx="219">
                  <c:v>20</c:v>
                </c:pt>
                <c:pt idx="220">
                  <c:v>21</c:v>
                </c:pt>
                <c:pt idx="221">
                  <c:v>21</c:v>
                </c:pt>
                <c:pt idx="222">
                  <c:v>21</c:v>
                </c:pt>
                <c:pt idx="223">
                  <c:v>21</c:v>
                </c:pt>
                <c:pt idx="224">
                  <c:v>21</c:v>
                </c:pt>
                <c:pt idx="225">
                  <c:v>22</c:v>
                </c:pt>
                <c:pt idx="226">
                  <c:v>22</c:v>
                </c:pt>
                <c:pt idx="227">
                  <c:v>21</c:v>
                </c:pt>
                <c:pt idx="228">
                  <c:v>21</c:v>
                </c:pt>
                <c:pt idx="229">
                  <c:v>20</c:v>
                </c:pt>
                <c:pt idx="230">
                  <c:v>20</c:v>
                </c:pt>
                <c:pt idx="231">
                  <c:v>20</c:v>
                </c:pt>
                <c:pt idx="232">
                  <c:v>21</c:v>
                </c:pt>
                <c:pt idx="233">
                  <c:v>21</c:v>
                </c:pt>
                <c:pt idx="234">
                  <c:v>20</c:v>
                </c:pt>
                <c:pt idx="235">
                  <c:v>19</c:v>
                </c:pt>
                <c:pt idx="236">
                  <c:v>19</c:v>
                </c:pt>
                <c:pt idx="237">
                  <c:v>19</c:v>
                </c:pt>
                <c:pt idx="238">
                  <c:v>18</c:v>
                </c:pt>
                <c:pt idx="239">
                  <c:v>19</c:v>
                </c:pt>
                <c:pt idx="240">
                  <c:v>20</c:v>
                </c:pt>
                <c:pt idx="241">
                  <c:v>20</c:v>
                </c:pt>
                <c:pt idx="242">
                  <c:v>20</c:v>
                </c:pt>
                <c:pt idx="243">
                  <c:v>21</c:v>
                </c:pt>
                <c:pt idx="244">
                  <c:v>21</c:v>
                </c:pt>
                <c:pt idx="245">
                  <c:v>21</c:v>
                </c:pt>
                <c:pt idx="246">
                  <c:v>20</c:v>
                </c:pt>
                <c:pt idx="247">
                  <c:v>21</c:v>
                </c:pt>
                <c:pt idx="248">
                  <c:v>21</c:v>
                </c:pt>
                <c:pt idx="249">
                  <c:v>21</c:v>
                </c:pt>
                <c:pt idx="250">
                  <c:v>20</c:v>
                </c:pt>
                <c:pt idx="251">
                  <c:v>20</c:v>
                </c:pt>
                <c:pt idx="252">
                  <c:v>20</c:v>
                </c:pt>
                <c:pt idx="253">
                  <c:v>20</c:v>
                </c:pt>
                <c:pt idx="254">
                  <c:v>20</c:v>
                </c:pt>
                <c:pt idx="255">
                  <c:v>20</c:v>
                </c:pt>
                <c:pt idx="256">
                  <c:v>21</c:v>
                </c:pt>
                <c:pt idx="257">
                  <c:v>21</c:v>
                </c:pt>
                <c:pt idx="258">
                  <c:v>22</c:v>
                </c:pt>
                <c:pt idx="259">
                  <c:v>23</c:v>
                </c:pt>
                <c:pt idx="260">
                  <c:v>23</c:v>
                </c:pt>
                <c:pt idx="261">
                  <c:v>24</c:v>
                </c:pt>
                <c:pt idx="262">
                  <c:v>24</c:v>
                </c:pt>
                <c:pt idx="263">
                  <c:v>24</c:v>
                </c:pt>
                <c:pt idx="264">
                  <c:v>24</c:v>
                </c:pt>
                <c:pt idx="265">
                  <c:v>23</c:v>
                </c:pt>
                <c:pt idx="266">
                  <c:v>23</c:v>
                </c:pt>
                <c:pt idx="267">
                  <c:v>23</c:v>
                </c:pt>
                <c:pt idx="268">
                  <c:v>23</c:v>
                </c:pt>
                <c:pt idx="269">
                  <c:v>23</c:v>
                </c:pt>
                <c:pt idx="270">
                  <c:v>23</c:v>
                </c:pt>
                <c:pt idx="271">
                  <c:v>23</c:v>
                </c:pt>
                <c:pt idx="272">
                  <c:v>23</c:v>
                </c:pt>
                <c:pt idx="273">
                  <c:v>23</c:v>
                </c:pt>
                <c:pt idx="274">
                  <c:v>23</c:v>
                </c:pt>
                <c:pt idx="275">
                  <c:v>24</c:v>
                </c:pt>
                <c:pt idx="276">
                  <c:v>25</c:v>
                </c:pt>
                <c:pt idx="277">
                  <c:v>26</c:v>
                </c:pt>
                <c:pt idx="278">
                  <c:v>26</c:v>
                </c:pt>
                <c:pt idx="279">
                  <c:v>27</c:v>
                </c:pt>
                <c:pt idx="280">
                  <c:v>26</c:v>
                </c:pt>
                <c:pt idx="281">
                  <c:v>27</c:v>
                </c:pt>
                <c:pt idx="282">
                  <c:v>27</c:v>
                </c:pt>
                <c:pt idx="283">
                  <c:v>26</c:v>
                </c:pt>
                <c:pt idx="284">
                  <c:v>26</c:v>
                </c:pt>
                <c:pt idx="285">
                  <c:v>27</c:v>
                </c:pt>
                <c:pt idx="286">
                  <c:v>26</c:v>
                </c:pt>
                <c:pt idx="287">
                  <c:v>26</c:v>
                </c:pt>
                <c:pt idx="288">
                  <c:v>25</c:v>
                </c:pt>
                <c:pt idx="289">
                  <c:v>26</c:v>
                </c:pt>
                <c:pt idx="290">
                  <c:v>26</c:v>
                </c:pt>
                <c:pt idx="291">
                  <c:v>26</c:v>
                </c:pt>
                <c:pt idx="292">
                  <c:v>26</c:v>
                </c:pt>
                <c:pt idx="293">
                  <c:v>26</c:v>
                </c:pt>
                <c:pt idx="294">
                  <c:v>26</c:v>
                </c:pt>
                <c:pt idx="295">
                  <c:v>26</c:v>
                </c:pt>
                <c:pt idx="296">
                  <c:v>26</c:v>
                </c:pt>
                <c:pt idx="297">
                  <c:v>26</c:v>
                </c:pt>
                <c:pt idx="298">
                  <c:v>26</c:v>
                </c:pt>
                <c:pt idx="299">
                  <c:v>26</c:v>
                </c:pt>
                <c:pt idx="300">
                  <c:v>27</c:v>
                </c:pt>
                <c:pt idx="301">
                  <c:v>27</c:v>
                </c:pt>
                <c:pt idx="302">
                  <c:v>27</c:v>
                </c:pt>
                <c:pt idx="303">
                  <c:v>27</c:v>
                </c:pt>
                <c:pt idx="304">
                  <c:v>28</c:v>
                </c:pt>
                <c:pt idx="305">
                  <c:v>28</c:v>
                </c:pt>
                <c:pt idx="306">
                  <c:v>28</c:v>
                </c:pt>
                <c:pt idx="307">
                  <c:v>28</c:v>
                </c:pt>
                <c:pt idx="308">
                  <c:v>28</c:v>
                </c:pt>
                <c:pt idx="309">
                  <c:v>28</c:v>
                </c:pt>
                <c:pt idx="310">
                  <c:v>28</c:v>
                </c:pt>
                <c:pt idx="311">
                  <c:v>28</c:v>
                </c:pt>
                <c:pt idx="312">
                  <c:v>29</c:v>
                </c:pt>
                <c:pt idx="313">
                  <c:v>29</c:v>
                </c:pt>
                <c:pt idx="314">
                  <c:v>29</c:v>
                </c:pt>
                <c:pt idx="315">
                  <c:v>29</c:v>
                </c:pt>
                <c:pt idx="316">
                  <c:v>29</c:v>
                </c:pt>
                <c:pt idx="317">
                  <c:v>28</c:v>
                </c:pt>
                <c:pt idx="318">
                  <c:v>27</c:v>
                </c:pt>
                <c:pt idx="319">
                  <c:v>27</c:v>
                </c:pt>
                <c:pt idx="320">
                  <c:v>27</c:v>
                </c:pt>
                <c:pt idx="321">
                  <c:v>27</c:v>
                </c:pt>
                <c:pt idx="322">
                  <c:v>26</c:v>
                </c:pt>
                <c:pt idx="323">
                  <c:v>26</c:v>
                </c:pt>
                <c:pt idx="324">
                  <c:v>26</c:v>
                </c:pt>
                <c:pt idx="325">
                  <c:v>26</c:v>
                </c:pt>
                <c:pt idx="326">
                  <c:v>26</c:v>
                </c:pt>
                <c:pt idx="327">
                  <c:v>27</c:v>
                </c:pt>
                <c:pt idx="328">
                  <c:v>27</c:v>
                </c:pt>
                <c:pt idx="329">
                  <c:v>28</c:v>
                </c:pt>
                <c:pt idx="330">
                  <c:v>27</c:v>
                </c:pt>
                <c:pt idx="331">
                  <c:v>26</c:v>
                </c:pt>
                <c:pt idx="332">
                  <c:v>26</c:v>
                </c:pt>
                <c:pt idx="333">
                  <c:v>25</c:v>
                </c:pt>
                <c:pt idx="334">
                  <c:v>25</c:v>
                </c:pt>
                <c:pt idx="335">
                  <c:v>25</c:v>
                </c:pt>
                <c:pt idx="336">
                  <c:v>25</c:v>
                </c:pt>
                <c:pt idx="337">
                  <c:v>25</c:v>
                </c:pt>
                <c:pt idx="338">
                  <c:v>25</c:v>
                </c:pt>
                <c:pt idx="339">
                  <c:v>26</c:v>
                </c:pt>
                <c:pt idx="340">
                  <c:v>25</c:v>
                </c:pt>
                <c:pt idx="341">
                  <c:v>25</c:v>
                </c:pt>
                <c:pt idx="342">
                  <c:v>25</c:v>
                </c:pt>
                <c:pt idx="343">
                  <c:v>25</c:v>
                </c:pt>
                <c:pt idx="344">
                  <c:v>25</c:v>
                </c:pt>
                <c:pt idx="345">
                  <c:v>26</c:v>
                </c:pt>
                <c:pt idx="346">
                  <c:v>25</c:v>
                </c:pt>
                <c:pt idx="347">
                  <c:v>25</c:v>
                </c:pt>
                <c:pt idx="348">
                  <c:v>26</c:v>
                </c:pt>
                <c:pt idx="349">
                  <c:v>26</c:v>
                </c:pt>
                <c:pt idx="350">
                  <c:v>27</c:v>
                </c:pt>
                <c:pt idx="351">
                  <c:v>26</c:v>
                </c:pt>
                <c:pt idx="352">
                  <c:v>26</c:v>
                </c:pt>
                <c:pt idx="353">
                  <c:v>26</c:v>
                </c:pt>
                <c:pt idx="354">
                  <c:v>26</c:v>
                </c:pt>
                <c:pt idx="355">
                  <c:v>27</c:v>
                </c:pt>
                <c:pt idx="356">
                  <c:v>26</c:v>
                </c:pt>
                <c:pt idx="357">
                  <c:v>27</c:v>
                </c:pt>
                <c:pt idx="358">
                  <c:v>27</c:v>
                </c:pt>
                <c:pt idx="359">
                  <c:v>26</c:v>
                </c:pt>
                <c:pt idx="360">
                  <c:v>26</c:v>
                </c:pt>
                <c:pt idx="361">
                  <c:v>26</c:v>
                </c:pt>
                <c:pt idx="362">
                  <c:v>25</c:v>
                </c:pt>
                <c:pt idx="363">
                  <c:v>25</c:v>
                </c:pt>
                <c:pt idx="364">
                  <c:v>25</c:v>
                </c:pt>
                <c:pt idx="365">
                  <c:v>26</c:v>
                </c:pt>
                <c:pt idx="366">
                  <c:v>26</c:v>
                </c:pt>
                <c:pt idx="367">
                  <c:v>27</c:v>
                </c:pt>
                <c:pt idx="368">
                  <c:v>27</c:v>
                </c:pt>
                <c:pt idx="369">
                  <c:v>28</c:v>
                </c:pt>
                <c:pt idx="370">
                  <c:v>28</c:v>
                </c:pt>
                <c:pt idx="371">
                  <c:v>28</c:v>
                </c:pt>
                <c:pt idx="372">
                  <c:v>28</c:v>
                </c:pt>
                <c:pt idx="373">
                  <c:v>28</c:v>
                </c:pt>
                <c:pt idx="374">
                  <c:v>28</c:v>
                </c:pt>
                <c:pt idx="375">
                  <c:v>27</c:v>
                </c:pt>
                <c:pt idx="376">
                  <c:v>27</c:v>
                </c:pt>
                <c:pt idx="377">
                  <c:v>28</c:v>
                </c:pt>
                <c:pt idx="378">
                  <c:v>28</c:v>
                </c:pt>
                <c:pt idx="379">
                  <c:v>27</c:v>
                </c:pt>
                <c:pt idx="380">
                  <c:v>28</c:v>
                </c:pt>
                <c:pt idx="381">
                  <c:v>27</c:v>
                </c:pt>
                <c:pt idx="382">
                  <c:v>27</c:v>
                </c:pt>
                <c:pt idx="383">
                  <c:v>27</c:v>
                </c:pt>
                <c:pt idx="384">
                  <c:v>27</c:v>
                </c:pt>
                <c:pt idx="385">
                  <c:v>27</c:v>
                </c:pt>
                <c:pt idx="386">
                  <c:v>27</c:v>
                </c:pt>
                <c:pt idx="387">
                  <c:v>28</c:v>
                </c:pt>
                <c:pt idx="388">
                  <c:v>29</c:v>
                </c:pt>
                <c:pt idx="389">
                  <c:v>30</c:v>
                </c:pt>
                <c:pt idx="390">
                  <c:v>30</c:v>
                </c:pt>
                <c:pt idx="391">
                  <c:v>30</c:v>
                </c:pt>
                <c:pt idx="392">
                  <c:v>30</c:v>
                </c:pt>
                <c:pt idx="393">
                  <c:v>29</c:v>
                </c:pt>
                <c:pt idx="394">
                  <c:v>29</c:v>
                </c:pt>
                <c:pt idx="395">
                  <c:v>28</c:v>
                </c:pt>
                <c:pt idx="396">
                  <c:v>28</c:v>
                </c:pt>
                <c:pt idx="397">
                  <c:v>28</c:v>
                </c:pt>
                <c:pt idx="398">
                  <c:v>28</c:v>
                </c:pt>
                <c:pt idx="399">
                  <c:v>28</c:v>
                </c:pt>
                <c:pt idx="400">
                  <c:v>28</c:v>
                </c:pt>
                <c:pt idx="401">
                  <c:v>29</c:v>
                </c:pt>
                <c:pt idx="402">
                  <c:v>28</c:v>
                </c:pt>
                <c:pt idx="403">
                  <c:v>28</c:v>
                </c:pt>
                <c:pt idx="404">
                  <c:v>28</c:v>
                </c:pt>
                <c:pt idx="405">
                  <c:v>28</c:v>
                </c:pt>
                <c:pt idx="406">
                  <c:v>28</c:v>
                </c:pt>
                <c:pt idx="407">
                  <c:v>28</c:v>
                </c:pt>
                <c:pt idx="408">
                  <c:v>28</c:v>
                </c:pt>
                <c:pt idx="409">
                  <c:v>28</c:v>
                </c:pt>
                <c:pt idx="410">
                  <c:v>28</c:v>
                </c:pt>
                <c:pt idx="411">
                  <c:v>28</c:v>
                </c:pt>
                <c:pt idx="412">
                  <c:v>29</c:v>
                </c:pt>
                <c:pt idx="413">
                  <c:v>29</c:v>
                </c:pt>
                <c:pt idx="414">
                  <c:v>29</c:v>
                </c:pt>
                <c:pt idx="415">
                  <c:v>29</c:v>
                </c:pt>
                <c:pt idx="416">
                  <c:v>29</c:v>
                </c:pt>
                <c:pt idx="417">
                  <c:v>29</c:v>
                </c:pt>
                <c:pt idx="418">
                  <c:v>28</c:v>
                </c:pt>
                <c:pt idx="419">
                  <c:v>28</c:v>
                </c:pt>
                <c:pt idx="420">
                  <c:v>28</c:v>
                </c:pt>
                <c:pt idx="421">
                  <c:v>28</c:v>
                </c:pt>
                <c:pt idx="422">
                  <c:v>28</c:v>
                </c:pt>
                <c:pt idx="423">
                  <c:v>28</c:v>
                </c:pt>
                <c:pt idx="424">
                  <c:v>28</c:v>
                </c:pt>
                <c:pt idx="425">
                  <c:v>27</c:v>
                </c:pt>
                <c:pt idx="426">
                  <c:v>28</c:v>
                </c:pt>
                <c:pt idx="427">
                  <c:v>29</c:v>
                </c:pt>
                <c:pt idx="428">
                  <c:v>28</c:v>
                </c:pt>
                <c:pt idx="429">
                  <c:v>29</c:v>
                </c:pt>
                <c:pt idx="430">
                  <c:v>28</c:v>
                </c:pt>
                <c:pt idx="431">
                  <c:v>28</c:v>
                </c:pt>
                <c:pt idx="432">
                  <c:v>28</c:v>
                </c:pt>
                <c:pt idx="433">
                  <c:v>28</c:v>
                </c:pt>
                <c:pt idx="434">
                  <c:v>28</c:v>
                </c:pt>
                <c:pt idx="435">
                  <c:v>28</c:v>
                </c:pt>
                <c:pt idx="436">
                  <c:v>28</c:v>
                </c:pt>
                <c:pt idx="437">
                  <c:v>29</c:v>
                </c:pt>
                <c:pt idx="438">
                  <c:v>30</c:v>
                </c:pt>
                <c:pt idx="439">
                  <c:v>30</c:v>
                </c:pt>
                <c:pt idx="440">
                  <c:v>30</c:v>
                </c:pt>
                <c:pt idx="441">
                  <c:v>30</c:v>
                </c:pt>
                <c:pt idx="442">
                  <c:v>29</c:v>
                </c:pt>
                <c:pt idx="443">
                  <c:v>29</c:v>
                </c:pt>
                <c:pt idx="444">
                  <c:v>28</c:v>
                </c:pt>
                <c:pt idx="445">
                  <c:v>28</c:v>
                </c:pt>
                <c:pt idx="446">
                  <c:v>29</c:v>
                </c:pt>
                <c:pt idx="447">
                  <c:v>29</c:v>
                </c:pt>
                <c:pt idx="448">
                  <c:v>29</c:v>
                </c:pt>
                <c:pt idx="449">
                  <c:v>30</c:v>
                </c:pt>
                <c:pt idx="450">
                  <c:v>29</c:v>
                </c:pt>
                <c:pt idx="451">
                  <c:v>29</c:v>
                </c:pt>
                <c:pt idx="452">
                  <c:v>29</c:v>
                </c:pt>
                <c:pt idx="453">
                  <c:v>28</c:v>
                </c:pt>
                <c:pt idx="454">
                  <c:v>28</c:v>
                </c:pt>
                <c:pt idx="455">
                  <c:v>29</c:v>
                </c:pt>
                <c:pt idx="456">
                  <c:v>30</c:v>
                </c:pt>
                <c:pt idx="457">
                  <c:v>30</c:v>
                </c:pt>
                <c:pt idx="458">
                  <c:v>30</c:v>
                </c:pt>
                <c:pt idx="459">
                  <c:v>30</c:v>
                </c:pt>
                <c:pt idx="460">
                  <c:v>30</c:v>
                </c:pt>
                <c:pt idx="461">
                  <c:v>30</c:v>
                </c:pt>
                <c:pt idx="462">
                  <c:v>30</c:v>
                </c:pt>
                <c:pt idx="463">
                  <c:v>30</c:v>
                </c:pt>
                <c:pt idx="464">
                  <c:v>30</c:v>
                </c:pt>
                <c:pt idx="465">
                  <c:v>30</c:v>
                </c:pt>
                <c:pt idx="466">
                  <c:v>31</c:v>
                </c:pt>
                <c:pt idx="467">
                  <c:v>31</c:v>
                </c:pt>
                <c:pt idx="468">
                  <c:v>30</c:v>
                </c:pt>
                <c:pt idx="469">
                  <c:v>31</c:v>
                </c:pt>
                <c:pt idx="470">
                  <c:v>31</c:v>
                </c:pt>
                <c:pt idx="471">
                  <c:v>30</c:v>
                </c:pt>
                <c:pt idx="472">
                  <c:v>31</c:v>
                </c:pt>
                <c:pt idx="473">
                  <c:v>31</c:v>
                </c:pt>
                <c:pt idx="474">
                  <c:v>32</c:v>
                </c:pt>
                <c:pt idx="475">
                  <c:v>32</c:v>
                </c:pt>
                <c:pt idx="476">
                  <c:v>31</c:v>
                </c:pt>
                <c:pt idx="477">
                  <c:v>32</c:v>
                </c:pt>
                <c:pt idx="478">
                  <c:v>32</c:v>
                </c:pt>
                <c:pt idx="479">
                  <c:v>31</c:v>
                </c:pt>
                <c:pt idx="480">
                  <c:v>31</c:v>
                </c:pt>
                <c:pt idx="481">
                  <c:v>31</c:v>
                </c:pt>
                <c:pt idx="482">
                  <c:v>31</c:v>
                </c:pt>
                <c:pt idx="483">
                  <c:v>30</c:v>
                </c:pt>
                <c:pt idx="484">
                  <c:v>30</c:v>
                </c:pt>
                <c:pt idx="485">
                  <c:v>31</c:v>
                </c:pt>
                <c:pt idx="486">
                  <c:v>31</c:v>
                </c:pt>
                <c:pt idx="487">
                  <c:v>32</c:v>
                </c:pt>
                <c:pt idx="488">
                  <c:v>32</c:v>
                </c:pt>
                <c:pt idx="489">
                  <c:v>32</c:v>
                </c:pt>
                <c:pt idx="490">
                  <c:v>32</c:v>
                </c:pt>
                <c:pt idx="491">
                  <c:v>32</c:v>
                </c:pt>
                <c:pt idx="492">
                  <c:v>33</c:v>
                </c:pt>
                <c:pt idx="493">
                  <c:v>33</c:v>
                </c:pt>
                <c:pt idx="494">
                  <c:v>32</c:v>
                </c:pt>
                <c:pt idx="495">
                  <c:v>33</c:v>
                </c:pt>
                <c:pt idx="496">
                  <c:v>33</c:v>
                </c:pt>
                <c:pt idx="497">
                  <c:v>34</c:v>
                </c:pt>
                <c:pt idx="498">
                  <c:v>35</c:v>
                </c:pt>
                <c:pt idx="499">
                  <c:v>36</c:v>
                </c:pt>
                <c:pt idx="500">
                  <c:v>36</c:v>
                </c:pt>
                <c:pt idx="501">
                  <c:v>35</c:v>
                </c:pt>
                <c:pt idx="502">
                  <c:v>35</c:v>
                </c:pt>
                <c:pt idx="503">
                  <c:v>35</c:v>
                </c:pt>
                <c:pt idx="504">
                  <c:v>35</c:v>
                </c:pt>
                <c:pt idx="505">
                  <c:v>36</c:v>
                </c:pt>
                <c:pt idx="506">
                  <c:v>35</c:v>
                </c:pt>
                <c:pt idx="507">
                  <c:v>35</c:v>
                </c:pt>
                <c:pt idx="508">
                  <c:v>35</c:v>
                </c:pt>
                <c:pt idx="509">
                  <c:v>35</c:v>
                </c:pt>
                <c:pt idx="510">
                  <c:v>35</c:v>
                </c:pt>
                <c:pt idx="511">
                  <c:v>35</c:v>
                </c:pt>
                <c:pt idx="512">
                  <c:v>35</c:v>
                </c:pt>
                <c:pt idx="513">
                  <c:v>35</c:v>
                </c:pt>
                <c:pt idx="514">
                  <c:v>35</c:v>
                </c:pt>
                <c:pt idx="515">
                  <c:v>36</c:v>
                </c:pt>
                <c:pt idx="516">
                  <c:v>36</c:v>
                </c:pt>
                <c:pt idx="517">
                  <c:v>36</c:v>
                </c:pt>
                <c:pt idx="518">
                  <c:v>36</c:v>
                </c:pt>
                <c:pt idx="519">
                  <c:v>36</c:v>
                </c:pt>
                <c:pt idx="520">
                  <c:v>36</c:v>
                </c:pt>
                <c:pt idx="521">
                  <c:v>37</c:v>
                </c:pt>
                <c:pt idx="522">
                  <c:v>36</c:v>
                </c:pt>
                <c:pt idx="523">
                  <c:v>36</c:v>
                </c:pt>
                <c:pt idx="524">
                  <c:v>36</c:v>
                </c:pt>
                <c:pt idx="525">
                  <c:v>36</c:v>
                </c:pt>
                <c:pt idx="526">
                  <c:v>36</c:v>
                </c:pt>
                <c:pt idx="527">
                  <c:v>36</c:v>
                </c:pt>
                <c:pt idx="528">
                  <c:v>37</c:v>
                </c:pt>
                <c:pt idx="529">
                  <c:v>37</c:v>
                </c:pt>
                <c:pt idx="530">
                  <c:v>36</c:v>
                </c:pt>
                <c:pt idx="531">
                  <c:v>35</c:v>
                </c:pt>
                <c:pt idx="532">
                  <c:v>36</c:v>
                </c:pt>
                <c:pt idx="533">
                  <c:v>35</c:v>
                </c:pt>
                <c:pt idx="534">
                  <c:v>35</c:v>
                </c:pt>
                <c:pt idx="535">
                  <c:v>35</c:v>
                </c:pt>
                <c:pt idx="536">
                  <c:v>35</c:v>
                </c:pt>
                <c:pt idx="537">
                  <c:v>35</c:v>
                </c:pt>
                <c:pt idx="538">
                  <c:v>34</c:v>
                </c:pt>
                <c:pt idx="539">
                  <c:v>33</c:v>
                </c:pt>
                <c:pt idx="540">
                  <c:v>33</c:v>
                </c:pt>
                <c:pt idx="541">
                  <c:v>33</c:v>
                </c:pt>
                <c:pt idx="542">
                  <c:v>33</c:v>
                </c:pt>
                <c:pt idx="543">
                  <c:v>34</c:v>
                </c:pt>
                <c:pt idx="544">
                  <c:v>33</c:v>
                </c:pt>
                <c:pt idx="545">
                  <c:v>32</c:v>
                </c:pt>
                <c:pt idx="546">
                  <c:v>32</c:v>
                </c:pt>
                <c:pt idx="547">
                  <c:v>33</c:v>
                </c:pt>
                <c:pt idx="548">
                  <c:v>34</c:v>
                </c:pt>
                <c:pt idx="549">
                  <c:v>33</c:v>
                </c:pt>
                <c:pt idx="550">
                  <c:v>34</c:v>
                </c:pt>
                <c:pt idx="551">
                  <c:v>34</c:v>
                </c:pt>
                <c:pt idx="552">
                  <c:v>33</c:v>
                </c:pt>
                <c:pt idx="553">
                  <c:v>33</c:v>
                </c:pt>
                <c:pt idx="554">
                  <c:v>33</c:v>
                </c:pt>
                <c:pt idx="555">
                  <c:v>33</c:v>
                </c:pt>
                <c:pt idx="556">
                  <c:v>33</c:v>
                </c:pt>
                <c:pt idx="557">
                  <c:v>33</c:v>
                </c:pt>
                <c:pt idx="558">
                  <c:v>33</c:v>
                </c:pt>
                <c:pt idx="559">
                  <c:v>33</c:v>
                </c:pt>
                <c:pt idx="560">
                  <c:v>33</c:v>
                </c:pt>
                <c:pt idx="561">
                  <c:v>34</c:v>
                </c:pt>
                <c:pt idx="562">
                  <c:v>33</c:v>
                </c:pt>
                <c:pt idx="563">
                  <c:v>33</c:v>
                </c:pt>
                <c:pt idx="564">
                  <c:v>32</c:v>
                </c:pt>
                <c:pt idx="565">
                  <c:v>32</c:v>
                </c:pt>
                <c:pt idx="566">
                  <c:v>32</c:v>
                </c:pt>
                <c:pt idx="567">
                  <c:v>33</c:v>
                </c:pt>
                <c:pt idx="568">
                  <c:v>34</c:v>
                </c:pt>
                <c:pt idx="569">
                  <c:v>34</c:v>
                </c:pt>
                <c:pt idx="570">
                  <c:v>34</c:v>
                </c:pt>
                <c:pt idx="571">
                  <c:v>34</c:v>
                </c:pt>
                <c:pt idx="572">
                  <c:v>34</c:v>
                </c:pt>
                <c:pt idx="573">
                  <c:v>33</c:v>
                </c:pt>
                <c:pt idx="574">
                  <c:v>33</c:v>
                </c:pt>
                <c:pt idx="575">
                  <c:v>33</c:v>
                </c:pt>
                <c:pt idx="576">
                  <c:v>33</c:v>
                </c:pt>
                <c:pt idx="577">
                  <c:v>34</c:v>
                </c:pt>
                <c:pt idx="578">
                  <c:v>33</c:v>
                </c:pt>
                <c:pt idx="579">
                  <c:v>33</c:v>
                </c:pt>
                <c:pt idx="580">
                  <c:v>33</c:v>
                </c:pt>
                <c:pt idx="581">
                  <c:v>33</c:v>
                </c:pt>
                <c:pt idx="582">
                  <c:v>33</c:v>
                </c:pt>
                <c:pt idx="583">
                  <c:v>32</c:v>
                </c:pt>
                <c:pt idx="584">
                  <c:v>32</c:v>
                </c:pt>
                <c:pt idx="585">
                  <c:v>31</c:v>
                </c:pt>
                <c:pt idx="586">
                  <c:v>31</c:v>
                </c:pt>
                <c:pt idx="587">
                  <c:v>31</c:v>
                </c:pt>
                <c:pt idx="588">
                  <c:v>31</c:v>
                </c:pt>
                <c:pt idx="589">
                  <c:v>31</c:v>
                </c:pt>
                <c:pt idx="590">
                  <c:v>30</c:v>
                </c:pt>
                <c:pt idx="591">
                  <c:v>30</c:v>
                </c:pt>
                <c:pt idx="592">
                  <c:v>30</c:v>
                </c:pt>
                <c:pt idx="593">
                  <c:v>30</c:v>
                </c:pt>
                <c:pt idx="594">
                  <c:v>30</c:v>
                </c:pt>
                <c:pt idx="595">
                  <c:v>31</c:v>
                </c:pt>
                <c:pt idx="596">
                  <c:v>31</c:v>
                </c:pt>
                <c:pt idx="597">
                  <c:v>31</c:v>
                </c:pt>
                <c:pt idx="598">
                  <c:v>30</c:v>
                </c:pt>
                <c:pt idx="599">
                  <c:v>30</c:v>
                </c:pt>
                <c:pt idx="600">
                  <c:v>30</c:v>
                </c:pt>
                <c:pt idx="601">
                  <c:v>30</c:v>
                </c:pt>
                <c:pt idx="602">
                  <c:v>30</c:v>
                </c:pt>
                <c:pt idx="603">
                  <c:v>31</c:v>
                </c:pt>
                <c:pt idx="604">
                  <c:v>31</c:v>
                </c:pt>
                <c:pt idx="605">
                  <c:v>30</c:v>
                </c:pt>
                <c:pt idx="606">
                  <c:v>30</c:v>
                </c:pt>
                <c:pt idx="607">
                  <c:v>30</c:v>
                </c:pt>
                <c:pt idx="608">
                  <c:v>30</c:v>
                </c:pt>
                <c:pt idx="609">
                  <c:v>30</c:v>
                </c:pt>
                <c:pt idx="610">
                  <c:v>30</c:v>
                </c:pt>
                <c:pt idx="611">
                  <c:v>31</c:v>
                </c:pt>
                <c:pt idx="612">
                  <c:v>31</c:v>
                </c:pt>
                <c:pt idx="613">
                  <c:v>30</c:v>
                </c:pt>
                <c:pt idx="614">
                  <c:v>30</c:v>
                </c:pt>
                <c:pt idx="615">
                  <c:v>30</c:v>
                </c:pt>
                <c:pt idx="616">
                  <c:v>31</c:v>
                </c:pt>
                <c:pt idx="617">
                  <c:v>31</c:v>
                </c:pt>
                <c:pt idx="618">
                  <c:v>31</c:v>
                </c:pt>
                <c:pt idx="619">
                  <c:v>31</c:v>
                </c:pt>
                <c:pt idx="620">
                  <c:v>32</c:v>
                </c:pt>
                <c:pt idx="621">
                  <c:v>32</c:v>
                </c:pt>
                <c:pt idx="622">
                  <c:v>31</c:v>
                </c:pt>
                <c:pt idx="623">
                  <c:v>31</c:v>
                </c:pt>
                <c:pt idx="624">
                  <c:v>31</c:v>
                </c:pt>
                <c:pt idx="625">
                  <c:v>32</c:v>
                </c:pt>
                <c:pt idx="626">
                  <c:v>32</c:v>
                </c:pt>
                <c:pt idx="627">
                  <c:v>32</c:v>
                </c:pt>
                <c:pt idx="628">
                  <c:v>31</c:v>
                </c:pt>
                <c:pt idx="629">
                  <c:v>31</c:v>
                </c:pt>
                <c:pt idx="630">
                  <c:v>31</c:v>
                </c:pt>
                <c:pt idx="631">
                  <c:v>31</c:v>
                </c:pt>
                <c:pt idx="632">
                  <c:v>31</c:v>
                </c:pt>
                <c:pt idx="633">
                  <c:v>32</c:v>
                </c:pt>
                <c:pt idx="634">
                  <c:v>32</c:v>
                </c:pt>
                <c:pt idx="635">
                  <c:v>32</c:v>
                </c:pt>
                <c:pt idx="636">
                  <c:v>32</c:v>
                </c:pt>
                <c:pt idx="637">
                  <c:v>31</c:v>
                </c:pt>
                <c:pt idx="638">
                  <c:v>31</c:v>
                </c:pt>
                <c:pt idx="639">
                  <c:v>31</c:v>
                </c:pt>
                <c:pt idx="640">
                  <c:v>32</c:v>
                </c:pt>
                <c:pt idx="641">
                  <c:v>32</c:v>
                </c:pt>
                <c:pt idx="642">
                  <c:v>33</c:v>
                </c:pt>
                <c:pt idx="643">
                  <c:v>33</c:v>
                </c:pt>
                <c:pt idx="644">
                  <c:v>33</c:v>
                </c:pt>
                <c:pt idx="645">
                  <c:v>33</c:v>
                </c:pt>
                <c:pt idx="646">
                  <c:v>32</c:v>
                </c:pt>
                <c:pt idx="647">
                  <c:v>32</c:v>
                </c:pt>
                <c:pt idx="648">
                  <c:v>32</c:v>
                </c:pt>
                <c:pt idx="649">
                  <c:v>32</c:v>
                </c:pt>
                <c:pt idx="650">
                  <c:v>31</c:v>
                </c:pt>
                <c:pt idx="651">
                  <c:v>32</c:v>
                </c:pt>
                <c:pt idx="652">
                  <c:v>31</c:v>
                </c:pt>
                <c:pt idx="653">
                  <c:v>31</c:v>
                </c:pt>
                <c:pt idx="654">
                  <c:v>30</c:v>
                </c:pt>
                <c:pt idx="655">
                  <c:v>30</c:v>
                </c:pt>
                <c:pt idx="656">
                  <c:v>30</c:v>
                </c:pt>
                <c:pt idx="657">
                  <c:v>30</c:v>
                </c:pt>
                <c:pt idx="658">
                  <c:v>30</c:v>
                </c:pt>
                <c:pt idx="659">
                  <c:v>29</c:v>
                </c:pt>
                <c:pt idx="660">
                  <c:v>30</c:v>
                </c:pt>
                <c:pt idx="661">
                  <c:v>29</c:v>
                </c:pt>
                <c:pt idx="662">
                  <c:v>29</c:v>
                </c:pt>
                <c:pt idx="663">
                  <c:v>30</c:v>
                </c:pt>
                <c:pt idx="664">
                  <c:v>31</c:v>
                </c:pt>
                <c:pt idx="665">
                  <c:v>31</c:v>
                </c:pt>
                <c:pt idx="666">
                  <c:v>31</c:v>
                </c:pt>
                <c:pt idx="667">
                  <c:v>31</c:v>
                </c:pt>
                <c:pt idx="668">
                  <c:v>32</c:v>
                </c:pt>
                <c:pt idx="669">
                  <c:v>32</c:v>
                </c:pt>
                <c:pt idx="670">
                  <c:v>32</c:v>
                </c:pt>
                <c:pt idx="671">
                  <c:v>31</c:v>
                </c:pt>
                <c:pt idx="672">
                  <c:v>31</c:v>
                </c:pt>
                <c:pt idx="673">
                  <c:v>31</c:v>
                </c:pt>
                <c:pt idx="674">
                  <c:v>31</c:v>
                </c:pt>
                <c:pt idx="675">
                  <c:v>31</c:v>
                </c:pt>
                <c:pt idx="676">
                  <c:v>30</c:v>
                </c:pt>
                <c:pt idx="677">
                  <c:v>31</c:v>
                </c:pt>
                <c:pt idx="678">
                  <c:v>31</c:v>
                </c:pt>
                <c:pt idx="679">
                  <c:v>31</c:v>
                </c:pt>
                <c:pt idx="680">
                  <c:v>31</c:v>
                </c:pt>
                <c:pt idx="681">
                  <c:v>31</c:v>
                </c:pt>
                <c:pt idx="682">
                  <c:v>31</c:v>
                </c:pt>
                <c:pt idx="683">
                  <c:v>31</c:v>
                </c:pt>
                <c:pt idx="684">
                  <c:v>32</c:v>
                </c:pt>
                <c:pt idx="685">
                  <c:v>32</c:v>
                </c:pt>
                <c:pt idx="686">
                  <c:v>32</c:v>
                </c:pt>
                <c:pt idx="687">
                  <c:v>32</c:v>
                </c:pt>
                <c:pt idx="688">
                  <c:v>32</c:v>
                </c:pt>
                <c:pt idx="689">
                  <c:v>33</c:v>
                </c:pt>
                <c:pt idx="690">
                  <c:v>32</c:v>
                </c:pt>
                <c:pt idx="691">
                  <c:v>33</c:v>
                </c:pt>
                <c:pt idx="692">
                  <c:v>33</c:v>
                </c:pt>
                <c:pt idx="693">
                  <c:v>33</c:v>
                </c:pt>
                <c:pt idx="694">
                  <c:v>34</c:v>
                </c:pt>
                <c:pt idx="695">
                  <c:v>34</c:v>
                </c:pt>
                <c:pt idx="696">
                  <c:v>34</c:v>
                </c:pt>
                <c:pt idx="697">
                  <c:v>34</c:v>
                </c:pt>
                <c:pt idx="698">
                  <c:v>34</c:v>
                </c:pt>
                <c:pt idx="699">
                  <c:v>34</c:v>
                </c:pt>
                <c:pt idx="700">
                  <c:v>35</c:v>
                </c:pt>
                <c:pt idx="701">
                  <c:v>35</c:v>
                </c:pt>
                <c:pt idx="702">
                  <c:v>34</c:v>
                </c:pt>
                <c:pt idx="703">
                  <c:v>34</c:v>
                </c:pt>
                <c:pt idx="704">
                  <c:v>34</c:v>
                </c:pt>
                <c:pt idx="705">
                  <c:v>34</c:v>
                </c:pt>
                <c:pt idx="706">
                  <c:v>34</c:v>
                </c:pt>
                <c:pt idx="707">
                  <c:v>33</c:v>
                </c:pt>
                <c:pt idx="708">
                  <c:v>33</c:v>
                </c:pt>
                <c:pt idx="709">
                  <c:v>34</c:v>
                </c:pt>
                <c:pt idx="710">
                  <c:v>34</c:v>
                </c:pt>
                <c:pt idx="711">
                  <c:v>34</c:v>
                </c:pt>
                <c:pt idx="712">
                  <c:v>33</c:v>
                </c:pt>
                <c:pt idx="713">
                  <c:v>32</c:v>
                </c:pt>
                <c:pt idx="714">
                  <c:v>33</c:v>
                </c:pt>
                <c:pt idx="715">
                  <c:v>32</c:v>
                </c:pt>
                <c:pt idx="716">
                  <c:v>32</c:v>
                </c:pt>
                <c:pt idx="717">
                  <c:v>32</c:v>
                </c:pt>
                <c:pt idx="718">
                  <c:v>32</c:v>
                </c:pt>
                <c:pt idx="719">
                  <c:v>32</c:v>
                </c:pt>
                <c:pt idx="720">
                  <c:v>32</c:v>
                </c:pt>
                <c:pt idx="721">
                  <c:v>33</c:v>
                </c:pt>
                <c:pt idx="722">
                  <c:v>32</c:v>
                </c:pt>
                <c:pt idx="723">
                  <c:v>32</c:v>
                </c:pt>
                <c:pt idx="724">
                  <c:v>31</c:v>
                </c:pt>
                <c:pt idx="725">
                  <c:v>31</c:v>
                </c:pt>
                <c:pt idx="726">
                  <c:v>30</c:v>
                </c:pt>
                <c:pt idx="727">
                  <c:v>30</c:v>
                </c:pt>
                <c:pt idx="728">
                  <c:v>31</c:v>
                </c:pt>
                <c:pt idx="729">
                  <c:v>30</c:v>
                </c:pt>
                <c:pt idx="730">
                  <c:v>31</c:v>
                </c:pt>
                <c:pt idx="731">
                  <c:v>32</c:v>
                </c:pt>
                <c:pt idx="732">
                  <c:v>32</c:v>
                </c:pt>
                <c:pt idx="733">
                  <c:v>32</c:v>
                </c:pt>
                <c:pt idx="734">
                  <c:v>32</c:v>
                </c:pt>
                <c:pt idx="735">
                  <c:v>33</c:v>
                </c:pt>
                <c:pt idx="736">
                  <c:v>34</c:v>
                </c:pt>
                <c:pt idx="737">
                  <c:v>34</c:v>
                </c:pt>
                <c:pt idx="738">
                  <c:v>34</c:v>
                </c:pt>
                <c:pt idx="739">
                  <c:v>33</c:v>
                </c:pt>
                <c:pt idx="740">
                  <c:v>33</c:v>
                </c:pt>
                <c:pt idx="741">
                  <c:v>33</c:v>
                </c:pt>
                <c:pt idx="742">
                  <c:v>33</c:v>
                </c:pt>
                <c:pt idx="743">
                  <c:v>33</c:v>
                </c:pt>
                <c:pt idx="744">
                  <c:v>33</c:v>
                </c:pt>
                <c:pt idx="745">
                  <c:v>33</c:v>
                </c:pt>
                <c:pt idx="746">
                  <c:v>33</c:v>
                </c:pt>
                <c:pt idx="747">
                  <c:v>33</c:v>
                </c:pt>
                <c:pt idx="748">
                  <c:v>33</c:v>
                </c:pt>
                <c:pt idx="749">
                  <c:v>32</c:v>
                </c:pt>
                <c:pt idx="750">
                  <c:v>32</c:v>
                </c:pt>
                <c:pt idx="751">
                  <c:v>32</c:v>
                </c:pt>
                <c:pt idx="752">
                  <c:v>32</c:v>
                </c:pt>
                <c:pt idx="753">
                  <c:v>32</c:v>
                </c:pt>
                <c:pt idx="754">
                  <c:v>32</c:v>
                </c:pt>
                <c:pt idx="755">
                  <c:v>32</c:v>
                </c:pt>
                <c:pt idx="756">
                  <c:v>32</c:v>
                </c:pt>
                <c:pt idx="757">
                  <c:v>33</c:v>
                </c:pt>
                <c:pt idx="758">
                  <c:v>32</c:v>
                </c:pt>
                <c:pt idx="759">
                  <c:v>32</c:v>
                </c:pt>
                <c:pt idx="760">
                  <c:v>33</c:v>
                </c:pt>
                <c:pt idx="761">
                  <c:v>32</c:v>
                </c:pt>
                <c:pt idx="762">
                  <c:v>31</c:v>
                </c:pt>
                <c:pt idx="763">
                  <c:v>32</c:v>
                </c:pt>
                <c:pt idx="764">
                  <c:v>32</c:v>
                </c:pt>
                <c:pt idx="765">
                  <c:v>32</c:v>
                </c:pt>
                <c:pt idx="766">
                  <c:v>33</c:v>
                </c:pt>
                <c:pt idx="767">
                  <c:v>33</c:v>
                </c:pt>
                <c:pt idx="768">
                  <c:v>32</c:v>
                </c:pt>
                <c:pt idx="769">
                  <c:v>32</c:v>
                </c:pt>
                <c:pt idx="770">
                  <c:v>32</c:v>
                </c:pt>
                <c:pt idx="771">
                  <c:v>32</c:v>
                </c:pt>
                <c:pt idx="772">
                  <c:v>32</c:v>
                </c:pt>
                <c:pt idx="773">
                  <c:v>33</c:v>
                </c:pt>
                <c:pt idx="774">
                  <c:v>32</c:v>
                </c:pt>
                <c:pt idx="775">
                  <c:v>32</c:v>
                </c:pt>
                <c:pt idx="776">
                  <c:v>32</c:v>
                </c:pt>
                <c:pt idx="777">
                  <c:v>32</c:v>
                </c:pt>
                <c:pt idx="778">
                  <c:v>32</c:v>
                </c:pt>
                <c:pt idx="779">
                  <c:v>32</c:v>
                </c:pt>
                <c:pt idx="780">
                  <c:v>32</c:v>
                </c:pt>
                <c:pt idx="781">
                  <c:v>32</c:v>
                </c:pt>
                <c:pt idx="782">
                  <c:v>32</c:v>
                </c:pt>
                <c:pt idx="783">
                  <c:v>33</c:v>
                </c:pt>
                <c:pt idx="784">
                  <c:v>33</c:v>
                </c:pt>
                <c:pt idx="785">
                  <c:v>33</c:v>
                </c:pt>
                <c:pt idx="786">
                  <c:v>34</c:v>
                </c:pt>
                <c:pt idx="787">
                  <c:v>33</c:v>
                </c:pt>
                <c:pt idx="788">
                  <c:v>34</c:v>
                </c:pt>
                <c:pt idx="789">
                  <c:v>34</c:v>
                </c:pt>
                <c:pt idx="790">
                  <c:v>34</c:v>
                </c:pt>
                <c:pt idx="791">
                  <c:v>34</c:v>
                </c:pt>
                <c:pt idx="792">
                  <c:v>33</c:v>
                </c:pt>
                <c:pt idx="793">
                  <c:v>34</c:v>
                </c:pt>
                <c:pt idx="794">
                  <c:v>34</c:v>
                </c:pt>
                <c:pt idx="795">
                  <c:v>35</c:v>
                </c:pt>
                <c:pt idx="796">
                  <c:v>34</c:v>
                </c:pt>
                <c:pt idx="797">
                  <c:v>34</c:v>
                </c:pt>
                <c:pt idx="798">
                  <c:v>34</c:v>
                </c:pt>
                <c:pt idx="799">
                  <c:v>34</c:v>
                </c:pt>
                <c:pt idx="800">
                  <c:v>34</c:v>
                </c:pt>
                <c:pt idx="801">
                  <c:v>35</c:v>
                </c:pt>
                <c:pt idx="802">
                  <c:v>35</c:v>
                </c:pt>
                <c:pt idx="803">
                  <c:v>35</c:v>
                </c:pt>
                <c:pt idx="804">
                  <c:v>35</c:v>
                </c:pt>
                <c:pt idx="805">
                  <c:v>35</c:v>
                </c:pt>
                <c:pt idx="806">
                  <c:v>35</c:v>
                </c:pt>
                <c:pt idx="807">
                  <c:v>35</c:v>
                </c:pt>
                <c:pt idx="808">
                  <c:v>35</c:v>
                </c:pt>
                <c:pt idx="809">
                  <c:v>34</c:v>
                </c:pt>
                <c:pt idx="810">
                  <c:v>34</c:v>
                </c:pt>
                <c:pt idx="811">
                  <c:v>33</c:v>
                </c:pt>
                <c:pt idx="812">
                  <c:v>34</c:v>
                </c:pt>
                <c:pt idx="813">
                  <c:v>33</c:v>
                </c:pt>
                <c:pt idx="814">
                  <c:v>33</c:v>
                </c:pt>
                <c:pt idx="815">
                  <c:v>33</c:v>
                </c:pt>
                <c:pt idx="816">
                  <c:v>34</c:v>
                </c:pt>
                <c:pt idx="817">
                  <c:v>35</c:v>
                </c:pt>
                <c:pt idx="818">
                  <c:v>34</c:v>
                </c:pt>
                <c:pt idx="819">
                  <c:v>35</c:v>
                </c:pt>
                <c:pt idx="820">
                  <c:v>35</c:v>
                </c:pt>
                <c:pt idx="821">
                  <c:v>36</c:v>
                </c:pt>
                <c:pt idx="822">
                  <c:v>35</c:v>
                </c:pt>
                <c:pt idx="823">
                  <c:v>35</c:v>
                </c:pt>
                <c:pt idx="824">
                  <c:v>34</c:v>
                </c:pt>
                <c:pt idx="825">
                  <c:v>34</c:v>
                </c:pt>
                <c:pt idx="826">
                  <c:v>34</c:v>
                </c:pt>
                <c:pt idx="827">
                  <c:v>34</c:v>
                </c:pt>
                <c:pt idx="828">
                  <c:v>34</c:v>
                </c:pt>
                <c:pt idx="829">
                  <c:v>34</c:v>
                </c:pt>
                <c:pt idx="830">
                  <c:v>34</c:v>
                </c:pt>
                <c:pt idx="831">
                  <c:v>33</c:v>
                </c:pt>
                <c:pt idx="832">
                  <c:v>33</c:v>
                </c:pt>
                <c:pt idx="833">
                  <c:v>33</c:v>
                </c:pt>
                <c:pt idx="834">
                  <c:v>33</c:v>
                </c:pt>
                <c:pt idx="835">
                  <c:v>33</c:v>
                </c:pt>
                <c:pt idx="836">
                  <c:v>34</c:v>
                </c:pt>
                <c:pt idx="837">
                  <c:v>33</c:v>
                </c:pt>
                <c:pt idx="838">
                  <c:v>34</c:v>
                </c:pt>
                <c:pt idx="839">
                  <c:v>33</c:v>
                </c:pt>
                <c:pt idx="840">
                  <c:v>33</c:v>
                </c:pt>
                <c:pt idx="841">
                  <c:v>33</c:v>
                </c:pt>
                <c:pt idx="842">
                  <c:v>33</c:v>
                </c:pt>
                <c:pt idx="843">
                  <c:v>34</c:v>
                </c:pt>
                <c:pt idx="844">
                  <c:v>33</c:v>
                </c:pt>
                <c:pt idx="845">
                  <c:v>33</c:v>
                </c:pt>
                <c:pt idx="846">
                  <c:v>33</c:v>
                </c:pt>
                <c:pt idx="847">
                  <c:v>33</c:v>
                </c:pt>
                <c:pt idx="848">
                  <c:v>33</c:v>
                </c:pt>
                <c:pt idx="849">
                  <c:v>33</c:v>
                </c:pt>
                <c:pt idx="850">
                  <c:v>33</c:v>
                </c:pt>
                <c:pt idx="851">
                  <c:v>34</c:v>
                </c:pt>
                <c:pt idx="852">
                  <c:v>33</c:v>
                </c:pt>
                <c:pt idx="853">
                  <c:v>34</c:v>
                </c:pt>
                <c:pt idx="854">
                  <c:v>34</c:v>
                </c:pt>
                <c:pt idx="855">
                  <c:v>34</c:v>
                </c:pt>
                <c:pt idx="856">
                  <c:v>34</c:v>
                </c:pt>
                <c:pt idx="857">
                  <c:v>33</c:v>
                </c:pt>
                <c:pt idx="858">
                  <c:v>33</c:v>
                </c:pt>
                <c:pt idx="859">
                  <c:v>33</c:v>
                </c:pt>
                <c:pt idx="860">
                  <c:v>33</c:v>
                </c:pt>
                <c:pt idx="861">
                  <c:v>33</c:v>
                </c:pt>
                <c:pt idx="862">
                  <c:v>34</c:v>
                </c:pt>
                <c:pt idx="863">
                  <c:v>35</c:v>
                </c:pt>
                <c:pt idx="864">
                  <c:v>35</c:v>
                </c:pt>
                <c:pt idx="865">
                  <c:v>36</c:v>
                </c:pt>
                <c:pt idx="866">
                  <c:v>36</c:v>
                </c:pt>
                <c:pt idx="867">
                  <c:v>37</c:v>
                </c:pt>
                <c:pt idx="868">
                  <c:v>37</c:v>
                </c:pt>
                <c:pt idx="869">
                  <c:v>36</c:v>
                </c:pt>
                <c:pt idx="870">
                  <c:v>36</c:v>
                </c:pt>
                <c:pt idx="871">
                  <c:v>36</c:v>
                </c:pt>
                <c:pt idx="872">
                  <c:v>36</c:v>
                </c:pt>
                <c:pt idx="873">
                  <c:v>36</c:v>
                </c:pt>
                <c:pt idx="874">
                  <c:v>37</c:v>
                </c:pt>
                <c:pt idx="875">
                  <c:v>37</c:v>
                </c:pt>
                <c:pt idx="876">
                  <c:v>36</c:v>
                </c:pt>
                <c:pt idx="877">
                  <c:v>35</c:v>
                </c:pt>
                <c:pt idx="878">
                  <c:v>35</c:v>
                </c:pt>
                <c:pt idx="879">
                  <c:v>35</c:v>
                </c:pt>
                <c:pt idx="880">
                  <c:v>35</c:v>
                </c:pt>
                <c:pt idx="881">
                  <c:v>35</c:v>
                </c:pt>
                <c:pt idx="882">
                  <c:v>36</c:v>
                </c:pt>
                <c:pt idx="883">
                  <c:v>36</c:v>
                </c:pt>
                <c:pt idx="884">
                  <c:v>35</c:v>
                </c:pt>
                <c:pt idx="885">
                  <c:v>35</c:v>
                </c:pt>
                <c:pt idx="886">
                  <c:v>35</c:v>
                </c:pt>
                <c:pt idx="887">
                  <c:v>35</c:v>
                </c:pt>
                <c:pt idx="888">
                  <c:v>35</c:v>
                </c:pt>
                <c:pt idx="889">
                  <c:v>35</c:v>
                </c:pt>
                <c:pt idx="890">
                  <c:v>35</c:v>
                </c:pt>
                <c:pt idx="891">
                  <c:v>36</c:v>
                </c:pt>
                <c:pt idx="892">
                  <c:v>36</c:v>
                </c:pt>
                <c:pt idx="893">
                  <c:v>37</c:v>
                </c:pt>
                <c:pt idx="894">
                  <c:v>37</c:v>
                </c:pt>
                <c:pt idx="895">
                  <c:v>36</c:v>
                </c:pt>
                <c:pt idx="896">
                  <c:v>36</c:v>
                </c:pt>
                <c:pt idx="897">
                  <c:v>36</c:v>
                </c:pt>
                <c:pt idx="898">
                  <c:v>36</c:v>
                </c:pt>
                <c:pt idx="899">
                  <c:v>37</c:v>
                </c:pt>
                <c:pt idx="900">
                  <c:v>38</c:v>
                </c:pt>
                <c:pt idx="901">
                  <c:v>38</c:v>
                </c:pt>
                <c:pt idx="902">
                  <c:v>39</c:v>
                </c:pt>
                <c:pt idx="903">
                  <c:v>39</c:v>
                </c:pt>
                <c:pt idx="904">
                  <c:v>39</c:v>
                </c:pt>
                <c:pt idx="905">
                  <c:v>40</c:v>
                </c:pt>
                <c:pt idx="906">
                  <c:v>40</c:v>
                </c:pt>
                <c:pt idx="907">
                  <c:v>39</c:v>
                </c:pt>
                <c:pt idx="908">
                  <c:v>39</c:v>
                </c:pt>
                <c:pt idx="909">
                  <c:v>38</c:v>
                </c:pt>
                <c:pt idx="910">
                  <c:v>38</c:v>
                </c:pt>
                <c:pt idx="911">
                  <c:v>38</c:v>
                </c:pt>
                <c:pt idx="912">
                  <c:v>38</c:v>
                </c:pt>
                <c:pt idx="913">
                  <c:v>38</c:v>
                </c:pt>
                <c:pt idx="914">
                  <c:v>39</c:v>
                </c:pt>
                <c:pt idx="915">
                  <c:v>38</c:v>
                </c:pt>
                <c:pt idx="916">
                  <c:v>38</c:v>
                </c:pt>
                <c:pt idx="917">
                  <c:v>38</c:v>
                </c:pt>
                <c:pt idx="918">
                  <c:v>37</c:v>
                </c:pt>
                <c:pt idx="919">
                  <c:v>37</c:v>
                </c:pt>
                <c:pt idx="920">
                  <c:v>37</c:v>
                </c:pt>
                <c:pt idx="921">
                  <c:v>36</c:v>
                </c:pt>
                <c:pt idx="922">
                  <c:v>36</c:v>
                </c:pt>
                <c:pt idx="923">
                  <c:v>35</c:v>
                </c:pt>
                <c:pt idx="924">
                  <c:v>35</c:v>
                </c:pt>
                <c:pt idx="925">
                  <c:v>35</c:v>
                </c:pt>
                <c:pt idx="926">
                  <c:v>35</c:v>
                </c:pt>
                <c:pt idx="927">
                  <c:v>36</c:v>
                </c:pt>
                <c:pt idx="928">
                  <c:v>36</c:v>
                </c:pt>
                <c:pt idx="929">
                  <c:v>35</c:v>
                </c:pt>
                <c:pt idx="930">
                  <c:v>35</c:v>
                </c:pt>
                <c:pt idx="931">
                  <c:v>35</c:v>
                </c:pt>
                <c:pt idx="932">
                  <c:v>35</c:v>
                </c:pt>
                <c:pt idx="933">
                  <c:v>35</c:v>
                </c:pt>
                <c:pt idx="934">
                  <c:v>35</c:v>
                </c:pt>
                <c:pt idx="935">
                  <c:v>35</c:v>
                </c:pt>
                <c:pt idx="936">
                  <c:v>34</c:v>
                </c:pt>
                <c:pt idx="937">
                  <c:v>34</c:v>
                </c:pt>
                <c:pt idx="938">
                  <c:v>34</c:v>
                </c:pt>
                <c:pt idx="939">
                  <c:v>34</c:v>
                </c:pt>
                <c:pt idx="940">
                  <c:v>35</c:v>
                </c:pt>
                <c:pt idx="941">
                  <c:v>36</c:v>
                </c:pt>
                <c:pt idx="942">
                  <c:v>35</c:v>
                </c:pt>
                <c:pt idx="943">
                  <c:v>34</c:v>
                </c:pt>
                <c:pt idx="944">
                  <c:v>34</c:v>
                </c:pt>
                <c:pt idx="945">
                  <c:v>35</c:v>
                </c:pt>
                <c:pt idx="946">
                  <c:v>35</c:v>
                </c:pt>
                <c:pt idx="947">
                  <c:v>35</c:v>
                </c:pt>
                <c:pt idx="948">
                  <c:v>35</c:v>
                </c:pt>
                <c:pt idx="949">
                  <c:v>35</c:v>
                </c:pt>
                <c:pt idx="950">
                  <c:v>36</c:v>
                </c:pt>
                <c:pt idx="951">
                  <c:v>36</c:v>
                </c:pt>
                <c:pt idx="952">
                  <c:v>36</c:v>
                </c:pt>
                <c:pt idx="953">
                  <c:v>37</c:v>
                </c:pt>
                <c:pt idx="954">
                  <c:v>38</c:v>
                </c:pt>
                <c:pt idx="955">
                  <c:v>37</c:v>
                </c:pt>
                <c:pt idx="956">
                  <c:v>36</c:v>
                </c:pt>
                <c:pt idx="957">
                  <c:v>36</c:v>
                </c:pt>
                <c:pt idx="958">
                  <c:v>36</c:v>
                </c:pt>
                <c:pt idx="959">
                  <c:v>37</c:v>
                </c:pt>
                <c:pt idx="960">
                  <c:v>37</c:v>
                </c:pt>
                <c:pt idx="961">
                  <c:v>38</c:v>
                </c:pt>
                <c:pt idx="962">
                  <c:v>38</c:v>
                </c:pt>
                <c:pt idx="963">
                  <c:v>38</c:v>
                </c:pt>
                <c:pt idx="964">
                  <c:v>38</c:v>
                </c:pt>
                <c:pt idx="965">
                  <c:v>39</c:v>
                </c:pt>
                <c:pt idx="966">
                  <c:v>39</c:v>
                </c:pt>
                <c:pt idx="967">
                  <c:v>38</c:v>
                </c:pt>
                <c:pt idx="968">
                  <c:v>39</c:v>
                </c:pt>
                <c:pt idx="969">
                  <c:v>39</c:v>
                </c:pt>
                <c:pt idx="970">
                  <c:v>38</c:v>
                </c:pt>
                <c:pt idx="971">
                  <c:v>38</c:v>
                </c:pt>
                <c:pt idx="972">
                  <c:v>37</c:v>
                </c:pt>
                <c:pt idx="973">
                  <c:v>37</c:v>
                </c:pt>
                <c:pt idx="974">
                  <c:v>37</c:v>
                </c:pt>
                <c:pt idx="975">
                  <c:v>38</c:v>
                </c:pt>
                <c:pt idx="976">
                  <c:v>39</c:v>
                </c:pt>
                <c:pt idx="977">
                  <c:v>39</c:v>
                </c:pt>
                <c:pt idx="978">
                  <c:v>40</c:v>
                </c:pt>
                <c:pt idx="979">
                  <c:v>39</c:v>
                </c:pt>
                <c:pt idx="980">
                  <c:v>38</c:v>
                </c:pt>
                <c:pt idx="981">
                  <c:v>38</c:v>
                </c:pt>
                <c:pt idx="982">
                  <c:v>39</c:v>
                </c:pt>
                <c:pt idx="983">
                  <c:v>38</c:v>
                </c:pt>
                <c:pt idx="984">
                  <c:v>38</c:v>
                </c:pt>
                <c:pt idx="985">
                  <c:v>38</c:v>
                </c:pt>
                <c:pt idx="986">
                  <c:v>38</c:v>
                </c:pt>
                <c:pt idx="987">
                  <c:v>38</c:v>
                </c:pt>
                <c:pt idx="988">
                  <c:v>39</c:v>
                </c:pt>
                <c:pt idx="989">
                  <c:v>39</c:v>
                </c:pt>
                <c:pt idx="990">
                  <c:v>39</c:v>
                </c:pt>
                <c:pt idx="991">
                  <c:v>39</c:v>
                </c:pt>
                <c:pt idx="992">
                  <c:v>39</c:v>
                </c:pt>
                <c:pt idx="993">
                  <c:v>40</c:v>
                </c:pt>
                <c:pt idx="994">
                  <c:v>40</c:v>
                </c:pt>
                <c:pt idx="995">
                  <c:v>41</c:v>
                </c:pt>
                <c:pt idx="996">
                  <c:v>41</c:v>
                </c:pt>
                <c:pt idx="997">
                  <c:v>40</c:v>
                </c:pt>
                <c:pt idx="998">
                  <c:v>39</c:v>
                </c:pt>
                <c:pt idx="999">
                  <c:v>39</c:v>
                </c:pt>
                <c:pt idx="1000">
                  <c:v>39</c:v>
                </c:pt>
                <c:pt idx="1001">
                  <c:v>39</c:v>
                </c:pt>
                <c:pt idx="1002">
                  <c:v>39</c:v>
                </c:pt>
                <c:pt idx="1003">
                  <c:v>39</c:v>
                </c:pt>
                <c:pt idx="1004">
                  <c:v>39</c:v>
                </c:pt>
                <c:pt idx="1005">
                  <c:v>39</c:v>
                </c:pt>
                <c:pt idx="1006">
                  <c:v>39</c:v>
                </c:pt>
                <c:pt idx="1007">
                  <c:v>38</c:v>
                </c:pt>
                <c:pt idx="1008">
                  <c:v>38</c:v>
                </c:pt>
                <c:pt idx="1009">
                  <c:v>39</c:v>
                </c:pt>
                <c:pt idx="1010">
                  <c:v>39</c:v>
                </c:pt>
                <c:pt idx="1011">
                  <c:v>39</c:v>
                </c:pt>
                <c:pt idx="1012">
                  <c:v>39</c:v>
                </c:pt>
                <c:pt idx="1013">
                  <c:v>38</c:v>
                </c:pt>
                <c:pt idx="1014">
                  <c:v>38</c:v>
                </c:pt>
                <c:pt idx="1015">
                  <c:v>38</c:v>
                </c:pt>
                <c:pt idx="1016">
                  <c:v>38</c:v>
                </c:pt>
                <c:pt idx="1017">
                  <c:v>38</c:v>
                </c:pt>
                <c:pt idx="1018">
                  <c:v>38</c:v>
                </c:pt>
                <c:pt idx="1019">
                  <c:v>38</c:v>
                </c:pt>
                <c:pt idx="1020">
                  <c:v>38</c:v>
                </c:pt>
                <c:pt idx="1021">
                  <c:v>38</c:v>
                </c:pt>
                <c:pt idx="1022">
                  <c:v>38</c:v>
                </c:pt>
                <c:pt idx="1023">
                  <c:v>37</c:v>
                </c:pt>
                <c:pt idx="1024">
                  <c:v>37</c:v>
                </c:pt>
                <c:pt idx="1025">
                  <c:v>37</c:v>
                </c:pt>
                <c:pt idx="1026">
                  <c:v>38</c:v>
                </c:pt>
                <c:pt idx="1027">
                  <c:v>38</c:v>
                </c:pt>
                <c:pt idx="1028">
                  <c:v>38</c:v>
                </c:pt>
                <c:pt idx="1029">
                  <c:v>38</c:v>
                </c:pt>
                <c:pt idx="1030">
                  <c:v>38</c:v>
                </c:pt>
                <c:pt idx="1031">
                  <c:v>38</c:v>
                </c:pt>
                <c:pt idx="1032">
                  <c:v>39</c:v>
                </c:pt>
                <c:pt idx="1033">
                  <c:v>39</c:v>
                </c:pt>
                <c:pt idx="1034">
                  <c:v>39</c:v>
                </c:pt>
                <c:pt idx="1035">
                  <c:v>40</c:v>
                </c:pt>
                <c:pt idx="1036">
                  <c:v>40</c:v>
                </c:pt>
                <c:pt idx="1037">
                  <c:v>40</c:v>
                </c:pt>
                <c:pt idx="1038">
                  <c:v>40</c:v>
                </c:pt>
                <c:pt idx="1039">
                  <c:v>40</c:v>
                </c:pt>
                <c:pt idx="1040">
                  <c:v>41</c:v>
                </c:pt>
                <c:pt idx="1041">
                  <c:v>42</c:v>
                </c:pt>
                <c:pt idx="1042">
                  <c:v>41</c:v>
                </c:pt>
                <c:pt idx="1043">
                  <c:v>41</c:v>
                </c:pt>
                <c:pt idx="1044">
                  <c:v>41</c:v>
                </c:pt>
                <c:pt idx="1045">
                  <c:v>41</c:v>
                </c:pt>
                <c:pt idx="1046">
                  <c:v>41</c:v>
                </c:pt>
                <c:pt idx="1047">
                  <c:v>41</c:v>
                </c:pt>
                <c:pt idx="1048">
                  <c:v>41</c:v>
                </c:pt>
                <c:pt idx="1049">
                  <c:v>41</c:v>
                </c:pt>
                <c:pt idx="1050">
                  <c:v>41</c:v>
                </c:pt>
                <c:pt idx="1051">
                  <c:v>41</c:v>
                </c:pt>
                <c:pt idx="1052">
                  <c:v>41</c:v>
                </c:pt>
                <c:pt idx="1053">
                  <c:v>41</c:v>
                </c:pt>
                <c:pt idx="1054">
                  <c:v>40</c:v>
                </c:pt>
                <c:pt idx="1055">
                  <c:v>40</c:v>
                </c:pt>
                <c:pt idx="1056">
                  <c:v>40</c:v>
                </c:pt>
                <c:pt idx="1057">
                  <c:v>41</c:v>
                </c:pt>
                <c:pt idx="1058">
                  <c:v>42</c:v>
                </c:pt>
                <c:pt idx="1059">
                  <c:v>43</c:v>
                </c:pt>
                <c:pt idx="1060">
                  <c:v>42</c:v>
                </c:pt>
                <c:pt idx="1061">
                  <c:v>42</c:v>
                </c:pt>
                <c:pt idx="1062">
                  <c:v>42</c:v>
                </c:pt>
                <c:pt idx="1063">
                  <c:v>42</c:v>
                </c:pt>
                <c:pt idx="1064">
                  <c:v>42</c:v>
                </c:pt>
                <c:pt idx="1065">
                  <c:v>42</c:v>
                </c:pt>
                <c:pt idx="1066">
                  <c:v>43</c:v>
                </c:pt>
                <c:pt idx="1067">
                  <c:v>43</c:v>
                </c:pt>
                <c:pt idx="1068">
                  <c:v>43</c:v>
                </c:pt>
                <c:pt idx="1069">
                  <c:v>43</c:v>
                </c:pt>
                <c:pt idx="1070">
                  <c:v>43</c:v>
                </c:pt>
                <c:pt idx="1071">
                  <c:v>43</c:v>
                </c:pt>
                <c:pt idx="1072">
                  <c:v>42</c:v>
                </c:pt>
                <c:pt idx="1073">
                  <c:v>42</c:v>
                </c:pt>
                <c:pt idx="1074">
                  <c:v>42</c:v>
                </c:pt>
                <c:pt idx="1075">
                  <c:v>42</c:v>
                </c:pt>
                <c:pt idx="1076">
                  <c:v>42</c:v>
                </c:pt>
                <c:pt idx="1077">
                  <c:v>42</c:v>
                </c:pt>
                <c:pt idx="1078">
                  <c:v>42</c:v>
                </c:pt>
                <c:pt idx="1079">
                  <c:v>42</c:v>
                </c:pt>
                <c:pt idx="1080">
                  <c:v>42</c:v>
                </c:pt>
                <c:pt idx="1081">
                  <c:v>42</c:v>
                </c:pt>
                <c:pt idx="1082">
                  <c:v>43</c:v>
                </c:pt>
                <c:pt idx="1083">
                  <c:v>44</c:v>
                </c:pt>
                <c:pt idx="1084">
                  <c:v>44</c:v>
                </c:pt>
                <c:pt idx="1085">
                  <c:v>44</c:v>
                </c:pt>
                <c:pt idx="1086">
                  <c:v>44</c:v>
                </c:pt>
                <c:pt idx="1087">
                  <c:v>44</c:v>
                </c:pt>
                <c:pt idx="1088">
                  <c:v>45</c:v>
                </c:pt>
                <c:pt idx="1089">
                  <c:v>45</c:v>
                </c:pt>
                <c:pt idx="1090">
                  <c:v>46</c:v>
                </c:pt>
                <c:pt idx="1091">
                  <c:v>46</c:v>
                </c:pt>
                <c:pt idx="1092">
                  <c:v>46</c:v>
                </c:pt>
                <c:pt idx="1093">
                  <c:v>46</c:v>
                </c:pt>
                <c:pt idx="1094">
                  <c:v>45</c:v>
                </c:pt>
                <c:pt idx="1095">
                  <c:v>45</c:v>
                </c:pt>
                <c:pt idx="1096">
                  <c:v>45</c:v>
                </c:pt>
                <c:pt idx="1097">
                  <c:v>45</c:v>
                </c:pt>
                <c:pt idx="1098">
                  <c:v>45</c:v>
                </c:pt>
                <c:pt idx="1099">
                  <c:v>45</c:v>
                </c:pt>
                <c:pt idx="1100">
                  <c:v>45</c:v>
                </c:pt>
                <c:pt idx="1101">
                  <c:v>45</c:v>
                </c:pt>
                <c:pt idx="1102">
                  <c:v>45</c:v>
                </c:pt>
                <c:pt idx="1103">
                  <c:v>45</c:v>
                </c:pt>
                <c:pt idx="1104">
                  <c:v>45</c:v>
                </c:pt>
                <c:pt idx="1105">
                  <c:v>45</c:v>
                </c:pt>
                <c:pt idx="1106">
                  <c:v>46</c:v>
                </c:pt>
                <c:pt idx="1107">
                  <c:v>46</c:v>
                </c:pt>
                <c:pt idx="1108">
                  <c:v>46</c:v>
                </c:pt>
                <c:pt idx="1109">
                  <c:v>46</c:v>
                </c:pt>
                <c:pt idx="1110">
                  <c:v>46</c:v>
                </c:pt>
                <c:pt idx="1111">
                  <c:v>45</c:v>
                </c:pt>
                <c:pt idx="1112">
                  <c:v>45</c:v>
                </c:pt>
                <c:pt idx="1113">
                  <c:v>44</c:v>
                </c:pt>
                <c:pt idx="1114">
                  <c:v>45</c:v>
                </c:pt>
                <c:pt idx="1115">
                  <c:v>45</c:v>
                </c:pt>
                <c:pt idx="1116">
                  <c:v>45</c:v>
                </c:pt>
                <c:pt idx="1117">
                  <c:v>45</c:v>
                </c:pt>
                <c:pt idx="1118">
                  <c:v>46</c:v>
                </c:pt>
                <c:pt idx="1119">
                  <c:v>46</c:v>
                </c:pt>
                <c:pt idx="1120">
                  <c:v>47</c:v>
                </c:pt>
                <c:pt idx="1121">
                  <c:v>48</c:v>
                </c:pt>
                <c:pt idx="1122">
                  <c:v>48</c:v>
                </c:pt>
                <c:pt idx="1123">
                  <c:v>47</c:v>
                </c:pt>
                <c:pt idx="1124">
                  <c:v>46</c:v>
                </c:pt>
                <c:pt idx="1125">
                  <c:v>47</c:v>
                </c:pt>
                <c:pt idx="1126">
                  <c:v>46</c:v>
                </c:pt>
                <c:pt idx="1127">
                  <c:v>47</c:v>
                </c:pt>
                <c:pt idx="1128">
                  <c:v>47</c:v>
                </c:pt>
                <c:pt idx="1129">
                  <c:v>46</c:v>
                </c:pt>
                <c:pt idx="1130">
                  <c:v>46</c:v>
                </c:pt>
                <c:pt idx="1131">
                  <c:v>45</c:v>
                </c:pt>
                <c:pt idx="1132">
                  <c:v>44</c:v>
                </c:pt>
                <c:pt idx="1133">
                  <c:v>44</c:v>
                </c:pt>
                <c:pt idx="1134">
                  <c:v>44</c:v>
                </c:pt>
                <c:pt idx="1135">
                  <c:v>45</c:v>
                </c:pt>
                <c:pt idx="1136">
                  <c:v>45</c:v>
                </c:pt>
                <c:pt idx="1137">
                  <c:v>45</c:v>
                </c:pt>
                <c:pt idx="1138">
                  <c:v>45</c:v>
                </c:pt>
                <c:pt idx="1139">
                  <c:v>44</c:v>
                </c:pt>
                <c:pt idx="1140">
                  <c:v>44</c:v>
                </c:pt>
                <c:pt idx="1141">
                  <c:v>43</c:v>
                </c:pt>
                <c:pt idx="1142">
                  <c:v>43</c:v>
                </c:pt>
                <c:pt idx="1143">
                  <c:v>42</c:v>
                </c:pt>
                <c:pt idx="1144">
                  <c:v>43</c:v>
                </c:pt>
                <c:pt idx="1145">
                  <c:v>42</c:v>
                </c:pt>
                <c:pt idx="1146">
                  <c:v>42</c:v>
                </c:pt>
                <c:pt idx="1147">
                  <c:v>42</c:v>
                </c:pt>
                <c:pt idx="1148">
                  <c:v>42</c:v>
                </c:pt>
                <c:pt idx="1149">
                  <c:v>42</c:v>
                </c:pt>
                <c:pt idx="1150">
                  <c:v>42</c:v>
                </c:pt>
                <c:pt idx="1151">
                  <c:v>42</c:v>
                </c:pt>
                <c:pt idx="1152">
                  <c:v>42</c:v>
                </c:pt>
                <c:pt idx="1153">
                  <c:v>42</c:v>
                </c:pt>
                <c:pt idx="1154">
                  <c:v>43</c:v>
                </c:pt>
                <c:pt idx="1155">
                  <c:v>44</c:v>
                </c:pt>
                <c:pt idx="1156">
                  <c:v>43</c:v>
                </c:pt>
                <c:pt idx="1157">
                  <c:v>43</c:v>
                </c:pt>
                <c:pt idx="1158">
                  <c:v>43</c:v>
                </c:pt>
                <c:pt idx="1159">
                  <c:v>43</c:v>
                </c:pt>
                <c:pt idx="1160">
                  <c:v>44</c:v>
                </c:pt>
                <c:pt idx="1161">
                  <c:v>44</c:v>
                </c:pt>
                <c:pt idx="1162">
                  <c:v>43</c:v>
                </c:pt>
                <c:pt idx="1163">
                  <c:v>43</c:v>
                </c:pt>
                <c:pt idx="1164">
                  <c:v>43</c:v>
                </c:pt>
                <c:pt idx="1165">
                  <c:v>43</c:v>
                </c:pt>
                <c:pt idx="1166">
                  <c:v>43</c:v>
                </c:pt>
                <c:pt idx="1167">
                  <c:v>42</c:v>
                </c:pt>
                <c:pt idx="1168">
                  <c:v>42</c:v>
                </c:pt>
                <c:pt idx="1169">
                  <c:v>42</c:v>
                </c:pt>
                <c:pt idx="1170">
                  <c:v>43</c:v>
                </c:pt>
                <c:pt idx="1171">
                  <c:v>42</c:v>
                </c:pt>
                <c:pt idx="1172">
                  <c:v>42</c:v>
                </c:pt>
                <c:pt idx="1173">
                  <c:v>42</c:v>
                </c:pt>
                <c:pt idx="1174">
                  <c:v>41</c:v>
                </c:pt>
                <c:pt idx="1175">
                  <c:v>41</c:v>
                </c:pt>
                <c:pt idx="1176">
                  <c:v>41</c:v>
                </c:pt>
                <c:pt idx="1177">
                  <c:v>42</c:v>
                </c:pt>
                <c:pt idx="1178">
                  <c:v>42</c:v>
                </c:pt>
                <c:pt idx="1179">
                  <c:v>41</c:v>
                </c:pt>
                <c:pt idx="1180">
                  <c:v>41</c:v>
                </c:pt>
                <c:pt idx="1181">
                  <c:v>41</c:v>
                </c:pt>
                <c:pt idx="1182">
                  <c:v>41</c:v>
                </c:pt>
                <c:pt idx="1183">
                  <c:v>42</c:v>
                </c:pt>
                <c:pt idx="1184">
                  <c:v>42</c:v>
                </c:pt>
                <c:pt idx="1185">
                  <c:v>43</c:v>
                </c:pt>
                <c:pt idx="1186">
                  <c:v>42</c:v>
                </c:pt>
                <c:pt idx="1187">
                  <c:v>42</c:v>
                </c:pt>
                <c:pt idx="1188">
                  <c:v>42</c:v>
                </c:pt>
                <c:pt idx="1189">
                  <c:v>43</c:v>
                </c:pt>
                <c:pt idx="1190">
                  <c:v>43</c:v>
                </c:pt>
                <c:pt idx="1191">
                  <c:v>43</c:v>
                </c:pt>
                <c:pt idx="1192">
                  <c:v>44</c:v>
                </c:pt>
                <c:pt idx="1193">
                  <c:v>44</c:v>
                </c:pt>
                <c:pt idx="1194">
                  <c:v>43</c:v>
                </c:pt>
                <c:pt idx="1195">
                  <c:v>43</c:v>
                </c:pt>
                <c:pt idx="1196">
                  <c:v>42</c:v>
                </c:pt>
                <c:pt idx="1197">
                  <c:v>42</c:v>
                </c:pt>
                <c:pt idx="1198">
                  <c:v>42</c:v>
                </c:pt>
                <c:pt idx="1199">
                  <c:v>42</c:v>
                </c:pt>
                <c:pt idx="1200">
                  <c:v>42</c:v>
                </c:pt>
                <c:pt idx="1201">
                  <c:v>42</c:v>
                </c:pt>
                <c:pt idx="1202">
                  <c:v>43</c:v>
                </c:pt>
                <c:pt idx="1203">
                  <c:v>43</c:v>
                </c:pt>
                <c:pt idx="1204">
                  <c:v>42</c:v>
                </c:pt>
                <c:pt idx="1205">
                  <c:v>42</c:v>
                </c:pt>
                <c:pt idx="1206">
                  <c:v>42</c:v>
                </c:pt>
                <c:pt idx="1207">
                  <c:v>42</c:v>
                </c:pt>
                <c:pt idx="1208">
                  <c:v>42</c:v>
                </c:pt>
                <c:pt idx="1209">
                  <c:v>41</c:v>
                </c:pt>
                <c:pt idx="1210">
                  <c:v>41</c:v>
                </c:pt>
                <c:pt idx="1211">
                  <c:v>41</c:v>
                </c:pt>
                <c:pt idx="1212">
                  <c:v>41</c:v>
                </c:pt>
                <c:pt idx="1213">
                  <c:v>41</c:v>
                </c:pt>
                <c:pt idx="1214">
                  <c:v>41</c:v>
                </c:pt>
                <c:pt idx="1215">
                  <c:v>42</c:v>
                </c:pt>
                <c:pt idx="1216">
                  <c:v>43</c:v>
                </c:pt>
                <c:pt idx="1217">
                  <c:v>43</c:v>
                </c:pt>
                <c:pt idx="1218">
                  <c:v>42</c:v>
                </c:pt>
                <c:pt idx="1219">
                  <c:v>42</c:v>
                </c:pt>
                <c:pt idx="1220">
                  <c:v>42</c:v>
                </c:pt>
                <c:pt idx="1221">
                  <c:v>42</c:v>
                </c:pt>
                <c:pt idx="1222">
                  <c:v>43</c:v>
                </c:pt>
                <c:pt idx="1223">
                  <c:v>43</c:v>
                </c:pt>
                <c:pt idx="1224">
                  <c:v>43</c:v>
                </c:pt>
                <c:pt idx="1225">
                  <c:v>43</c:v>
                </c:pt>
                <c:pt idx="1226">
                  <c:v>43</c:v>
                </c:pt>
                <c:pt idx="1227">
                  <c:v>43</c:v>
                </c:pt>
                <c:pt idx="1228">
                  <c:v>44</c:v>
                </c:pt>
                <c:pt idx="1229">
                  <c:v>43</c:v>
                </c:pt>
                <c:pt idx="1230">
                  <c:v>43</c:v>
                </c:pt>
                <c:pt idx="1231">
                  <c:v>43</c:v>
                </c:pt>
                <c:pt idx="1232">
                  <c:v>42</c:v>
                </c:pt>
                <c:pt idx="1233">
                  <c:v>42</c:v>
                </c:pt>
                <c:pt idx="1234">
                  <c:v>43</c:v>
                </c:pt>
                <c:pt idx="1235">
                  <c:v>43</c:v>
                </c:pt>
                <c:pt idx="1236">
                  <c:v>42</c:v>
                </c:pt>
                <c:pt idx="1237">
                  <c:v>42</c:v>
                </c:pt>
                <c:pt idx="1238">
                  <c:v>42</c:v>
                </c:pt>
                <c:pt idx="1239">
                  <c:v>42</c:v>
                </c:pt>
                <c:pt idx="1240">
                  <c:v>42</c:v>
                </c:pt>
                <c:pt idx="1241">
                  <c:v>42</c:v>
                </c:pt>
                <c:pt idx="1242">
                  <c:v>42</c:v>
                </c:pt>
                <c:pt idx="1243">
                  <c:v>42</c:v>
                </c:pt>
                <c:pt idx="1244">
                  <c:v>42</c:v>
                </c:pt>
                <c:pt idx="1245">
                  <c:v>41</c:v>
                </c:pt>
                <c:pt idx="1246">
                  <c:v>42</c:v>
                </c:pt>
                <c:pt idx="1247">
                  <c:v>43</c:v>
                </c:pt>
                <c:pt idx="1248">
                  <c:v>42</c:v>
                </c:pt>
                <c:pt idx="1249">
                  <c:v>43</c:v>
                </c:pt>
                <c:pt idx="1250">
                  <c:v>44</c:v>
                </c:pt>
                <c:pt idx="1251">
                  <c:v>44</c:v>
                </c:pt>
                <c:pt idx="1252">
                  <c:v>44</c:v>
                </c:pt>
                <c:pt idx="1253">
                  <c:v>43</c:v>
                </c:pt>
                <c:pt idx="1254">
                  <c:v>42</c:v>
                </c:pt>
                <c:pt idx="1255">
                  <c:v>42</c:v>
                </c:pt>
                <c:pt idx="1256">
                  <c:v>42</c:v>
                </c:pt>
                <c:pt idx="1257">
                  <c:v>41</c:v>
                </c:pt>
                <c:pt idx="1258">
                  <c:v>42</c:v>
                </c:pt>
                <c:pt idx="1259">
                  <c:v>41</c:v>
                </c:pt>
                <c:pt idx="1260">
                  <c:v>41</c:v>
                </c:pt>
                <c:pt idx="1261">
                  <c:v>41</c:v>
                </c:pt>
                <c:pt idx="1262">
                  <c:v>41</c:v>
                </c:pt>
                <c:pt idx="1263">
                  <c:v>41</c:v>
                </c:pt>
                <c:pt idx="1264">
                  <c:v>41</c:v>
                </c:pt>
                <c:pt idx="1265">
                  <c:v>41</c:v>
                </c:pt>
                <c:pt idx="1266">
                  <c:v>41</c:v>
                </c:pt>
                <c:pt idx="1267">
                  <c:v>41</c:v>
                </c:pt>
                <c:pt idx="1268">
                  <c:v>42</c:v>
                </c:pt>
                <c:pt idx="1269">
                  <c:v>43</c:v>
                </c:pt>
                <c:pt idx="1270">
                  <c:v>43</c:v>
                </c:pt>
                <c:pt idx="1271">
                  <c:v>43</c:v>
                </c:pt>
                <c:pt idx="1272">
                  <c:v>43</c:v>
                </c:pt>
                <c:pt idx="1273">
                  <c:v>43</c:v>
                </c:pt>
                <c:pt idx="1274">
                  <c:v>43</c:v>
                </c:pt>
                <c:pt idx="1275">
                  <c:v>43</c:v>
                </c:pt>
                <c:pt idx="1276">
                  <c:v>43</c:v>
                </c:pt>
                <c:pt idx="1277">
                  <c:v>43</c:v>
                </c:pt>
                <c:pt idx="1278">
                  <c:v>43</c:v>
                </c:pt>
                <c:pt idx="1279">
                  <c:v>44</c:v>
                </c:pt>
                <c:pt idx="1280">
                  <c:v>45</c:v>
                </c:pt>
                <c:pt idx="1281">
                  <c:v>45</c:v>
                </c:pt>
                <c:pt idx="1282">
                  <c:v>46</c:v>
                </c:pt>
                <c:pt idx="1283">
                  <c:v>46</c:v>
                </c:pt>
                <c:pt idx="1284">
                  <c:v>45</c:v>
                </c:pt>
                <c:pt idx="1285">
                  <c:v>45</c:v>
                </c:pt>
                <c:pt idx="1286">
                  <c:v>45</c:v>
                </c:pt>
                <c:pt idx="1287">
                  <c:v>44</c:v>
                </c:pt>
                <c:pt idx="1288">
                  <c:v>44</c:v>
                </c:pt>
                <c:pt idx="1289">
                  <c:v>44</c:v>
                </c:pt>
                <c:pt idx="1290">
                  <c:v>43</c:v>
                </c:pt>
                <c:pt idx="1291">
                  <c:v>43</c:v>
                </c:pt>
                <c:pt idx="1292">
                  <c:v>44</c:v>
                </c:pt>
                <c:pt idx="1293">
                  <c:v>44</c:v>
                </c:pt>
                <c:pt idx="1294">
                  <c:v>44</c:v>
                </c:pt>
                <c:pt idx="1295">
                  <c:v>44</c:v>
                </c:pt>
                <c:pt idx="1296">
                  <c:v>45</c:v>
                </c:pt>
                <c:pt idx="1297">
                  <c:v>44</c:v>
                </c:pt>
                <c:pt idx="1298">
                  <c:v>44</c:v>
                </c:pt>
                <c:pt idx="1299">
                  <c:v>44</c:v>
                </c:pt>
                <c:pt idx="1300">
                  <c:v>44</c:v>
                </c:pt>
                <c:pt idx="1301">
                  <c:v>43</c:v>
                </c:pt>
                <c:pt idx="1302">
                  <c:v>43</c:v>
                </c:pt>
                <c:pt idx="1303">
                  <c:v>43</c:v>
                </c:pt>
                <c:pt idx="1304">
                  <c:v>43</c:v>
                </c:pt>
                <c:pt idx="1305">
                  <c:v>43</c:v>
                </c:pt>
                <c:pt idx="1306">
                  <c:v>43</c:v>
                </c:pt>
                <c:pt idx="1307">
                  <c:v>43</c:v>
                </c:pt>
                <c:pt idx="1308">
                  <c:v>43</c:v>
                </c:pt>
                <c:pt idx="1309">
                  <c:v>44</c:v>
                </c:pt>
                <c:pt idx="1310">
                  <c:v>45</c:v>
                </c:pt>
                <c:pt idx="1311">
                  <c:v>45</c:v>
                </c:pt>
                <c:pt idx="1312">
                  <c:v>45</c:v>
                </c:pt>
                <c:pt idx="1313">
                  <c:v>45</c:v>
                </c:pt>
                <c:pt idx="1314">
                  <c:v>46</c:v>
                </c:pt>
                <c:pt idx="1315">
                  <c:v>46</c:v>
                </c:pt>
                <c:pt idx="1316">
                  <c:v>46</c:v>
                </c:pt>
                <c:pt idx="1317">
                  <c:v>46</c:v>
                </c:pt>
                <c:pt idx="1318">
                  <c:v>46</c:v>
                </c:pt>
                <c:pt idx="1319">
                  <c:v>47</c:v>
                </c:pt>
                <c:pt idx="1320">
                  <c:v>46</c:v>
                </c:pt>
                <c:pt idx="1321">
                  <c:v>47</c:v>
                </c:pt>
                <c:pt idx="1322">
                  <c:v>47</c:v>
                </c:pt>
                <c:pt idx="1323">
                  <c:v>47</c:v>
                </c:pt>
                <c:pt idx="1324">
                  <c:v>46</c:v>
                </c:pt>
                <c:pt idx="1325">
                  <c:v>46</c:v>
                </c:pt>
                <c:pt idx="1326">
                  <c:v>46</c:v>
                </c:pt>
                <c:pt idx="1327">
                  <c:v>47</c:v>
                </c:pt>
                <c:pt idx="1328">
                  <c:v>47</c:v>
                </c:pt>
                <c:pt idx="1329">
                  <c:v>48</c:v>
                </c:pt>
                <c:pt idx="1330">
                  <c:v>48</c:v>
                </c:pt>
                <c:pt idx="1331">
                  <c:v>49</c:v>
                </c:pt>
                <c:pt idx="1332">
                  <c:v>49</c:v>
                </c:pt>
                <c:pt idx="1333">
                  <c:v>50</c:v>
                </c:pt>
                <c:pt idx="1334">
                  <c:v>49</c:v>
                </c:pt>
                <c:pt idx="1335">
                  <c:v>49</c:v>
                </c:pt>
                <c:pt idx="1336">
                  <c:v>50</c:v>
                </c:pt>
                <c:pt idx="1337">
                  <c:v>51</c:v>
                </c:pt>
                <c:pt idx="1338">
                  <c:v>52</c:v>
                </c:pt>
                <c:pt idx="1339">
                  <c:v>52</c:v>
                </c:pt>
                <c:pt idx="1340">
                  <c:v>53</c:v>
                </c:pt>
                <c:pt idx="1341">
                  <c:v>53</c:v>
                </c:pt>
                <c:pt idx="1342">
                  <c:v>52</c:v>
                </c:pt>
                <c:pt idx="1343">
                  <c:v>52</c:v>
                </c:pt>
                <c:pt idx="1344">
                  <c:v>52</c:v>
                </c:pt>
                <c:pt idx="1345">
                  <c:v>51</c:v>
                </c:pt>
                <c:pt idx="1346">
                  <c:v>52</c:v>
                </c:pt>
                <c:pt idx="1347">
                  <c:v>52</c:v>
                </c:pt>
                <c:pt idx="1348">
                  <c:v>52</c:v>
                </c:pt>
                <c:pt idx="1349">
                  <c:v>52</c:v>
                </c:pt>
                <c:pt idx="1350">
                  <c:v>52</c:v>
                </c:pt>
                <c:pt idx="1351">
                  <c:v>53</c:v>
                </c:pt>
                <c:pt idx="1352">
                  <c:v>53</c:v>
                </c:pt>
                <c:pt idx="1353">
                  <c:v>52</c:v>
                </c:pt>
                <c:pt idx="1354">
                  <c:v>51</c:v>
                </c:pt>
                <c:pt idx="1355">
                  <c:v>52</c:v>
                </c:pt>
                <c:pt idx="1356">
                  <c:v>51</c:v>
                </c:pt>
                <c:pt idx="1357">
                  <c:v>52</c:v>
                </c:pt>
                <c:pt idx="1358">
                  <c:v>52</c:v>
                </c:pt>
                <c:pt idx="1359">
                  <c:v>51</c:v>
                </c:pt>
                <c:pt idx="1360">
                  <c:v>50</c:v>
                </c:pt>
                <c:pt idx="1361">
                  <c:v>51</c:v>
                </c:pt>
                <c:pt idx="1362">
                  <c:v>51</c:v>
                </c:pt>
                <c:pt idx="1363">
                  <c:v>52</c:v>
                </c:pt>
                <c:pt idx="1364">
                  <c:v>53</c:v>
                </c:pt>
                <c:pt idx="1365">
                  <c:v>53</c:v>
                </c:pt>
                <c:pt idx="1366">
                  <c:v>53</c:v>
                </c:pt>
                <c:pt idx="1367">
                  <c:v>53</c:v>
                </c:pt>
                <c:pt idx="1368">
                  <c:v>52</c:v>
                </c:pt>
                <c:pt idx="1369">
                  <c:v>52</c:v>
                </c:pt>
                <c:pt idx="1370">
                  <c:v>53</c:v>
                </c:pt>
                <c:pt idx="1371">
                  <c:v>53</c:v>
                </c:pt>
                <c:pt idx="1372">
                  <c:v>53</c:v>
                </c:pt>
                <c:pt idx="1373">
                  <c:v>52</c:v>
                </c:pt>
                <c:pt idx="1374">
                  <c:v>51</c:v>
                </c:pt>
                <c:pt idx="1375">
                  <c:v>51</c:v>
                </c:pt>
                <c:pt idx="1376">
                  <c:v>51</c:v>
                </c:pt>
                <c:pt idx="1377">
                  <c:v>50</c:v>
                </c:pt>
                <c:pt idx="1378">
                  <c:v>50</c:v>
                </c:pt>
                <c:pt idx="1379">
                  <c:v>49</c:v>
                </c:pt>
                <c:pt idx="1380">
                  <c:v>50</c:v>
                </c:pt>
                <c:pt idx="1381">
                  <c:v>51</c:v>
                </c:pt>
                <c:pt idx="1382">
                  <c:v>52</c:v>
                </c:pt>
                <c:pt idx="1383">
                  <c:v>52</c:v>
                </c:pt>
                <c:pt idx="1384">
                  <c:v>52</c:v>
                </c:pt>
                <c:pt idx="1385">
                  <c:v>52</c:v>
                </c:pt>
                <c:pt idx="1386">
                  <c:v>52</c:v>
                </c:pt>
                <c:pt idx="1387">
                  <c:v>52</c:v>
                </c:pt>
                <c:pt idx="1388">
                  <c:v>53</c:v>
                </c:pt>
                <c:pt idx="1389">
                  <c:v>53</c:v>
                </c:pt>
                <c:pt idx="1390">
                  <c:v>53</c:v>
                </c:pt>
                <c:pt idx="1391">
                  <c:v>53</c:v>
                </c:pt>
                <c:pt idx="1392">
                  <c:v>54</c:v>
                </c:pt>
                <c:pt idx="1393">
                  <c:v>54</c:v>
                </c:pt>
                <c:pt idx="1394">
                  <c:v>54</c:v>
                </c:pt>
                <c:pt idx="1395">
                  <c:v>54</c:v>
                </c:pt>
                <c:pt idx="1396">
                  <c:v>54</c:v>
                </c:pt>
                <c:pt idx="1397">
                  <c:v>53</c:v>
                </c:pt>
                <c:pt idx="1398">
                  <c:v>53</c:v>
                </c:pt>
                <c:pt idx="1399">
                  <c:v>53</c:v>
                </c:pt>
                <c:pt idx="1400">
                  <c:v>53</c:v>
                </c:pt>
                <c:pt idx="1401">
                  <c:v>53</c:v>
                </c:pt>
                <c:pt idx="1402">
                  <c:v>54</c:v>
                </c:pt>
                <c:pt idx="1403">
                  <c:v>53</c:v>
                </c:pt>
                <c:pt idx="1404">
                  <c:v>53</c:v>
                </c:pt>
                <c:pt idx="1405">
                  <c:v>53</c:v>
                </c:pt>
                <c:pt idx="1406">
                  <c:v>53</c:v>
                </c:pt>
                <c:pt idx="1407">
                  <c:v>53</c:v>
                </c:pt>
                <c:pt idx="1408">
                  <c:v>53</c:v>
                </c:pt>
                <c:pt idx="1409">
                  <c:v>53</c:v>
                </c:pt>
                <c:pt idx="1410">
                  <c:v>53</c:v>
                </c:pt>
                <c:pt idx="1411">
                  <c:v>54</c:v>
                </c:pt>
                <c:pt idx="1412">
                  <c:v>53</c:v>
                </c:pt>
                <c:pt idx="1413">
                  <c:v>53</c:v>
                </c:pt>
                <c:pt idx="1414">
                  <c:v>53</c:v>
                </c:pt>
                <c:pt idx="1415">
                  <c:v>54</c:v>
                </c:pt>
                <c:pt idx="1416">
                  <c:v>54</c:v>
                </c:pt>
                <c:pt idx="1417">
                  <c:v>53</c:v>
                </c:pt>
                <c:pt idx="1418">
                  <c:v>54</c:v>
                </c:pt>
                <c:pt idx="1419">
                  <c:v>53</c:v>
                </c:pt>
                <c:pt idx="1420">
                  <c:v>54</c:v>
                </c:pt>
                <c:pt idx="1421">
                  <c:v>53</c:v>
                </c:pt>
                <c:pt idx="1422">
                  <c:v>53</c:v>
                </c:pt>
                <c:pt idx="1423">
                  <c:v>53</c:v>
                </c:pt>
                <c:pt idx="1424">
                  <c:v>54</c:v>
                </c:pt>
                <c:pt idx="1425">
                  <c:v>54</c:v>
                </c:pt>
                <c:pt idx="1426">
                  <c:v>55</c:v>
                </c:pt>
                <c:pt idx="1427">
                  <c:v>55</c:v>
                </c:pt>
                <c:pt idx="1428">
                  <c:v>55</c:v>
                </c:pt>
                <c:pt idx="1429">
                  <c:v>55</c:v>
                </c:pt>
                <c:pt idx="1430">
                  <c:v>55</c:v>
                </c:pt>
                <c:pt idx="1431">
                  <c:v>55</c:v>
                </c:pt>
                <c:pt idx="1432">
                  <c:v>55</c:v>
                </c:pt>
                <c:pt idx="1433">
                  <c:v>56</c:v>
                </c:pt>
                <c:pt idx="1434">
                  <c:v>55</c:v>
                </c:pt>
                <c:pt idx="1435">
                  <c:v>55</c:v>
                </c:pt>
                <c:pt idx="1436">
                  <c:v>55</c:v>
                </c:pt>
                <c:pt idx="1437">
                  <c:v>56</c:v>
                </c:pt>
                <c:pt idx="1438">
                  <c:v>56</c:v>
                </c:pt>
                <c:pt idx="1439">
                  <c:v>55</c:v>
                </c:pt>
                <c:pt idx="1440">
                  <c:v>55</c:v>
                </c:pt>
                <c:pt idx="1441">
                  <c:v>56</c:v>
                </c:pt>
                <c:pt idx="1442">
                  <c:v>56</c:v>
                </c:pt>
                <c:pt idx="1443">
                  <c:v>57</c:v>
                </c:pt>
                <c:pt idx="1444">
                  <c:v>57</c:v>
                </c:pt>
                <c:pt idx="1445">
                  <c:v>56</c:v>
                </c:pt>
                <c:pt idx="1446">
                  <c:v>57</c:v>
                </c:pt>
                <c:pt idx="1447">
                  <c:v>57</c:v>
                </c:pt>
                <c:pt idx="1448">
                  <c:v>57</c:v>
                </c:pt>
                <c:pt idx="1449">
                  <c:v>56</c:v>
                </c:pt>
                <c:pt idx="1450">
                  <c:v>55</c:v>
                </c:pt>
                <c:pt idx="1451">
                  <c:v>56</c:v>
                </c:pt>
                <c:pt idx="1452">
                  <c:v>56</c:v>
                </c:pt>
                <c:pt idx="1453">
                  <c:v>57</c:v>
                </c:pt>
                <c:pt idx="1454">
                  <c:v>57</c:v>
                </c:pt>
                <c:pt idx="1455">
                  <c:v>57</c:v>
                </c:pt>
                <c:pt idx="1456">
                  <c:v>57</c:v>
                </c:pt>
                <c:pt idx="1457">
                  <c:v>57</c:v>
                </c:pt>
                <c:pt idx="1458">
                  <c:v>57</c:v>
                </c:pt>
                <c:pt idx="1459">
                  <c:v>57</c:v>
                </c:pt>
                <c:pt idx="1460">
                  <c:v>58</c:v>
                </c:pt>
                <c:pt idx="1461">
                  <c:v>58</c:v>
                </c:pt>
                <c:pt idx="1462">
                  <c:v>57</c:v>
                </c:pt>
                <c:pt idx="1463">
                  <c:v>57</c:v>
                </c:pt>
                <c:pt idx="1464">
                  <c:v>57</c:v>
                </c:pt>
                <c:pt idx="1465">
                  <c:v>56</c:v>
                </c:pt>
                <c:pt idx="1466">
                  <c:v>56</c:v>
                </c:pt>
                <c:pt idx="1467">
                  <c:v>55</c:v>
                </c:pt>
                <c:pt idx="1468">
                  <c:v>55</c:v>
                </c:pt>
                <c:pt idx="1469">
                  <c:v>55</c:v>
                </c:pt>
                <c:pt idx="1470">
                  <c:v>55</c:v>
                </c:pt>
                <c:pt idx="1471">
                  <c:v>56</c:v>
                </c:pt>
                <c:pt idx="1472">
                  <c:v>56</c:v>
                </c:pt>
                <c:pt idx="1473">
                  <c:v>56</c:v>
                </c:pt>
                <c:pt idx="1474">
                  <c:v>55</c:v>
                </c:pt>
                <c:pt idx="1475">
                  <c:v>54</c:v>
                </c:pt>
                <c:pt idx="1476">
                  <c:v>54</c:v>
                </c:pt>
                <c:pt idx="1477">
                  <c:v>55</c:v>
                </c:pt>
                <c:pt idx="1478">
                  <c:v>56</c:v>
                </c:pt>
                <c:pt idx="1479">
                  <c:v>57</c:v>
                </c:pt>
                <c:pt idx="1480">
                  <c:v>58</c:v>
                </c:pt>
                <c:pt idx="1481">
                  <c:v>58</c:v>
                </c:pt>
                <c:pt idx="1482">
                  <c:v>58</c:v>
                </c:pt>
                <c:pt idx="1483">
                  <c:v>58</c:v>
                </c:pt>
                <c:pt idx="1484">
                  <c:v>57</c:v>
                </c:pt>
                <c:pt idx="1485">
                  <c:v>58</c:v>
                </c:pt>
                <c:pt idx="1486">
                  <c:v>58</c:v>
                </c:pt>
                <c:pt idx="1487">
                  <c:v>58</c:v>
                </c:pt>
                <c:pt idx="1488">
                  <c:v>59</c:v>
                </c:pt>
                <c:pt idx="1489">
                  <c:v>59</c:v>
                </c:pt>
                <c:pt idx="1490">
                  <c:v>58</c:v>
                </c:pt>
                <c:pt idx="1491">
                  <c:v>58</c:v>
                </c:pt>
                <c:pt idx="1492">
                  <c:v>59</c:v>
                </c:pt>
                <c:pt idx="1493">
                  <c:v>59</c:v>
                </c:pt>
                <c:pt idx="1494">
                  <c:v>59</c:v>
                </c:pt>
                <c:pt idx="1495">
                  <c:v>59</c:v>
                </c:pt>
                <c:pt idx="1496">
                  <c:v>60</c:v>
                </c:pt>
                <c:pt idx="1497">
                  <c:v>59</c:v>
                </c:pt>
                <c:pt idx="1498">
                  <c:v>59</c:v>
                </c:pt>
                <c:pt idx="1499">
                  <c:v>59</c:v>
                </c:pt>
                <c:pt idx="1500">
                  <c:v>59</c:v>
                </c:pt>
                <c:pt idx="1501">
                  <c:v>59</c:v>
                </c:pt>
                <c:pt idx="1502">
                  <c:v>59</c:v>
                </c:pt>
                <c:pt idx="1503">
                  <c:v>59</c:v>
                </c:pt>
                <c:pt idx="1504">
                  <c:v>59</c:v>
                </c:pt>
                <c:pt idx="1505">
                  <c:v>59</c:v>
                </c:pt>
                <c:pt idx="1506">
                  <c:v>60</c:v>
                </c:pt>
                <c:pt idx="1507">
                  <c:v>61</c:v>
                </c:pt>
                <c:pt idx="1508">
                  <c:v>60</c:v>
                </c:pt>
                <c:pt idx="1509">
                  <c:v>60</c:v>
                </c:pt>
                <c:pt idx="1510">
                  <c:v>61</c:v>
                </c:pt>
                <c:pt idx="1511">
                  <c:v>61</c:v>
                </c:pt>
                <c:pt idx="1512">
                  <c:v>60</c:v>
                </c:pt>
                <c:pt idx="1513">
                  <c:v>60</c:v>
                </c:pt>
                <c:pt idx="1514">
                  <c:v>60</c:v>
                </c:pt>
                <c:pt idx="1515">
                  <c:v>60</c:v>
                </c:pt>
                <c:pt idx="1516">
                  <c:v>60</c:v>
                </c:pt>
                <c:pt idx="1517">
                  <c:v>60</c:v>
                </c:pt>
                <c:pt idx="1518">
                  <c:v>61</c:v>
                </c:pt>
                <c:pt idx="1519">
                  <c:v>60</c:v>
                </c:pt>
                <c:pt idx="1520">
                  <c:v>60</c:v>
                </c:pt>
                <c:pt idx="1521">
                  <c:v>60</c:v>
                </c:pt>
                <c:pt idx="1522">
                  <c:v>60</c:v>
                </c:pt>
                <c:pt idx="1523">
                  <c:v>61</c:v>
                </c:pt>
                <c:pt idx="1524">
                  <c:v>61</c:v>
                </c:pt>
                <c:pt idx="1525">
                  <c:v>61</c:v>
                </c:pt>
                <c:pt idx="1526">
                  <c:v>61</c:v>
                </c:pt>
                <c:pt idx="1527">
                  <c:v>61</c:v>
                </c:pt>
                <c:pt idx="1528">
                  <c:v>61</c:v>
                </c:pt>
                <c:pt idx="1529">
                  <c:v>61</c:v>
                </c:pt>
                <c:pt idx="1530">
                  <c:v>61</c:v>
                </c:pt>
                <c:pt idx="1531">
                  <c:v>61</c:v>
                </c:pt>
                <c:pt idx="1532">
                  <c:v>61</c:v>
                </c:pt>
                <c:pt idx="1533">
                  <c:v>61</c:v>
                </c:pt>
                <c:pt idx="1534">
                  <c:v>61</c:v>
                </c:pt>
                <c:pt idx="1535">
                  <c:v>61</c:v>
                </c:pt>
                <c:pt idx="1536">
                  <c:v>62</c:v>
                </c:pt>
                <c:pt idx="1537">
                  <c:v>63</c:v>
                </c:pt>
                <c:pt idx="1538">
                  <c:v>64</c:v>
                </c:pt>
                <c:pt idx="1539">
                  <c:v>63</c:v>
                </c:pt>
                <c:pt idx="1540">
                  <c:v>64</c:v>
                </c:pt>
                <c:pt idx="1541">
                  <c:v>64</c:v>
                </c:pt>
                <c:pt idx="1542">
                  <c:v>63</c:v>
                </c:pt>
                <c:pt idx="1543">
                  <c:v>63</c:v>
                </c:pt>
                <c:pt idx="1544">
                  <c:v>62</c:v>
                </c:pt>
                <c:pt idx="1545">
                  <c:v>62</c:v>
                </c:pt>
                <c:pt idx="1546">
                  <c:v>62</c:v>
                </c:pt>
                <c:pt idx="1547">
                  <c:v>62</c:v>
                </c:pt>
                <c:pt idx="1548">
                  <c:v>62</c:v>
                </c:pt>
                <c:pt idx="1549">
                  <c:v>62</c:v>
                </c:pt>
                <c:pt idx="1550">
                  <c:v>62</c:v>
                </c:pt>
                <c:pt idx="1551">
                  <c:v>62</c:v>
                </c:pt>
                <c:pt idx="1552">
                  <c:v>62</c:v>
                </c:pt>
                <c:pt idx="1553">
                  <c:v>62</c:v>
                </c:pt>
                <c:pt idx="1554">
                  <c:v>62</c:v>
                </c:pt>
                <c:pt idx="1555">
                  <c:v>63</c:v>
                </c:pt>
                <c:pt idx="1556">
                  <c:v>63</c:v>
                </c:pt>
                <c:pt idx="1557">
                  <c:v>62</c:v>
                </c:pt>
                <c:pt idx="1558">
                  <c:v>61</c:v>
                </c:pt>
                <c:pt idx="1559">
                  <c:v>61</c:v>
                </c:pt>
                <c:pt idx="1560">
                  <c:v>62</c:v>
                </c:pt>
                <c:pt idx="1561">
                  <c:v>61</c:v>
                </c:pt>
                <c:pt idx="1562">
                  <c:v>61</c:v>
                </c:pt>
                <c:pt idx="1563">
                  <c:v>61</c:v>
                </c:pt>
                <c:pt idx="1564">
                  <c:v>60</c:v>
                </c:pt>
                <c:pt idx="1565">
                  <c:v>60</c:v>
                </c:pt>
                <c:pt idx="1566">
                  <c:v>60</c:v>
                </c:pt>
                <c:pt idx="1567">
                  <c:v>59</c:v>
                </c:pt>
                <c:pt idx="1568">
                  <c:v>59</c:v>
                </c:pt>
                <c:pt idx="1569">
                  <c:v>59</c:v>
                </c:pt>
                <c:pt idx="1570">
                  <c:v>59</c:v>
                </c:pt>
                <c:pt idx="1571">
                  <c:v>59</c:v>
                </c:pt>
                <c:pt idx="1572">
                  <c:v>59</c:v>
                </c:pt>
                <c:pt idx="1573">
                  <c:v>59</c:v>
                </c:pt>
                <c:pt idx="1574">
                  <c:v>59</c:v>
                </c:pt>
                <c:pt idx="1575">
                  <c:v>58</c:v>
                </c:pt>
                <c:pt idx="1576">
                  <c:v>58</c:v>
                </c:pt>
                <c:pt idx="1577">
                  <c:v>57</c:v>
                </c:pt>
                <c:pt idx="1578">
                  <c:v>57</c:v>
                </c:pt>
                <c:pt idx="1579">
                  <c:v>57</c:v>
                </c:pt>
                <c:pt idx="1580">
                  <c:v>57</c:v>
                </c:pt>
                <c:pt idx="1581">
                  <c:v>57</c:v>
                </c:pt>
                <c:pt idx="1582">
                  <c:v>57</c:v>
                </c:pt>
                <c:pt idx="1583">
                  <c:v>57</c:v>
                </c:pt>
                <c:pt idx="1584">
                  <c:v>57</c:v>
                </c:pt>
                <c:pt idx="1585">
                  <c:v>57</c:v>
                </c:pt>
                <c:pt idx="1586">
                  <c:v>58</c:v>
                </c:pt>
                <c:pt idx="1587">
                  <c:v>58</c:v>
                </c:pt>
                <c:pt idx="1588">
                  <c:v>57</c:v>
                </c:pt>
                <c:pt idx="1589">
                  <c:v>57</c:v>
                </c:pt>
                <c:pt idx="1590">
                  <c:v>57</c:v>
                </c:pt>
                <c:pt idx="1591">
                  <c:v>58</c:v>
                </c:pt>
                <c:pt idx="1592">
                  <c:v>58</c:v>
                </c:pt>
                <c:pt idx="1593">
                  <c:v>58</c:v>
                </c:pt>
                <c:pt idx="1594">
                  <c:v>57</c:v>
                </c:pt>
                <c:pt idx="1595">
                  <c:v>56</c:v>
                </c:pt>
                <c:pt idx="1596">
                  <c:v>55</c:v>
                </c:pt>
                <c:pt idx="1597">
                  <c:v>55</c:v>
                </c:pt>
                <c:pt idx="1598">
                  <c:v>56</c:v>
                </c:pt>
                <c:pt idx="1599">
                  <c:v>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04-4C3E-8D3E-DBAB9EEE7D4D}"/>
            </c:ext>
          </c:extLst>
        </c:ser>
        <c:ser>
          <c:idx val="2"/>
          <c:order val="2"/>
          <c:tx>
            <c:strRef>
              <c:f>log_miasta!$E$1:$E$2</c:f>
              <c:strCache>
                <c:ptCount val="2"/>
                <c:pt idx="0">
                  <c:v>Sklepy</c:v>
                </c:pt>
                <c:pt idx="1">
                  <c:v>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log_miasta!$E$3:$E$1602</c:f>
              <c:numCache>
                <c:formatCode>General</c:formatCode>
                <c:ptCount val="16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2</c:v>
                </c:pt>
                <c:pt idx="14">
                  <c:v>2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4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5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6</c:v>
                </c:pt>
                <c:pt idx="38">
                  <c:v>6</c:v>
                </c:pt>
                <c:pt idx="39">
                  <c:v>5</c:v>
                </c:pt>
                <c:pt idx="40">
                  <c:v>5</c:v>
                </c:pt>
                <c:pt idx="41">
                  <c:v>6</c:v>
                </c:pt>
                <c:pt idx="42">
                  <c:v>5</c:v>
                </c:pt>
                <c:pt idx="43">
                  <c:v>6</c:v>
                </c:pt>
                <c:pt idx="44">
                  <c:v>6</c:v>
                </c:pt>
                <c:pt idx="45">
                  <c:v>7</c:v>
                </c:pt>
                <c:pt idx="46">
                  <c:v>7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7</c:v>
                </c:pt>
                <c:pt idx="56">
                  <c:v>7</c:v>
                </c:pt>
                <c:pt idx="57">
                  <c:v>8</c:v>
                </c:pt>
                <c:pt idx="58">
                  <c:v>8</c:v>
                </c:pt>
                <c:pt idx="59">
                  <c:v>7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9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8</c:v>
                </c:pt>
                <c:pt idx="69">
                  <c:v>8</c:v>
                </c:pt>
                <c:pt idx="70">
                  <c:v>9</c:v>
                </c:pt>
                <c:pt idx="71">
                  <c:v>9</c:v>
                </c:pt>
                <c:pt idx="72">
                  <c:v>9</c:v>
                </c:pt>
                <c:pt idx="73">
                  <c:v>9</c:v>
                </c:pt>
                <c:pt idx="74">
                  <c:v>9</c:v>
                </c:pt>
                <c:pt idx="75">
                  <c:v>9</c:v>
                </c:pt>
                <c:pt idx="76">
                  <c:v>10</c:v>
                </c:pt>
                <c:pt idx="77">
                  <c:v>11</c:v>
                </c:pt>
                <c:pt idx="78">
                  <c:v>11</c:v>
                </c:pt>
                <c:pt idx="79">
                  <c:v>11</c:v>
                </c:pt>
                <c:pt idx="80">
                  <c:v>11</c:v>
                </c:pt>
                <c:pt idx="81">
                  <c:v>11</c:v>
                </c:pt>
                <c:pt idx="82">
                  <c:v>12</c:v>
                </c:pt>
                <c:pt idx="83">
                  <c:v>11</c:v>
                </c:pt>
                <c:pt idx="84">
                  <c:v>11</c:v>
                </c:pt>
                <c:pt idx="85">
                  <c:v>11</c:v>
                </c:pt>
                <c:pt idx="86">
                  <c:v>12</c:v>
                </c:pt>
                <c:pt idx="87">
                  <c:v>13</c:v>
                </c:pt>
                <c:pt idx="88">
                  <c:v>12</c:v>
                </c:pt>
                <c:pt idx="89">
                  <c:v>12</c:v>
                </c:pt>
                <c:pt idx="90">
                  <c:v>13</c:v>
                </c:pt>
                <c:pt idx="91">
                  <c:v>13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  <c:pt idx="99">
                  <c:v>12</c:v>
                </c:pt>
                <c:pt idx="100">
                  <c:v>12</c:v>
                </c:pt>
                <c:pt idx="101">
                  <c:v>12</c:v>
                </c:pt>
                <c:pt idx="102">
                  <c:v>12</c:v>
                </c:pt>
                <c:pt idx="103">
                  <c:v>12</c:v>
                </c:pt>
                <c:pt idx="104">
                  <c:v>12</c:v>
                </c:pt>
                <c:pt idx="105">
                  <c:v>11</c:v>
                </c:pt>
                <c:pt idx="106">
                  <c:v>12</c:v>
                </c:pt>
                <c:pt idx="107">
                  <c:v>13</c:v>
                </c:pt>
                <c:pt idx="108">
                  <c:v>12</c:v>
                </c:pt>
                <c:pt idx="109">
                  <c:v>12</c:v>
                </c:pt>
                <c:pt idx="110">
                  <c:v>12</c:v>
                </c:pt>
                <c:pt idx="111">
                  <c:v>13</c:v>
                </c:pt>
                <c:pt idx="112">
                  <c:v>14</c:v>
                </c:pt>
                <c:pt idx="113">
                  <c:v>15</c:v>
                </c:pt>
                <c:pt idx="114">
                  <c:v>14</c:v>
                </c:pt>
                <c:pt idx="115">
                  <c:v>14</c:v>
                </c:pt>
                <c:pt idx="116">
                  <c:v>14</c:v>
                </c:pt>
                <c:pt idx="117">
                  <c:v>14</c:v>
                </c:pt>
                <c:pt idx="118">
                  <c:v>14</c:v>
                </c:pt>
                <c:pt idx="119">
                  <c:v>14</c:v>
                </c:pt>
                <c:pt idx="120">
                  <c:v>14</c:v>
                </c:pt>
                <c:pt idx="121">
                  <c:v>14</c:v>
                </c:pt>
                <c:pt idx="122">
                  <c:v>15</c:v>
                </c:pt>
                <c:pt idx="123">
                  <c:v>15</c:v>
                </c:pt>
                <c:pt idx="124">
                  <c:v>15</c:v>
                </c:pt>
                <c:pt idx="125">
                  <c:v>15</c:v>
                </c:pt>
                <c:pt idx="126">
                  <c:v>15</c:v>
                </c:pt>
                <c:pt idx="127">
                  <c:v>15</c:v>
                </c:pt>
                <c:pt idx="128">
                  <c:v>16</c:v>
                </c:pt>
                <c:pt idx="129">
                  <c:v>16</c:v>
                </c:pt>
                <c:pt idx="130">
                  <c:v>16</c:v>
                </c:pt>
                <c:pt idx="131">
                  <c:v>16</c:v>
                </c:pt>
                <c:pt idx="132">
                  <c:v>16</c:v>
                </c:pt>
                <c:pt idx="133">
                  <c:v>16</c:v>
                </c:pt>
                <c:pt idx="134">
                  <c:v>16</c:v>
                </c:pt>
                <c:pt idx="135">
                  <c:v>15</c:v>
                </c:pt>
                <c:pt idx="136">
                  <c:v>15</c:v>
                </c:pt>
                <c:pt idx="137">
                  <c:v>15</c:v>
                </c:pt>
                <c:pt idx="138">
                  <c:v>15</c:v>
                </c:pt>
                <c:pt idx="139">
                  <c:v>15</c:v>
                </c:pt>
                <c:pt idx="140">
                  <c:v>16</c:v>
                </c:pt>
                <c:pt idx="141">
                  <c:v>16</c:v>
                </c:pt>
                <c:pt idx="142">
                  <c:v>16</c:v>
                </c:pt>
                <c:pt idx="143">
                  <c:v>16</c:v>
                </c:pt>
                <c:pt idx="144">
                  <c:v>16</c:v>
                </c:pt>
                <c:pt idx="145">
                  <c:v>17</c:v>
                </c:pt>
                <c:pt idx="146">
                  <c:v>17</c:v>
                </c:pt>
                <c:pt idx="147">
                  <c:v>17</c:v>
                </c:pt>
                <c:pt idx="148">
                  <c:v>18</c:v>
                </c:pt>
                <c:pt idx="149">
                  <c:v>17</c:v>
                </c:pt>
                <c:pt idx="150">
                  <c:v>17</c:v>
                </c:pt>
                <c:pt idx="151">
                  <c:v>17</c:v>
                </c:pt>
                <c:pt idx="152">
                  <c:v>17</c:v>
                </c:pt>
                <c:pt idx="153">
                  <c:v>16</c:v>
                </c:pt>
                <c:pt idx="154">
                  <c:v>15</c:v>
                </c:pt>
                <c:pt idx="155">
                  <c:v>16</c:v>
                </c:pt>
                <c:pt idx="156">
                  <c:v>16</c:v>
                </c:pt>
                <c:pt idx="157">
                  <c:v>16</c:v>
                </c:pt>
                <c:pt idx="158">
                  <c:v>16</c:v>
                </c:pt>
                <c:pt idx="159">
                  <c:v>16</c:v>
                </c:pt>
                <c:pt idx="160">
                  <c:v>16</c:v>
                </c:pt>
                <c:pt idx="161">
                  <c:v>16</c:v>
                </c:pt>
                <c:pt idx="162">
                  <c:v>17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17</c:v>
                </c:pt>
                <c:pt idx="167">
                  <c:v>17</c:v>
                </c:pt>
                <c:pt idx="168">
                  <c:v>17</c:v>
                </c:pt>
                <c:pt idx="169">
                  <c:v>17</c:v>
                </c:pt>
                <c:pt idx="170">
                  <c:v>17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18</c:v>
                </c:pt>
                <c:pt idx="175">
                  <c:v>18</c:v>
                </c:pt>
                <c:pt idx="176">
                  <c:v>18</c:v>
                </c:pt>
                <c:pt idx="177">
                  <c:v>19</c:v>
                </c:pt>
                <c:pt idx="178">
                  <c:v>18</c:v>
                </c:pt>
                <c:pt idx="179">
                  <c:v>18</c:v>
                </c:pt>
                <c:pt idx="180">
                  <c:v>18</c:v>
                </c:pt>
                <c:pt idx="181">
                  <c:v>18</c:v>
                </c:pt>
                <c:pt idx="182">
                  <c:v>19</c:v>
                </c:pt>
                <c:pt idx="183">
                  <c:v>19</c:v>
                </c:pt>
                <c:pt idx="184">
                  <c:v>20</c:v>
                </c:pt>
                <c:pt idx="185">
                  <c:v>20</c:v>
                </c:pt>
                <c:pt idx="186">
                  <c:v>20</c:v>
                </c:pt>
                <c:pt idx="187">
                  <c:v>20</c:v>
                </c:pt>
                <c:pt idx="188">
                  <c:v>21</c:v>
                </c:pt>
                <c:pt idx="189">
                  <c:v>21</c:v>
                </c:pt>
                <c:pt idx="190">
                  <c:v>21</c:v>
                </c:pt>
                <c:pt idx="191">
                  <c:v>21</c:v>
                </c:pt>
                <c:pt idx="192">
                  <c:v>21</c:v>
                </c:pt>
                <c:pt idx="193">
                  <c:v>20</c:v>
                </c:pt>
                <c:pt idx="194">
                  <c:v>20</c:v>
                </c:pt>
                <c:pt idx="195">
                  <c:v>20</c:v>
                </c:pt>
                <c:pt idx="196">
                  <c:v>21</c:v>
                </c:pt>
                <c:pt idx="197">
                  <c:v>21</c:v>
                </c:pt>
                <c:pt idx="198">
                  <c:v>22</c:v>
                </c:pt>
                <c:pt idx="199">
                  <c:v>22</c:v>
                </c:pt>
                <c:pt idx="200">
                  <c:v>22</c:v>
                </c:pt>
                <c:pt idx="201">
                  <c:v>22</c:v>
                </c:pt>
                <c:pt idx="202">
                  <c:v>22</c:v>
                </c:pt>
                <c:pt idx="203">
                  <c:v>21</c:v>
                </c:pt>
                <c:pt idx="204">
                  <c:v>21</c:v>
                </c:pt>
                <c:pt idx="205">
                  <c:v>22</c:v>
                </c:pt>
                <c:pt idx="206">
                  <c:v>22</c:v>
                </c:pt>
                <c:pt idx="207">
                  <c:v>22</c:v>
                </c:pt>
                <c:pt idx="208">
                  <c:v>21</c:v>
                </c:pt>
                <c:pt idx="209">
                  <c:v>21</c:v>
                </c:pt>
                <c:pt idx="210">
                  <c:v>22</c:v>
                </c:pt>
                <c:pt idx="211">
                  <c:v>23</c:v>
                </c:pt>
                <c:pt idx="212">
                  <c:v>23</c:v>
                </c:pt>
                <c:pt idx="213">
                  <c:v>23</c:v>
                </c:pt>
                <c:pt idx="214">
                  <c:v>22</c:v>
                </c:pt>
                <c:pt idx="215">
                  <c:v>22</c:v>
                </c:pt>
                <c:pt idx="216">
                  <c:v>22</c:v>
                </c:pt>
                <c:pt idx="217">
                  <c:v>23</c:v>
                </c:pt>
                <c:pt idx="218">
                  <c:v>24</c:v>
                </c:pt>
                <c:pt idx="219">
                  <c:v>23</c:v>
                </c:pt>
                <c:pt idx="220">
                  <c:v>22</c:v>
                </c:pt>
                <c:pt idx="221">
                  <c:v>22</c:v>
                </c:pt>
                <c:pt idx="222">
                  <c:v>22</c:v>
                </c:pt>
                <c:pt idx="223">
                  <c:v>22</c:v>
                </c:pt>
                <c:pt idx="224">
                  <c:v>22</c:v>
                </c:pt>
                <c:pt idx="225">
                  <c:v>21</c:v>
                </c:pt>
                <c:pt idx="226">
                  <c:v>21</c:v>
                </c:pt>
                <c:pt idx="227">
                  <c:v>21</c:v>
                </c:pt>
                <c:pt idx="228">
                  <c:v>20</c:v>
                </c:pt>
                <c:pt idx="229">
                  <c:v>20</c:v>
                </c:pt>
                <c:pt idx="230">
                  <c:v>20</c:v>
                </c:pt>
                <c:pt idx="231">
                  <c:v>20</c:v>
                </c:pt>
                <c:pt idx="232">
                  <c:v>20</c:v>
                </c:pt>
                <c:pt idx="233">
                  <c:v>20</c:v>
                </c:pt>
                <c:pt idx="234">
                  <c:v>21</c:v>
                </c:pt>
                <c:pt idx="235">
                  <c:v>22</c:v>
                </c:pt>
                <c:pt idx="236">
                  <c:v>22</c:v>
                </c:pt>
                <c:pt idx="237">
                  <c:v>23</c:v>
                </c:pt>
                <c:pt idx="238">
                  <c:v>23</c:v>
                </c:pt>
                <c:pt idx="239">
                  <c:v>23</c:v>
                </c:pt>
                <c:pt idx="240">
                  <c:v>23</c:v>
                </c:pt>
                <c:pt idx="241">
                  <c:v>24</c:v>
                </c:pt>
                <c:pt idx="242">
                  <c:v>24</c:v>
                </c:pt>
                <c:pt idx="243">
                  <c:v>24</c:v>
                </c:pt>
                <c:pt idx="244">
                  <c:v>24</c:v>
                </c:pt>
                <c:pt idx="245">
                  <c:v>24</c:v>
                </c:pt>
                <c:pt idx="246">
                  <c:v>25</c:v>
                </c:pt>
                <c:pt idx="247">
                  <c:v>24</c:v>
                </c:pt>
                <c:pt idx="248">
                  <c:v>23</c:v>
                </c:pt>
                <c:pt idx="249">
                  <c:v>23</c:v>
                </c:pt>
                <c:pt idx="250">
                  <c:v>23</c:v>
                </c:pt>
                <c:pt idx="251">
                  <c:v>22</c:v>
                </c:pt>
                <c:pt idx="252">
                  <c:v>22</c:v>
                </c:pt>
                <c:pt idx="253">
                  <c:v>22</c:v>
                </c:pt>
                <c:pt idx="254">
                  <c:v>23</c:v>
                </c:pt>
                <c:pt idx="255">
                  <c:v>22</c:v>
                </c:pt>
                <c:pt idx="256">
                  <c:v>22</c:v>
                </c:pt>
                <c:pt idx="257">
                  <c:v>22</c:v>
                </c:pt>
                <c:pt idx="258">
                  <c:v>21</c:v>
                </c:pt>
                <c:pt idx="259">
                  <c:v>21</c:v>
                </c:pt>
                <c:pt idx="260">
                  <c:v>21</c:v>
                </c:pt>
                <c:pt idx="261">
                  <c:v>21</c:v>
                </c:pt>
                <c:pt idx="262">
                  <c:v>22</c:v>
                </c:pt>
                <c:pt idx="263">
                  <c:v>23</c:v>
                </c:pt>
                <c:pt idx="264">
                  <c:v>23</c:v>
                </c:pt>
                <c:pt idx="265">
                  <c:v>23</c:v>
                </c:pt>
                <c:pt idx="266">
                  <c:v>23</c:v>
                </c:pt>
                <c:pt idx="267">
                  <c:v>24</c:v>
                </c:pt>
                <c:pt idx="268">
                  <c:v>24</c:v>
                </c:pt>
                <c:pt idx="269">
                  <c:v>25</c:v>
                </c:pt>
                <c:pt idx="270">
                  <c:v>26</c:v>
                </c:pt>
                <c:pt idx="271">
                  <c:v>26</c:v>
                </c:pt>
                <c:pt idx="272">
                  <c:v>26</c:v>
                </c:pt>
                <c:pt idx="273">
                  <c:v>26</c:v>
                </c:pt>
                <c:pt idx="274">
                  <c:v>26</c:v>
                </c:pt>
                <c:pt idx="275">
                  <c:v>26</c:v>
                </c:pt>
                <c:pt idx="276">
                  <c:v>25</c:v>
                </c:pt>
                <c:pt idx="277">
                  <c:v>25</c:v>
                </c:pt>
                <c:pt idx="278">
                  <c:v>25</c:v>
                </c:pt>
                <c:pt idx="279">
                  <c:v>25</c:v>
                </c:pt>
                <c:pt idx="280">
                  <c:v>26</c:v>
                </c:pt>
                <c:pt idx="281">
                  <c:v>25</c:v>
                </c:pt>
                <c:pt idx="282">
                  <c:v>25</c:v>
                </c:pt>
                <c:pt idx="283">
                  <c:v>25</c:v>
                </c:pt>
                <c:pt idx="284">
                  <c:v>25</c:v>
                </c:pt>
                <c:pt idx="285">
                  <c:v>25</c:v>
                </c:pt>
                <c:pt idx="286">
                  <c:v>25</c:v>
                </c:pt>
                <c:pt idx="287">
                  <c:v>25</c:v>
                </c:pt>
                <c:pt idx="288">
                  <c:v>25</c:v>
                </c:pt>
                <c:pt idx="289">
                  <c:v>25</c:v>
                </c:pt>
                <c:pt idx="290">
                  <c:v>25</c:v>
                </c:pt>
                <c:pt idx="291">
                  <c:v>25</c:v>
                </c:pt>
                <c:pt idx="292">
                  <c:v>25</c:v>
                </c:pt>
                <c:pt idx="293">
                  <c:v>26</c:v>
                </c:pt>
                <c:pt idx="294">
                  <c:v>25</c:v>
                </c:pt>
                <c:pt idx="295">
                  <c:v>25</c:v>
                </c:pt>
                <c:pt idx="296">
                  <c:v>26</c:v>
                </c:pt>
                <c:pt idx="297">
                  <c:v>25</c:v>
                </c:pt>
                <c:pt idx="298">
                  <c:v>25</c:v>
                </c:pt>
                <c:pt idx="299">
                  <c:v>25</c:v>
                </c:pt>
                <c:pt idx="300">
                  <c:v>25</c:v>
                </c:pt>
                <c:pt idx="301">
                  <c:v>26</c:v>
                </c:pt>
                <c:pt idx="302">
                  <c:v>26</c:v>
                </c:pt>
                <c:pt idx="303">
                  <c:v>25</c:v>
                </c:pt>
                <c:pt idx="304">
                  <c:v>25</c:v>
                </c:pt>
                <c:pt idx="305">
                  <c:v>25</c:v>
                </c:pt>
                <c:pt idx="306">
                  <c:v>26</c:v>
                </c:pt>
                <c:pt idx="307">
                  <c:v>27</c:v>
                </c:pt>
                <c:pt idx="308">
                  <c:v>26</c:v>
                </c:pt>
                <c:pt idx="309">
                  <c:v>26</c:v>
                </c:pt>
                <c:pt idx="310">
                  <c:v>26</c:v>
                </c:pt>
                <c:pt idx="311">
                  <c:v>27</c:v>
                </c:pt>
                <c:pt idx="312">
                  <c:v>27</c:v>
                </c:pt>
                <c:pt idx="313">
                  <c:v>26</c:v>
                </c:pt>
                <c:pt idx="314">
                  <c:v>26</c:v>
                </c:pt>
                <c:pt idx="315">
                  <c:v>27</c:v>
                </c:pt>
                <c:pt idx="316">
                  <c:v>27</c:v>
                </c:pt>
                <c:pt idx="317">
                  <c:v>27</c:v>
                </c:pt>
                <c:pt idx="318">
                  <c:v>27</c:v>
                </c:pt>
                <c:pt idx="319">
                  <c:v>28</c:v>
                </c:pt>
                <c:pt idx="320">
                  <c:v>28</c:v>
                </c:pt>
                <c:pt idx="321">
                  <c:v>27</c:v>
                </c:pt>
                <c:pt idx="322">
                  <c:v>28</c:v>
                </c:pt>
                <c:pt idx="323">
                  <c:v>28</c:v>
                </c:pt>
                <c:pt idx="324">
                  <c:v>28</c:v>
                </c:pt>
                <c:pt idx="325">
                  <c:v>29</c:v>
                </c:pt>
                <c:pt idx="326">
                  <c:v>29</c:v>
                </c:pt>
                <c:pt idx="327">
                  <c:v>29</c:v>
                </c:pt>
                <c:pt idx="328">
                  <c:v>29</c:v>
                </c:pt>
                <c:pt idx="329">
                  <c:v>28</c:v>
                </c:pt>
                <c:pt idx="330">
                  <c:v>29</c:v>
                </c:pt>
                <c:pt idx="331">
                  <c:v>30</c:v>
                </c:pt>
                <c:pt idx="332">
                  <c:v>29</c:v>
                </c:pt>
                <c:pt idx="333">
                  <c:v>30</c:v>
                </c:pt>
                <c:pt idx="334">
                  <c:v>30</c:v>
                </c:pt>
                <c:pt idx="335">
                  <c:v>30</c:v>
                </c:pt>
                <c:pt idx="336">
                  <c:v>31</c:v>
                </c:pt>
                <c:pt idx="337">
                  <c:v>32</c:v>
                </c:pt>
                <c:pt idx="338">
                  <c:v>31</c:v>
                </c:pt>
                <c:pt idx="339">
                  <c:v>30</c:v>
                </c:pt>
                <c:pt idx="340">
                  <c:v>30</c:v>
                </c:pt>
                <c:pt idx="341">
                  <c:v>30</c:v>
                </c:pt>
                <c:pt idx="342">
                  <c:v>31</c:v>
                </c:pt>
                <c:pt idx="343">
                  <c:v>31</c:v>
                </c:pt>
                <c:pt idx="344">
                  <c:v>32</c:v>
                </c:pt>
                <c:pt idx="345">
                  <c:v>32</c:v>
                </c:pt>
                <c:pt idx="346">
                  <c:v>32</c:v>
                </c:pt>
                <c:pt idx="347">
                  <c:v>33</c:v>
                </c:pt>
                <c:pt idx="348">
                  <c:v>32</c:v>
                </c:pt>
                <c:pt idx="349">
                  <c:v>31</c:v>
                </c:pt>
                <c:pt idx="350">
                  <c:v>30</c:v>
                </c:pt>
                <c:pt idx="351">
                  <c:v>31</c:v>
                </c:pt>
                <c:pt idx="352">
                  <c:v>30</c:v>
                </c:pt>
                <c:pt idx="353">
                  <c:v>30</c:v>
                </c:pt>
                <c:pt idx="354">
                  <c:v>31</c:v>
                </c:pt>
                <c:pt idx="355">
                  <c:v>31</c:v>
                </c:pt>
                <c:pt idx="356">
                  <c:v>31</c:v>
                </c:pt>
                <c:pt idx="357">
                  <c:v>31</c:v>
                </c:pt>
                <c:pt idx="358">
                  <c:v>31</c:v>
                </c:pt>
                <c:pt idx="359">
                  <c:v>31</c:v>
                </c:pt>
                <c:pt idx="360">
                  <c:v>32</c:v>
                </c:pt>
                <c:pt idx="361">
                  <c:v>31</c:v>
                </c:pt>
                <c:pt idx="362">
                  <c:v>31</c:v>
                </c:pt>
                <c:pt idx="363">
                  <c:v>30</c:v>
                </c:pt>
                <c:pt idx="364">
                  <c:v>30</c:v>
                </c:pt>
                <c:pt idx="365">
                  <c:v>30</c:v>
                </c:pt>
                <c:pt idx="366">
                  <c:v>30</c:v>
                </c:pt>
                <c:pt idx="367">
                  <c:v>30</c:v>
                </c:pt>
                <c:pt idx="368">
                  <c:v>30</c:v>
                </c:pt>
                <c:pt idx="369">
                  <c:v>30</c:v>
                </c:pt>
                <c:pt idx="370">
                  <c:v>29</c:v>
                </c:pt>
                <c:pt idx="371">
                  <c:v>28</c:v>
                </c:pt>
                <c:pt idx="372">
                  <c:v>28</c:v>
                </c:pt>
                <c:pt idx="373">
                  <c:v>28</c:v>
                </c:pt>
                <c:pt idx="374">
                  <c:v>28</c:v>
                </c:pt>
                <c:pt idx="375">
                  <c:v>28</c:v>
                </c:pt>
                <c:pt idx="376">
                  <c:v>28</c:v>
                </c:pt>
                <c:pt idx="377">
                  <c:v>28</c:v>
                </c:pt>
                <c:pt idx="378">
                  <c:v>28</c:v>
                </c:pt>
                <c:pt idx="379">
                  <c:v>28</c:v>
                </c:pt>
                <c:pt idx="380">
                  <c:v>28</c:v>
                </c:pt>
                <c:pt idx="381">
                  <c:v>28</c:v>
                </c:pt>
                <c:pt idx="382">
                  <c:v>28</c:v>
                </c:pt>
                <c:pt idx="383">
                  <c:v>28</c:v>
                </c:pt>
                <c:pt idx="384">
                  <c:v>28</c:v>
                </c:pt>
                <c:pt idx="385">
                  <c:v>28</c:v>
                </c:pt>
                <c:pt idx="386">
                  <c:v>28</c:v>
                </c:pt>
                <c:pt idx="387">
                  <c:v>28</c:v>
                </c:pt>
                <c:pt idx="388">
                  <c:v>28</c:v>
                </c:pt>
                <c:pt idx="389">
                  <c:v>28</c:v>
                </c:pt>
                <c:pt idx="390">
                  <c:v>28</c:v>
                </c:pt>
                <c:pt idx="391">
                  <c:v>28</c:v>
                </c:pt>
                <c:pt idx="392">
                  <c:v>27</c:v>
                </c:pt>
                <c:pt idx="393">
                  <c:v>27</c:v>
                </c:pt>
                <c:pt idx="394">
                  <c:v>27</c:v>
                </c:pt>
                <c:pt idx="395">
                  <c:v>27</c:v>
                </c:pt>
                <c:pt idx="396">
                  <c:v>28</c:v>
                </c:pt>
                <c:pt idx="397">
                  <c:v>28</c:v>
                </c:pt>
                <c:pt idx="398">
                  <c:v>28</c:v>
                </c:pt>
                <c:pt idx="399">
                  <c:v>29</c:v>
                </c:pt>
                <c:pt idx="400">
                  <c:v>29</c:v>
                </c:pt>
                <c:pt idx="401">
                  <c:v>29</c:v>
                </c:pt>
                <c:pt idx="402">
                  <c:v>30</c:v>
                </c:pt>
                <c:pt idx="403">
                  <c:v>30</c:v>
                </c:pt>
                <c:pt idx="404">
                  <c:v>30</c:v>
                </c:pt>
                <c:pt idx="405">
                  <c:v>31</c:v>
                </c:pt>
                <c:pt idx="406">
                  <c:v>31</c:v>
                </c:pt>
                <c:pt idx="407">
                  <c:v>30</c:v>
                </c:pt>
                <c:pt idx="408">
                  <c:v>30</c:v>
                </c:pt>
                <c:pt idx="409">
                  <c:v>30</c:v>
                </c:pt>
                <c:pt idx="410">
                  <c:v>30</c:v>
                </c:pt>
                <c:pt idx="411">
                  <c:v>31</c:v>
                </c:pt>
                <c:pt idx="412">
                  <c:v>31</c:v>
                </c:pt>
                <c:pt idx="413">
                  <c:v>31</c:v>
                </c:pt>
                <c:pt idx="414">
                  <c:v>31</c:v>
                </c:pt>
                <c:pt idx="415">
                  <c:v>31</c:v>
                </c:pt>
                <c:pt idx="416">
                  <c:v>31</c:v>
                </c:pt>
                <c:pt idx="417">
                  <c:v>31</c:v>
                </c:pt>
                <c:pt idx="418">
                  <c:v>31</c:v>
                </c:pt>
                <c:pt idx="419">
                  <c:v>31</c:v>
                </c:pt>
                <c:pt idx="420">
                  <c:v>32</c:v>
                </c:pt>
                <c:pt idx="421">
                  <c:v>32</c:v>
                </c:pt>
                <c:pt idx="422">
                  <c:v>32</c:v>
                </c:pt>
                <c:pt idx="423">
                  <c:v>32</c:v>
                </c:pt>
                <c:pt idx="424">
                  <c:v>32</c:v>
                </c:pt>
                <c:pt idx="425">
                  <c:v>32</c:v>
                </c:pt>
                <c:pt idx="426">
                  <c:v>32</c:v>
                </c:pt>
                <c:pt idx="427">
                  <c:v>32</c:v>
                </c:pt>
                <c:pt idx="428">
                  <c:v>33</c:v>
                </c:pt>
                <c:pt idx="429">
                  <c:v>33</c:v>
                </c:pt>
                <c:pt idx="430">
                  <c:v>33</c:v>
                </c:pt>
                <c:pt idx="431">
                  <c:v>33</c:v>
                </c:pt>
                <c:pt idx="432">
                  <c:v>33</c:v>
                </c:pt>
                <c:pt idx="433">
                  <c:v>33</c:v>
                </c:pt>
                <c:pt idx="434">
                  <c:v>33</c:v>
                </c:pt>
                <c:pt idx="435">
                  <c:v>34</c:v>
                </c:pt>
                <c:pt idx="436">
                  <c:v>35</c:v>
                </c:pt>
                <c:pt idx="437">
                  <c:v>35</c:v>
                </c:pt>
                <c:pt idx="438">
                  <c:v>35</c:v>
                </c:pt>
                <c:pt idx="439">
                  <c:v>34</c:v>
                </c:pt>
                <c:pt idx="440">
                  <c:v>35</c:v>
                </c:pt>
                <c:pt idx="441">
                  <c:v>34</c:v>
                </c:pt>
                <c:pt idx="442">
                  <c:v>34</c:v>
                </c:pt>
                <c:pt idx="443">
                  <c:v>34</c:v>
                </c:pt>
                <c:pt idx="444">
                  <c:v>35</c:v>
                </c:pt>
                <c:pt idx="445">
                  <c:v>36</c:v>
                </c:pt>
                <c:pt idx="446">
                  <c:v>36</c:v>
                </c:pt>
                <c:pt idx="447">
                  <c:v>36</c:v>
                </c:pt>
                <c:pt idx="448">
                  <c:v>36</c:v>
                </c:pt>
                <c:pt idx="449">
                  <c:v>36</c:v>
                </c:pt>
                <c:pt idx="450">
                  <c:v>36</c:v>
                </c:pt>
                <c:pt idx="451">
                  <c:v>37</c:v>
                </c:pt>
                <c:pt idx="452">
                  <c:v>37</c:v>
                </c:pt>
                <c:pt idx="453">
                  <c:v>38</c:v>
                </c:pt>
                <c:pt idx="454">
                  <c:v>38</c:v>
                </c:pt>
                <c:pt idx="455">
                  <c:v>38</c:v>
                </c:pt>
                <c:pt idx="456">
                  <c:v>38</c:v>
                </c:pt>
                <c:pt idx="457">
                  <c:v>38</c:v>
                </c:pt>
                <c:pt idx="458">
                  <c:v>38</c:v>
                </c:pt>
                <c:pt idx="459">
                  <c:v>38</c:v>
                </c:pt>
                <c:pt idx="460">
                  <c:v>38</c:v>
                </c:pt>
                <c:pt idx="461">
                  <c:v>38</c:v>
                </c:pt>
                <c:pt idx="462">
                  <c:v>38</c:v>
                </c:pt>
                <c:pt idx="463">
                  <c:v>38</c:v>
                </c:pt>
                <c:pt idx="464">
                  <c:v>38</c:v>
                </c:pt>
                <c:pt idx="465">
                  <c:v>37</c:v>
                </c:pt>
                <c:pt idx="466">
                  <c:v>37</c:v>
                </c:pt>
                <c:pt idx="467">
                  <c:v>37</c:v>
                </c:pt>
                <c:pt idx="468">
                  <c:v>37</c:v>
                </c:pt>
                <c:pt idx="469">
                  <c:v>37</c:v>
                </c:pt>
                <c:pt idx="470">
                  <c:v>37</c:v>
                </c:pt>
                <c:pt idx="471">
                  <c:v>38</c:v>
                </c:pt>
                <c:pt idx="472">
                  <c:v>38</c:v>
                </c:pt>
                <c:pt idx="473">
                  <c:v>37</c:v>
                </c:pt>
                <c:pt idx="474">
                  <c:v>37</c:v>
                </c:pt>
                <c:pt idx="475">
                  <c:v>38</c:v>
                </c:pt>
                <c:pt idx="476">
                  <c:v>38</c:v>
                </c:pt>
                <c:pt idx="477">
                  <c:v>38</c:v>
                </c:pt>
                <c:pt idx="478">
                  <c:v>37</c:v>
                </c:pt>
                <c:pt idx="479">
                  <c:v>37</c:v>
                </c:pt>
                <c:pt idx="480">
                  <c:v>37</c:v>
                </c:pt>
                <c:pt idx="481">
                  <c:v>37</c:v>
                </c:pt>
                <c:pt idx="482">
                  <c:v>37</c:v>
                </c:pt>
                <c:pt idx="483">
                  <c:v>37</c:v>
                </c:pt>
                <c:pt idx="484">
                  <c:v>37</c:v>
                </c:pt>
                <c:pt idx="485">
                  <c:v>37</c:v>
                </c:pt>
                <c:pt idx="486">
                  <c:v>37</c:v>
                </c:pt>
                <c:pt idx="487">
                  <c:v>37</c:v>
                </c:pt>
                <c:pt idx="488">
                  <c:v>36</c:v>
                </c:pt>
                <c:pt idx="489">
                  <c:v>36</c:v>
                </c:pt>
                <c:pt idx="490">
                  <c:v>37</c:v>
                </c:pt>
                <c:pt idx="491">
                  <c:v>37</c:v>
                </c:pt>
                <c:pt idx="492">
                  <c:v>37</c:v>
                </c:pt>
                <c:pt idx="493">
                  <c:v>37</c:v>
                </c:pt>
                <c:pt idx="494">
                  <c:v>37</c:v>
                </c:pt>
                <c:pt idx="495">
                  <c:v>37</c:v>
                </c:pt>
                <c:pt idx="496">
                  <c:v>37</c:v>
                </c:pt>
                <c:pt idx="497">
                  <c:v>37</c:v>
                </c:pt>
                <c:pt idx="498">
                  <c:v>37</c:v>
                </c:pt>
                <c:pt idx="499">
                  <c:v>37</c:v>
                </c:pt>
                <c:pt idx="500">
                  <c:v>37</c:v>
                </c:pt>
                <c:pt idx="501">
                  <c:v>37</c:v>
                </c:pt>
                <c:pt idx="502">
                  <c:v>36</c:v>
                </c:pt>
                <c:pt idx="503">
                  <c:v>36</c:v>
                </c:pt>
                <c:pt idx="504">
                  <c:v>35</c:v>
                </c:pt>
                <c:pt idx="505">
                  <c:v>35</c:v>
                </c:pt>
                <c:pt idx="506">
                  <c:v>35</c:v>
                </c:pt>
                <c:pt idx="507">
                  <c:v>35</c:v>
                </c:pt>
                <c:pt idx="508">
                  <c:v>35</c:v>
                </c:pt>
                <c:pt idx="509">
                  <c:v>36</c:v>
                </c:pt>
                <c:pt idx="510">
                  <c:v>36</c:v>
                </c:pt>
                <c:pt idx="511">
                  <c:v>35</c:v>
                </c:pt>
                <c:pt idx="512">
                  <c:v>35</c:v>
                </c:pt>
                <c:pt idx="513">
                  <c:v>35</c:v>
                </c:pt>
                <c:pt idx="514">
                  <c:v>36</c:v>
                </c:pt>
                <c:pt idx="515">
                  <c:v>36</c:v>
                </c:pt>
                <c:pt idx="516">
                  <c:v>36</c:v>
                </c:pt>
                <c:pt idx="517">
                  <c:v>36</c:v>
                </c:pt>
                <c:pt idx="518">
                  <c:v>35</c:v>
                </c:pt>
                <c:pt idx="519">
                  <c:v>36</c:v>
                </c:pt>
                <c:pt idx="520">
                  <c:v>36</c:v>
                </c:pt>
                <c:pt idx="521">
                  <c:v>35</c:v>
                </c:pt>
                <c:pt idx="522">
                  <c:v>35</c:v>
                </c:pt>
                <c:pt idx="523">
                  <c:v>35</c:v>
                </c:pt>
                <c:pt idx="524">
                  <c:v>35</c:v>
                </c:pt>
                <c:pt idx="525">
                  <c:v>35</c:v>
                </c:pt>
                <c:pt idx="526">
                  <c:v>36</c:v>
                </c:pt>
                <c:pt idx="527">
                  <c:v>36</c:v>
                </c:pt>
                <c:pt idx="528">
                  <c:v>35</c:v>
                </c:pt>
                <c:pt idx="529">
                  <c:v>35</c:v>
                </c:pt>
                <c:pt idx="530">
                  <c:v>35</c:v>
                </c:pt>
                <c:pt idx="531">
                  <c:v>35</c:v>
                </c:pt>
                <c:pt idx="532">
                  <c:v>35</c:v>
                </c:pt>
                <c:pt idx="533">
                  <c:v>35</c:v>
                </c:pt>
                <c:pt idx="534">
                  <c:v>36</c:v>
                </c:pt>
                <c:pt idx="535">
                  <c:v>36</c:v>
                </c:pt>
                <c:pt idx="536">
                  <c:v>36</c:v>
                </c:pt>
                <c:pt idx="537">
                  <c:v>36</c:v>
                </c:pt>
                <c:pt idx="538">
                  <c:v>37</c:v>
                </c:pt>
                <c:pt idx="539">
                  <c:v>37</c:v>
                </c:pt>
                <c:pt idx="540">
                  <c:v>37</c:v>
                </c:pt>
                <c:pt idx="541">
                  <c:v>37</c:v>
                </c:pt>
                <c:pt idx="542">
                  <c:v>37</c:v>
                </c:pt>
                <c:pt idx="543">
                  <c:v>37</c:v>
                </c:pt>
                <c:pt idx="544">
                  <c:v>37</c:v>
                </c:pt>
                <c:pt idx="545">
                  <c:v>37</c:v>
                </c:pt>
                <c:pt idx="546">
                  <c:v>37</c:v>
                </c:pt>
                <c:pt idx="547">
                  <c:v>37</c:v>
                </c:pt>
                <c:pt idx="548">
                  <c:v>37</c:v>
                </c:pt>
                <c:pt idx="549">
                  <c:v>38</c:v>
                </c:pt>
                <c:pt idx="550">
                  <c:v>38</c:v>
                </c:pt>
                <c:pt idx="551">
                  <c:v>37</c:v>
                </c:pt>
                <c:pt idx="552">
                  <c:v>37</c:v>
                </c:pt>
                <c:pt idx="553">
                  <c:v>37</c:v>
                </c:pt>
                <c:pt idx="554">
                  <c:v>37</c:v>
                </c:pt>
                <c:pt idx="555">
                  <c:v>38</c:v>
                </c:pt>
                <c:pt idx="556">
                  <c:v>38</c:v>
                </c:pt>
                <c:pt idx="557">
                  <c:v>37</c:v>
                </c:pt>
                <c:pt idx="558">
                  <c:v>37</c:v>
                </c:pt>
                <c:pt idx="559">
                  <c:v>38</c:v>
                </c:pt>
                <c:pt idx="560">
                  <c:v>39</c:v>
                </c:pt>
                <c:pt idx="561">
                  <c:v>39</c:v>
                </c:pt>
                <c:pt idx="562">
                  <c:v>39</c:v>
                </c:pt>
                <c:pt idx="563">
                  <c:v>39</c:v>
                </c:pt>
                <c:pt idx="564">
                  <c:v>39</c:v>
                </c:pt>
                <c:pt idx="565">
                  <c:v>40</c:v>
                </c:pt>
                <c:pt idx="566">
                  <c:v>39</c:v>
                </c:pt>
                <c:pt idx="567">
                  <c:v>39</c:v>
                </c:pt>
                <c:pt idx="568">
                  <c:v>39</c:v>
                </c:pt>
                <c:pt idx="569">
                  <c:v>39</c:v>
                </c:pt>
                <c:pt idx="570">
                  <c:v>40</c:v>
                </c:pt>
                <c:pt idx="571">
                  <c:v>40</c:v>
                </c:pt>
                <c:pt idx="572">
                  <c:v>40</c:v>
                </c:pt>
                <c:pt idx="573">
                  <c:v>41</c:v>
                </c:pt>
                <c:pt idx="574">
                  <c:v>41</c:v>
                </c:pt>
                <c:pt idx="575">
                  <c:v>41</c:v>
                </c:pt>
                <c:pt idx="576">
                  <c:v>40</c:v>
                </c:pt>
                <c:pt idx="577">
                  <c:v>40</c:v>
                </c:pt>
                <c:pt idx="578">
                  <c:v>40</c:v>
                </c:pt>
                <c:pt idx="579">
                  <c:v>40</c:v>
                </c:pt>
                <c:pt idx="580">
                  <c:v>40</c:v>
                </c:pt>
                <c:pt idx="581">
                  <c:v>40</c:v>
                </c:pt>
                <c:pt idx="582">
                  <c:v>40</c:v>
                </c:pt>
                <c:pt idx="583">
                  <c:v>40</c:v>
                </c:pt>
                <c:pt idx="584">
                  <c:v>41</c:v>
                </c:pt>
                <c:pt idx="585">
                  <c:v>42</c:v>
                </c:pt>
                <c:pt idx="586">
                  <c:v>42</c:v>
                </c:pt>
                <c:pt idx="587">
                  <c:v>42</c:v>
                </c:pt>
                <c:pt idx="588">
                  <c:v>42</c:v>
                </c:pt>
                <c:pt idx="589">
                  <c:v>42</c:v>
                </c:pt>
                <c:pt idx="590">
                  <c:v>43</c:v>
                </c:pt>
                <c:pt idx="591">
                  <c:v>43</c:v>
                </c:pt>
                <c:pt idx="592">
                  <c:v>43</c:v>
                </c:pt>
                <c:pt idx="593">
                  <c:v>43</c:v>
                </c:pt>
                <c:pt idx="594">
                  <c:v>43</c:v>
                </c:pt>
                <c:pt idx="595">
                  <c:v>42</c:v>
                </c:pt>
                <c:pt idx="596">
                  <c:v>41</c:v>
                </c:pt>
                <c:pt idx="597">
                  <c:v>41</c:v>
                </c:pt>
                <c:pt idx="598">
                  <c:v>41</c:v>
                </c:pt>
                <c:pt idx="599">
                  <c:v>41</c:v>
                </c:pt>
                <c:pt idx="600">
                  <c:v>41</c:v>
                </c:pt>
                <c:pt idx="601">
                  <c:v>41</c:v>
                </c:pt>
                <c:pt idx="602">
                  <c:v>41</c:v>
                </c:pt>
                <c:pt idx="603">
                  <c:v>41</c:v>
                </c:pt>
                <c:pt idx="604">
                  <c:v>41</c:v>
                </c:pt>
                <c:pt idx="605">
                  <c:v>41</c:v>
                </c:pt>
                <c:pt idx="606">
                  <c:v>41</c:v>
                </c:pt>
                <c:pt idx="607">
                  <c:v>42</c:v>
                </c:pt>
                <c:pt idx="608">
                  <c:v>42</c:v>
                </c:pt>
                <c:pt idx="609">
                  <c:v>42</c:v>
                </c:pt>
                <c:pt idx="610">
                  <c:v>42</c:v>
                </c:pt>
                <c:pt idx="611">
                  <c:v>41</c:v>
                </c:pt>
                <c:pt idx="612">
                  <c:v>40</c:v>
                </c:pt>
                <c:pt idx="613">
                  <c:v>41</c:v>
                </c:pt>
                <c:pt idx="614">
                  <c:v>42</c:v>
                </c:pt>
                <c:pt idx="615">
                  <c:v>42</c:v>
                </c:pt>
                <c:pt idx="616">
                  <c:v>42</c:v>
                </c:pt>
                <c:pt idx="617">
                  <c:v>41</c:v>
                </c:pt>
                <c:pt idx="618">
                  <c:v>42</c:v>
                </c:pt>
                <c:pt idx="619">
                  <c:v>43</c:v>
                </c:pt>
                <c:pt idx="620">
                  <c:v>42</c:v>
                </c:pt>
                <c:pt idx="621">
                  <c:v>42</c:v>
                </c:pt>
                <c:pt idx="622">
                  <c:v>42</c:v>
                </c:pt>
                <c:pt idx="623">
                  <c:v>42</c:v>
                </c:pt>
                <c:pt idx="624">
                  <c:v>42</c:v>
                </c:pt>
                <c:pt idx="625">
                  <c:v>42</c:v>
                </c:pt>
                <c:pt idx="626">
                  <c:v>43</c:v>
                </c:pt>
                <c:pt idx="627">
                  <c:v>43</c:v>
                </c:pt>
                <c:pt idx="628">
                  <c:v>43</c:v>
                </c:pt>
                <c:pt idx="629">
                  <c:v>42</c:v>
                </c:pt>
                <c:pt idx="630">
                  <c:v>43</c:v>
                </c:pt>
                <c:pt idx="631">
                  <c:v>44</c:v>
                </c:pt>
                <c:pt idx="632">
                  <c:v>44</c:v>
                </c:pt>
                <c:pt idx="633">
                  <c:v>43</c:v>
                </c:pt>
                <c:pt idx="634">
                  <c:v>42</c:v>
                </c:pt>
                <c:pt idx="635">
                  <c:v>42</c:v>
                </c:pt>
                <c:pt idx="636">
                  <c:v>42</c:v>
                </c:pt>
                <c:pt idx="637">
                  <c:v>43</c:v>
                </c:pt>
                <c:pt idx="638">
                  <c:v>43</c:v>
                </c:pt>
                <c:pt idx="639">
                  <c:v>43</c:v>
                </c:pt>
                <c:pt idx="640">
                  <c:v>42</c:v>
                </c:pt>
                <c:pt idx="641">
                  <c:v>42</c:v>
                </c:pt>
                <c:pt idx="642">
                  <c:v>41</c:v>
                </c:pt>
                <c:pt idx="643">
                  <c:v>40</c:v>
                </c:pt>
                <c:pt idx="644">
                  <c:v>39</c:v>
                </c:pt>
                <c:pt idx="645">
                  <c:v>39</c:v>
                </c:pt>
                <c:pt idx="646">
                  <c:v>39</c:v>
                </c:pt>
                <c:pt idx="647">
                  <c:v>39</c:v>
                </c:pt>
                <c:pt idx="648">
                  <c:v>39</c:v>
                </c:pt>
                <c:pt idx="649">
                  <c:v>39</c:v>
                </c:pt>
                <c:pt idx="650">
                  <c:v>39</c:v>
                </c:pt>
                <c:pt idx="651">
                  <c:v>39</c:v>
                </c:pt>
                <c:pt idx="652">
                  <c:v>40</c:v>
                </c:pt>
                <c:pt idx="653">
                  <c:v>40</c:v>
                </c:pt>
                <c:pt idx="654">
                  <c:v>40</c:v>
                </c:pt>
                <c:pt idx="655">
                  <c:v>40</c:v>
                </c:pt>
                <c:pt idx="656">
                  <c:v>39</c:v>
                </c:pt>
                <c:pt idx="657">
                  <c:v>39</c:v>
                </c:pt>
                <c:pt idx="658">
                  <c:v>39</c:v>
                </c:pt>
                <c:pt idx="659">
                  <c:v>39</c:v>
                </c:pt>
                <c:pt idx="660">
                  <c:v>39</c:v>
                </c:pt>
                <c:pt idx="661">
                  <c:v>40</c:v>
                </c:pt>
                <c:pt idx="662">
                  <c:v>39</c:v>
                </c:pt>
                <c:pt idx="663">
                  <c:v>38</c:v>
                </c:pt>
                <c:pt idx="664">
                  <c:v>38</c:v>
                </c:pt>
                <c:pt idx="665">
                  <c:v>38</c:v>
                </c:pt>
                <c:pt idx="666">
                  <c:v>38</c:v>
                </c:pt>
                <c:pt idx="667">
                  <c:v>38</c:v>
                </c:pt>
                <c:pt idx="668">
                  <c:v>38</c:v>
                </c:pt>
                <c:pt idx="669">
                  <c:v>38</c:v>
                </c:pt>
                <c:pt idx="670">
                  <c:v>37</c:v>
                </c:pt>
                <c:pt idx="671">
                  <c:v>37</c:v>
                </c:pt>
                <c:pt idx="672">
                  <c:v>37</c:v>
                </c:pt>
                <c:pt idx="673">
                  <c:v>37</c:v>
                </c:pt>
                <c:pt idx="674">
                  <c:v>38</c:v>
                </c:pt>
                <c:pt idx="675">
                  <c:v>37</c:v>
                </c:pt>
                <c:pt idx="676">
                  <c:v>37</c:v>
                </c:pt>
                <c:pt idx="677">
                  <c:v>37</c:v>
                </c:pt>
                <c:pt idx="678">
                  <c:v>37</c:v>
                </c:pt>
                <c:pt idx="679">
                  <c:v>38</c:v>
                </c:pt>
                <c:pt idx="680">
                  <c:v>38</c:v>
                </c:pt>
                <c:pt idx="681">
                  <c:v>38</c:v>
                </c:pt>
                <c:pt idx="682">
                  <c:v>38</c:v>
                </c:pt>
                <c:pt idx="683">
                  <c:v>38</c:v>
                </c:pt>
                <c:pt idx="684">
                  <c:v>38</c:v>
                </c:pt>
                <c:pt idx="685">
                  <c:v>38</c:v>
                </c:pt>
                <c:pt idx="686">
                  <c:v>38</c:v>
                </c:pt>
                <c:pt idx="687">
                  <c:v>38</c:v>
                </c:pt>
                <c:pt idx="688">
                  <c:v>38</c:v>
                </c:pt>
                <c:pt idx="689">
                  <c:v>38</c:v>
                </c:pt>
                <c:pt idx="690">
                  <c:v>38</c:v>
                </c:pt>
                <c:pt idx="691">
                  <c:v>38</c:v>
                </c:pt>
                <c:pt idx="692">
                  <c:v>38</c:v>
                </c:pt>
                <c:pt idx="693">
                  <c:v>38</c:v>
                </c:pt>
                <c:pt idx="694">
                  <c:v>38</c:v>
                </c:pt>
                <c:pt idx="695">
                  <c:v>38</c:v>
                </c:pt>
                <c:pt idx="696">
                  <c:v>37</c:v>
                </c:pt>
                <c:pt idx="697">
                  <c:v>37</c:v>
                </c:pt>
                <c:pt idx="698">
                  <c:v>37</c:v>
                </c:pt>
                <c:pt idx="699">
                  <c:v>38</c:v>
                </c:pt>
                <c:pt idx="700">
                  <c:v>38</c:v>
                </c:pt>
                <c:pt idx="701">
                  <c:v>38</c:v>
                </c:pt>
                <c:pt idx="702">
                  <c:v>38</c:v>
                </c:pt>
                <c:pt idx="703">
                  <c:v>38</c:v>
                </c:pt>
                <c:pt idx="704">
                  <c:v>38</c:v>
                </c:pt>
                <c:pt idx="705">
                  <c:v>37</c:v>
                </c:pt>
                <c:pt idx="706">
                  <c:v>38</c:v>
                </c:pt>
                <c:pt idx="707">
                  <c:v>39</c:v>
                </c:pt>
                <c:pt idx="708">
                  <c:v>39</c:v>
                </c:pt>
                <c:pt idx="709">
                  <c:v>38</c:v>
                </c:pt>
                <c:pt idx="710">
                  <c:v>38</c:v>
                </c:pt>
                <c:pt idx="711">
                  <c:v>39</c:v>
                </c:pt>
                <c:pt idx="712">
                  <c:v>39</c:v>
                </c:pt>
                <c:pt idx="713">
                  <c:v>39</c:v>
                </c:pt>
                <c:pt idx="714">
                  <c:v>39</c:v>
                </c:pt>
                <c:pt idx="715">
                  <c:v>40</c:v>
                </c:pt>
                <c:pt idx="716">
                  <c:v>39</c:v>
                </c:pt>
                <c:pt idx="717">
                  <c:v>39</c:v>
                </c:pt>
                <c:pt idx="718">
                  <c:v>39</c:v>
                </c:pt>
                <c:pt idx="719">
                  <c:v>39</c:v>
                </c:pt>
                <c:pt idx="720">
                  <c:v>39</c:v>
                </c:pt>
                <c:pt idx="721">
                  <c:v>39</c:v>
                </c:pt>
                <c:pt idx="722">
                  <c:v>40</c:v>
                </c:pt>
                <c:pt idx="723">
                  <c:v>40</c:v>
                </c:pt>
                <c:pt idx="724">
                  <c:v>41</c:v>
                </c:pt>
                <c:pt idx="725">
                  <c:v>40</c:v>
                </c:pt>
                <c:pt idx="726">
                  <c:v>40</c:v>
                </c:pt>
                <c:pt idx="727">
                  <c:v>39</c:v>
                </c:pt>
                <c:pt idx="728">
                  <c:v>39</c:v>
                </c:pt>
                <c:pt idx="729">
                  <c:v>39</c:v>
                </c:pt>
                <c:pt idx="730">
                  <c:v>39</c:v>
                </c:pt>
                <c:pt idx="731">
                  <c:v>39</c:v>
                </c:pt>
                <c:pt idx="732">
                  <c:v>39</c:v>
                </c:pt>
                <c:pt idx="733">
                  <c:v>40</c:v>
                </c:pt>
                <c:pt idx="734">
                  <c:v>39</c:v>
                </c:pt>
                <c:pt idx="735">
                  <c:v>38</c:v>
                </c:pt>
                <c:pt idx="736">
                  <c:v>38</c:v>
                </c:pt>
                <c:pt idx="737">
                  <c:v>39</c:v>
                </c:pt>
                <c:pt idx="738">
                  <c:v>38</c:v>
                </c:pt>
                <c:pt idx="739">
                  <c:v>39</c:v>
                </c:pt>
                <c:pt idx="740">
                  <c:v>39</c:v>
                </c:pt>
                <c:pt idx="741">
                  <c:v>39</c:v>
                </c:pt>
                <c:pt idx="742">
                  <c:v>40</c:v>
                </c:pt>
                <c:pt idx="743">
                  <c:v>41</c:v>
                </c:pt>
                <c:pt idx="744">
                  <c:v>41</c:v>
                </c:pt>
                <c:pt idx="745">
                  <c:v>41</c:v>
                </c:pt>
                <c:pt idx="746">
                  <c:v>41</c:v>
                </c:pt>
                <c:pt idx="747">
                  <c:v>41</c:v>
                </c:pt>
                <c:pt idx="748">
                  <c:v>41</c:v>
                </c:pt>
                <c:pt idx="749">
                  <c:v>41</c:v>
                </c:pt>
                <c:pt idx="750">
                  <c:v>41</c:v>
                </c:pt>
                <c:pt idx="751">
                  <c:v>41</c:v>
                </c:pt>
                <c:pt idx="752">
                  <c:v>41</c:v>
                </c:pt>
                <c:pt idx="753">
                  <c:v>41</c:v>
                </c:pt>
                <c:pt idx="754">
                  <c:v>41</c:v>
                </c:pt>
                <c:pt idx="755">
                  <c:v>42</c:v>
                </c:pt>
                <c:pt idx="756">
                  <c:v>42</c:v>
                </c:pt>
                <c:pt idx="757">
                  <c:v>41</c:v>
                </c:pt>
                <c:pt idx="758">
                  <c:v>41</c:v>
                </c:pt>
                <c:pt idx="759">
                  <c:v>42</c:v>
                </c:pt>
                <c:pt idx="760">
                  <c:v>42</c:v>
                </c:pt>
                <c:pt idx="761">
                  <c:v>42</c:v>
                </c:pt>
                <c:pt idx="762">
                  <c:v>43</c:v>
                </c:pt>
                <c:pt idx="763">
                  <c:v>43</c:v>
                </c:pt>
                <c:pt idx="764">
                  <c:v>42</c:v>
                </c:pt>
                <c:pt idx="765">
                  <c:v>42</c:v>
                </c:pt>
                <c:pt idx="766">
                  <c:v>41</c:v>
                </c:pt>
                <c:pt idx="767">
                  <c:v>41</c:v>
                </c:pt>
                <c:pt idx="768">
                  <c:v>42</c:v>
                </c:pt>
                <c:pt idx="769">
                  <c:v>42</c:v>
                </c:pt>
                <c:pt idx="770">
                  <c:v>43</c:v>
                </c:pt>
                <c:pt idx="771">
                  <c:v>44</c:v>
                </c:pt>
                <c:pt idx="772">
                  <c:v>43</c:v>
                </c:pt>
                <c:pt idx="773">
                  <c:v>42</c:v>
                </c:pt>
                <c:pt idx="774">
                  <c:v>42</c:v>
                </c:pt>
                <c:pt idx="775">
                  <c:v>42</c:v>
                </c:pt>
                <c:pt idx="776">
                  <c:v>42</c:v>
                </c:pt>
                <c:pt idx="777">
                  <c:v>42</c:v>
                </c:pt>
                <c:pt idx="778">
                  <c:v>42</c:v>
                </c:pt>
                <c:pt idx="779">
                  <c:v>43</c:v>
                </c:pt>
                <c:pt idx="780">
                  <c:v>43</c:v>
                </c:pt>
                <c:pt idx="781">
                  <c:v>42</c:v>
                </c:pt>
                <c:pt idx="782">
                  <c:v>42</c:v>
                </c:pt>
                <c:pt idx="783">
                  <c:v>41</c:v>
                </c:pt>
                <c:pt idx="784">
                  <c:v>41</c:v>
                </c:pt>
                <c:pt idx="785">
                  <c:v>42</c:v>
                </c:pt>
                <c:pt idx="786">
                  <c:v>42</c:v>
                </c:pt>
                <c:pt idx="787">
                  <c:v>42</c:v>
                </c:pt>
                <c:pt idx="788">
                  <c:v>42</c:v>
                </c:pt>
                <c:pt idx="789">
                  <c:v>42</c:v>
                </c:pt>
                <c:pt idx="790">
                  <c:v>42</c:v>
                </c:pt>
                <c:pt idx="791">
                  <c:v>42</c:v>
                </c:pt>
                <c:pt idx="792">
                  <c:v>42</c:v>
                </c:pt>
                <c:pt idx="793">
                  <c:v>42</c:v>
                </c:pt>
                <c:pt idx="794">
                  <c:v>42</c:v>
                </c:pt>
                <c:pt idx="795">
                  <c:v>42</c:v>
                </c:pt>
                <c:pt idx="796">
                  <c:v>43</c:v>
                </c:pt>
                <c:pt idx="797">
                  <c:v>43</c:v>
                </c:pt>
                <c:pt idx="798">
                  <c:v>42</c:v>
                </c:pt>
                <c:pt idx="799">
                  <c:v>42</c:v>
                </c:pt>
                <c:pt idx="800">
                  <c:v>42</c:v>
                </c:pt>
                <c:pt idx="801">
                  <c:v>42</c:v>
                </c:pt>
                <c:pt idx="802">
                  <c:v>42</c:v>
                </c:pt>
                <c:pt idx="803">
                  <c:v>42</c:v>
                </c:pt>
                <c:pt idx="804">
                  <c:v>42</c:v>
                </c:pt>
                <c:pt idx="805">
                  <c:v>43</c:v>
                </c:pt>
                <c:pt idx="806">
                  <c:v>43</c:v>
                </c:pt>
                <c:pt idx="807">
                  <c:v>43</c:v>
                </c:pt>
                <c:pt idx="808">
                  <c:v>42</c:v>
                </c:pt>
                <c:pt idx="809">
                  <c:v>43</c:v>
                </c:pt>
                <c:pt idx="810">
                  <c:v>43</c:v>
                </c:pt>
                <c:pt idx="811">
                  <c:v>44</c:v>
                </c:pt>
                <c:pt idx="812">
                  <c:v>44</c:v>
                </c:pt>
                <c:pt idx="813">
                  <c:v>44</c:v>
                </c:pt>
                <c:pt idx="814">
                  <c:v>45</c:v>
                </c:pt>
                <c:pt idx="815">
                  <c:v>45</c:v>
                </c:pt>
                <c:pt idx="816">
                  <c:v>45</c:v>
                </c:pt>
                <c:pt idx="817">
                  <c:v>45</c:v>
                </c:pt>
                <c:pt idx="818">
                  <c:v>45</c:v>
                </c:pt>
                <c:pt idx="819">
                  <c:v>45</c:v>
                </c:pt>
                <c:pt idx="820">
                  <c:v>45</c:v>
                </c:pt>
                <c:pt idx="821">
                  <c:v>44</c:v>
                </c:pt>
                <c:pt idx="822">
                  <c:v>45</c:v>
                </c:pt>
                <c:pt idx="823">
                  <c:v>44</c:v>
                </c:pt>
                <c:pt idx="824">
                  <c:v>44</c:v>
                </c:pt>
                <c:pt idx="825">
                  <c:v>44</c:v>
                </c:pt>
                <c:pt idx="826">
                  <c:v>44</c:v>
                </c:pt>
                <c:pt idx="827">
                  <c:v>43</c:v>
                </c:pt>
                <c:pt idx="828">
                  <c:v>43</c:v>
                </c:pt>
                <c:pt idx="829">
                  <c:v>43</c:v>
                </c:pt>
                <c:pt idx="830">
                  <c:v>43</c:v>
                </c:pt>
                <c:pt idx="831">
                  <c:v>43</c:v>
                </c:pt>
                <c:pt idx="832">
                  <c:v>43</c:v>
                </c:pt>
                <c:pt idx="833">
                  <c:v>44</c:v>
                </c:pt>
                <c:pt idx="834">
                  <c:v>43</c:v>
                </c:pt>
                <c:pt idx="835">
                  <c:v>43</c:v>
                </c:pt>
                <c:pt idx="836">
                  <c:v>43</c:v>
                </c:pt>
                <c:pt idx="837">
                  <c:v>43</c:v>
                </c:pt>
                <c:pt idx="838">
                  <c:v>43</c:v>
                </c:pt>
                <c:pt idx="839">
                  <c:v>43</c:v>
                </c:pt>
                <c:pt idx="840">
                  <c:v>44</c:v>
                </c:pt>
                <c:pt idx="841">
                  <c:v>44</c:v>
                </c:pt>
                <c:pt idx="842">
                  <c:v>44</c:v>
                </c:pt>
                <c:pt idx="843">
                  <c:v>44</c:v>
                </c:pt>
                <c:pt idx="844">
                  <c:v>44</c:v>
                </c:pt>
                <c:pt idx="845">
                  <c:v>44</c:v>
                </c:pt>
                <c:pt idx="846">
                  <c:v>44</c:v>
                </c:pt>
                <c:pt idx="847">
                  <c:v>44</c:v>
                </c:pt>
                <c:pt idx="848">
                  <c:v>44</c:v>
                </c:pt>
                <c:pt idx="849">
                  <c:v>44</c:v>
                </c:pt>
                <c:pt idx="850">
                  <c:v>45</c:v>
                </c:pt>
                <c:pt idx="851">
                  <c:v>45</c:v>
                </c:pt>
                <c:pt idx="852">
                  <c:v>45</c:v>
                </c:pt>
                <c:pt idx="853">
                  <c:v>45</c:v>
                </c:pt>
                <c:pt idx="854">
                  <c:v>45</c:v>
                </c:pt>
                <c:pt idx="855">
                  <c:v>45</c:v>
                </c:pt>
                <c:pt idx="856">
                  <c:v>44</c:v>
                </c:pt>
                <c:pt idx="857">
                  <c:v>45</c:v>
                </c:pt>
                <c:pt idx="858">
                  <c:v>44</c:v>
                </c:pt>
                <c:pt idx="859">
                  <c:v>44</c:v>
                </c:pt>
                <c:pt idx="860">
                  <c:v>45</c:v>
                </c:pt>
                <c:pt idx="861">
                  <c:v>45</c:v>
                </c:pt>
                <c:pt idx="862">
                  <c:v>45</c:v>
                </c:pt>
                <c:pt idx="863">
                  <c:v>44</c:v>
                </c:pt>
                <c:pt idx="864">
                  <c:v>44</c:v>
                </c:pt>
                <c:pt idx="865">
                  <c:v>44</c:v>
                </c:pt>
                <c:pt idx="866">
                  <c:v>44</c:v>
                </c:pt>
                <c:pt idx="867">
                  <c:v>44</c:v>
                </c:pt>
                <c:pt idx="868">
                  <c:v>44</c:v>
                </c:pt>
                <c:pt idx="869">
                  <c:v>45</c:v>
                </c:pt>
                <c:pt idx="870">
                  <c:v>45</c:v>
                </c:pt>
                <c:pt idx="871">
                  <c:v>44</c:v>
                </c:pt>
                <c:pt idx="872">
                  <c:v>44</c:v>
                </c:pt>
                <c:pt idx="873">
                  <c:v>45</c:v>
                </c:pt>
                <c:pt idx="874">
                  <c:v>45</c:v>
                </c:pt>
                <c:pt idx="875">
                  <c:v>45</c:v>
                </c:pt>
                <c:pt idx="876">
                  <c:v>45</c:v>
                </c:pt>
                <c:pt idx="877">
                  <c:v>45</c:v>
                </c:pt>
                <c:pt idx="878">
                  <c:v>46</c:v>
                </c:pt>
                <c:pt idx="879">
                  <c:v>46</c:v>
                </c:pt>
                <c:pt idx="880">
                  <c:v>47</c:v>
                </c:pt>
                <c:pt idx="881">
                  <c:v>47</c:v>
                </c:pt>
                <c:pt idx="882">
                  <c:v>46</c:v>
                </c:pt>
                <c:pt idx="883">
                  <c:v>46</c:v>
                </c:pt>
                <c:pt idx="884">
                  <c:v>46</c:v>
                </c:pt>
                <c:pt idx="885">
                  <c:v>46</c:v>
                </c:pt>
                <c:pt idx="886">
                  <c:v>46</c:v>
                </c:pt>
                <c:pt idx="887">
                  <c:v>46</c:v>
                </c:pt>
                <c:pt idx="888">
                  <c:v>47</c:v>
                </c:pt>
                <c:pt idx="889">
                  <c:v>47</c:v>
                </c:pt>
                <c:pt idx="890">
                  <c:v>48</c:v>
                </c:pt>
                <c:pt idx="891">
                  <c:v>48</c:v>
                </c:pt>
                <c:pt idx="892">
                  <c:v>49</c:v>
                </c:pt>
                <c:pt idx="893">
                  <c:v>49</c:v>
                </c:pt>
                <c:pt idx="894">
                  <c:v>48</c:v>
                </c:pt>
                <c:pt idx="895">
                  <c:v>48</c:v>
                </c:pt>
                <c:pt idx="896">
                  <c:v>49</c:v>
                </c:pt>
                <c:pt idx="897">
                  <c:v>49</c:v>
                </c:pt>
                <c:pt idx="898">
                  <c:v>50</c:v>
                </c:pt>
                <c:pt idx="899">
                  <c:v>49</c:v>
                </c:pt>
                <c:pt idx="900">
                  <c:v>49</c:v>
                </c:pt>
                <c:pt idx="901">
                  <c:v>50</c:v>
                </c:pt>
                <c:pt idx="902">
                  <c:v>50</c:v>
                </c:pt>
                <c:pt idx="903">
                  <c:v>50</c:v>
                </c:pt>
                <c:pt idx="904">
                  <c:v>50</c:v>
                </c:pt>
                <c:pt idx="905">
                  <c:v>50</c:v>
                </c:pt>
                <c:pt idx="906">
                  <c:v>50</c:v>
                </c:pt>
                <c:pt idx="907">
                  <c:v>51</c:v>
                </c:pt>
                <c:pt idx="908">
                  <c:v>50</c:v>
                </c:pt>
                <c:pt idx="909">
                  <c:v>50</c:v>
                </c:pt>
                <c:pt idx="910">
                  <c:v>49</c:v>
                </c:pt>
                <c:pt idx="911">
                  <c:v>48</c:v>
                </c:pt>
                <c:pt idx="912">
                  <c:v>48</c:v>
                </c:pt>
                <c:pt idx="913">
                  <c:v>48</c:v>
                </c:pt>
                <c:pt idx="914">
                  <c:v>48</c:v>
                </c:pt>
                <c:pt idx="915">
                  <c:v>48</c:v>
                </c:pt>
                <c:pt idx="916">
                  <c:v>49</c:v>
                </c:pt>
                <c:pt idx="917">
                  <c:v>49</c:v>
                </c:pt>
                <c:pt idx="918">
                  <c:v>50</c:v>
                </c:pt>
                <c:pt idx="919">
                  <c:v>51</c:v>
                </c:pt>
                <c:pt idx="920">
                  <c:v>51</c:v>
                </c:pt>
                <c:pt idx="921">
                  <c:v>52</c:v>
                </c:pt>
                <c:pt idx="922">
                  <c:v>52</c:v>
                </c:pt>
                <c:pt idx="923">
                  <c:v>52</c:v>
                </c:pt>
                <c:pt idx="924">
                  <c:v>52</c:v>
                </c:pt>
                <c:pt idx="925">
                  <c:v>53</c:v>
                </c:pt>
                <c:pt idx="926">
                  <c:v>54</c:v>
                </c:pt>
                <c:pt idx="927">
                  <c:v>54</c:v>
                </c:pt>
                <c:pt idx="928">
                  <c:v>54</c:v>
                </c:pt>
                <c:pt idx="929">
                  <c:v>55</c:v>
                </c:pt>
                <c:pt idx="930">
                  <c:v>56</c:v>
                </c:pt>
                <c:pt idx="931">
                  <c:v>57</c:v>
                </c:pt>
                <c:pt idx="932">
                  <c:v>57</c:v>
                </c:pt>
                <c:pt idx="933">
                  <c:v>57</c:v>
                </c:pt>
                <c:pt idx="934">
                  <c:v>58</c:v>
                </c:pt>
                <c:pt idx="935">
                  <c:v>57</c:v>
                </c:pt>
                <c:pt idx="936">
                  <c:v>58</c:v>
                </c:pt>
                <c:pt idx="937">
                  <c:v>58</c:v>
                </c:pt>
                <c:pt idx="938">
                  <c:v>58</c:v>
                </c:pt>
                <c:pt idx="939">
                  <c:v>58</c:v>
                </c:pt>
                <c:pt idx="940">
                  <c:v>58</c:v>
                </c:pt>
                <c:pt idx="941">
                  <c:v>58</c:v>
                </c:pt>
                <c:pt idx="942">
                  <c:v>58</c:v>
                </c:pt>
                <c:pt idx="943">
                  <c:v>59</c:v>
                </c:pt>
                <c:pt idx="944">
                  <c:v>58</c:v>
                </c:pt>
                <c:pt idx="945">
                  <c:v>58</c:v>
                </c:pt>
                <c:pt idx="946">
                  <c:v>58</c:v>
                </c:pt>
                <c:pt idx="947">
                  <c:v>58</c:v>
                </c:pt>
                <c:pt idx="948">
                  <c:v>58</c:v>
                </c:pt>
                <c:pt idx="949">
                  <c:v>58</c:v>
                </c:pt>
                <c:pt idx="950">
                  <c:v>58</c:v>
                </c:pt>
                <c:pt idx="951">
                  <c:v>58</c:v>
                </c:pt>
                <c:pt idx="952">
                  <c:v>57</c:v>
                </c:pt>
                <c:pt idx="953">
                  <c:v>56</c:v>
                </c:pt>
                <c:pt idx="954">
                  <c:v>55</c:v>
                </c:pt>
                <c:pt idx="955">
                  <c:v>56</c:v>
                </c:pt>
                <c:pt idx="956">
                  <c:v>56</c:v>
                </c:pt>
                <c:pt idx="957">
                  <c:v>56</c:v>
                </c:pt>
                <c:pt idx="958">
                  <c:v>56</c:v>
                </c:pt>
                <c:pt idx="959">
                  <c:v>56</c:v>
                </c:pt>
                <c:pt idx="960">
                  <c:v>57</c:v>
                </c:pt>
                <c:pt idx="961">
                  <c:v>57</c:v>
                </c:pt>
                <c:pt idx="962">
                  <c:v>58</c:v>
                </c:pt>
                <c:pt idx="963">
                  <c:v>57</c:v>
                </c:pt>
                <c:pt idx="964">
                  <c:v>57</c:v>
                </c:pt>
                <c:pt idx="965">
                  <c:v>56</c:v>
                </c:pt>
                <c:pt idx="966">
                  <c:v>55</c:v>
                </c:pt>
                <c:pt idx="967">
                  <c:v>56</c:v>
                </c:pt>
                <c:pt idx="968">
                  <c:v>56</c:v>
                </c:pt>
                <c:pt idx="969">
                  <c:v>56</c:v>
                </c:pt>
                <c:pt idx="970">
                  <c:v>57</c:v>
                </c:pt>
                <c:pt idx="971">
                  <c:v>57</c:v>
                </c:pt>
                <c:pt idx="972">
                  <c:v>58</c:v>
                </c:pt>
                <c:pt idx="973">
                  <c:v>58</c:v>
                </c:pt>
                <c:pt idx="974">
                  <c:v>57</c:v>
                </c:pt>
                <c:pt idx="975">
                  <c:v>56</c:v>
                </c:pt>
                <c:pt idx="976">
                  <c:v>55</c:v>
                </c:pt>
                <c:pt idx="977">
                  <c:v>55</c:v>
                </c:pt>
                <c:pt idx="978">
                  <c:v>55</c:v>
                </c:pt>
                <c:pt idx="979">
                  <c:v>55</c:v>
                </c:pt>
                <c:pt idx="980">
                  <c:v>55</c:v>
                </c:pt>
                <c:pt idx="981">
                  <c:v>55</c:v>
                </c:pt>
                <c:pt idx="982">
                  <c:v>55</c:v>
                </c:pt>
                <c:pt idx="983">
                  <c:v>56</c:v>
                </c:pt>
                <c:pt idx="984">
                  <c:v>56</c:v>
                </c:pt>
                <c:pt idx="985">
                  <c:v>55</c:v>
                </c:pt>
                <c:pt idx="986">
                  <c:v>55</c:v>
                </c:pt>
                <c:pt idx="987">
                  <c:v>55</c:v>
                </c:pt>
                <c:pt idx="988">
                  <c:v>54</c:v>
                </c:pt>
                <c:pt idx="989">
                  <c:v>55</c:v>
                </c:pt>
                <c:pt idx="990">
                  <c:v>56</c:v>
                </c:pt>
                <c:pt idx="991">
                  <c:v>55</c:v>
                </c:pt>
                <c:pt idx="992">
                  <c:v>56</c:v>
                </c:pt>
                <c:pt idx="993">
                  <c:v>55</c:v>
                </c:pt>
                <c:pt idx="994">
                  <c:v>55</c:v>
                </c:pt>
                <c:pt idx="995">
                  <c:v>55</c:v>
                </c:pt>
                <c:pt idx="996">
                  <c:v>56</c:v>
                </c:pt>
                <c:pt idx="997">
                  <c:v>56</c:v>
                </c:pt>
                <c:pt idx="998">
                  <c:v>56</c:v>
                </c:pt>
                <c:pt idx="999">
                  <c:v>55</c:v>
                </c:pt>
                <c:pt idx="1000">
                  <c:v>56</c:v>
                </c:pt>
                <c:pt idx="1001">
                  <c:v>57</c:v>
                </c:pt>
                <c:pt idx="1002">
                  <c:v>56</c:v>
                </c:pt>
                <c:pt idx="1003">
                  <c:v>57</c:v>
                </c:pt>
                <c:pt idx="1004">
                  <c:v>57</c:v>
                </c:pt>
                <c:pt idx="1005">
                  <c:v>57</c:v>
                </c:pt>
                <c:pt idx="1006">
                  <c:v>57</c:v>
                </c:pt>
                <c:pt idx="1007">
                  <c:v>57</c:v>
                </c:pt>
                <c:pt idx="1008">
                  <c:v>56</c:v>
                </c:pt>
                <c:pt idx="1009">
                  <c:v>56</c:v>
                </c:pt>
                <c:pt idx="1010">
                  <c:v>56</c:v>
                </c:pt>
                <c:pt idx="1011">
                  <c:v>57</c:v>
                </c:pt>
                <c:pt idx="1012">
                  <c:v>56</c:v>
                </c:pt>
                <c:pt idx="1013">
                  <c:v>57</c:v>
                </c:pt>
                <c:pt idx="1014">
                  <c:v>57</c:v>
                </c:pt>
                <c:pt idx="1015">
                  <c:v>57</c:v>
                </c:pt>
                <c:pt idx="1016">
                  <c:v>56</c:v>
                </c:pt>
                <c:pt idx="1017">
                  <c:v>55</c:v>
                </c:pt>
                <c:pt idx="1018">
                  <c:v>55</c:v>
                </c:pt>
                <c:pt idx="1019">
                  <c:v>55</c:v>
                </c:pt>
                <c:pt idx="1020">
                  <c:v>56</c:v>
                </c:pt>
                <c:pt idx="1021">
                  <c:v>56</c:v>
                </c:pt>
                <c:pt idx="1022">
                  <c:v>55</c:v>
                </c:pt>
                <c:pt idx="1023">
                  <c:v>55</c:v>
                </c:pt>
                <c:pt idx="1024">
                  <c:v>56</c:v>
                </c:pt>
                <c:pt idx="1025">
                  <c:v>56</c:v>
                </c:pt>
                <c:pt idx="1026">
                  <c:v>56</c:v>
                </c:pt>
                <c:pt idx="1027">
                  <c:v>55</c:v>
                </c:pt>
                <c:pt idx="1028">
                  <c:v>54</c:v>
                </c:pt>
                <c:pt idx="1029">
                  <c:v>55</c:v>
                </c:pt>
                <c:pt idx="1030">
                  <c:v>56</c:v>
                </c:pt>
                <c:pt idx="1031">
                  <c:v>56</c:v>
                </c:pt>
                <c:pt idx="1032">
                  <c:v>56</c:v>
                </c:pt>
                <c:pt idx="1033">
                  <c:v>57</c:v>
                </c:pt>
                <c:pt idx="1034">
                  <c:v>57</c:v>
                </c:pt>
                <c:pt idx="1035">
                  <c:v>57</c:v>
                </c:pt>
                <c:pt idx="1036">
                  <c:v>56</c:v>
                </c:pt>
                <c:pt idx="1037">
                  <c:v>56</c:v>
                </c:pt>
                <c:pt idx="1038">
                  <c:v>56</c:v>
                </c:pt>
                <c:pt idx="1039">
                  <c:v>56</c:v>
                </c:pt>
                <c:pt idx="1040">
                  <c:v>56</c:v>
                </c:pt>
                <c:pt idx="1041">
                  <c:v>56</c:v>
                </c:pt>
                <c:pt idx="1042">
                  <c:v>56</c:v>
                </c:pt>
                <c:pt idx="1043">
                  <c:v>56</c:v>
                </c:pt>
                <c:pt idx="1044">
                  <c:v>57</c:v>
                </c:pt>
                <c:pt idx="1045">
                  <c:v>57</c:v>
                </c:pt>
                <c:pt idx="1046">
                  <c:v>57</c:v>
                </c:pt>
                <c:pt idx="1047">
                  <c:v>56</c:v>
                </c:pt>
                <c:pt idx="1048">
                  <c:v>56</c:v>
                </c:pt>
                <c:pt idx="1049">
                  <c:v>56</c:v>
                </c:pt>
                <c:pt idx="1050">
                  <c:v>57</c:v>
                </c:pt>
                <c:pt idx="1051">
                  <c:v>57</c:v>
                </c:pt>
                <c:pt idx="1052">
                  <c:v>56</c:v>
                </c:pt>
                <c:pt idx="1053">
                  <c:v>57</c:v>
                </c:pt>
                <c:pt idx="1054">
                  <c:v>58</c:v>
                </c:pt>
                <c:pt idx="1055">
                  <c:v>57</c:v>
                </c:pt>
                <c:pt idx="1056">
                  <c:v>58</c:v>
                </c:pt>
                <c:pt idx="1057">
                  <c:v>57</c:v>
                </c:pt>
                <c:pt idx="1058">
                  <c:v>56</c:v>
                </c:pt>
                <c:pt idx="1059">
                  <c:v>55</c:v>
                </c:pt>
                <c:pt idx="1060">
                  <c:v>55</c:v>
                </c:pt>
                <c:pt idx="1061">
                  <c:v>54</c:v>
                </c:pt>
                <c:pt idx="1062">
                  <c:v>54</c:v>
                </c:pt>
                <c:pt idx="1063">
                  <c:v>54</c:v>
                </c:pt>
                <c:pt idx="1064">
                  <c:v>54</c:v>
                </c:pt>
                <c:pt idx="1065">
                  <c:v>54</c:v>
                </c:pt>
                <c:pt idx="1066">
                  <c:v>54</c:v>
                </c:pt>
                <c:pt idx="1067">
                  <c:v>54</c:v>
                </c:pt>
                <c:pt idx="1068">
                  <c:v>55</c:v>
                </c:pt>
                <c:pt idx="1069">
                  <c:v>55</c:v>
                </c:pt>
                <c:pt idx="1070">
                  <c:v>55</c:v>
                </c:pt>
                <c:pt idx="1071">
                  <c:v>55</c:v>
                </c:pt>
                <c:pt idx="1072">
                  <c:v>55</c:v>
                </c:pt>
                <c:pt idx="1073">
                  <c:v>55</c:v>
                </c:pt>
                <c:pt idx="1074">
                  <c:v>55</c:v>
                </c:pt>
                <c:pt idx="1075">
                  <c:v>55</c:v>
                </c:pt>
                <c:pt idx="1076">
                  <c:v>55</c:v>
                </c:pt>
                <c:pt idx="1077">
                  <c:v>55</c:v>
                </c:pt>
                <c:pt idx="1078">
                  <c:v>54</c:v>
                </c:pt>
                <c:pt idx="1079">
                  <c:v>55</c:v>
                </c:pt>
                <c:pt idx="1080">
                  <c:v>55</c:v>
                </c:pt>
                <c:pt idx="1081">
                  <c:v>56</c:v>
                </c:pt>
                <c:pt idx="1082">
                  <c:v>56</c:v>
                </c:pt>
                <c:pt idx="1083">
                  <c:v>56</c:v>
                </c:pt>
                <c:pt idx="1084">
                  <c:v>56</c:v>
                </c:pt>
                <c:pt idx="1085">
                  <c:v>57</c:v>
                </c:pt>
                <c:pt idx="1086">
                  <c:v>57</c:v>
                </c:pt>
                <c:pt idx="1087">
                  <c:v>56</c:v>
                </c:pt>
                <c:pt idx="1088">
                  <c:v>56</c:v>
                </c:pt>
                <c:pt idx="1089">
                  <c:v>56</c:v>
                </c:pt>
                <c:pt idx="1090">
                  <c:v>56</c:v>
                </c:pt>
                <c:pt idx="1091">
                  <c:v>56</c:v>
                </c:pt>
                <c:pt idx="1092">
                  <c:v>56</c:v>
                </c:pt>
                <c:pt idx="1093">
                  <c:v>57</c:v>
                </c:pt>
                <c:pt idx="1094">
                  <c:v>57</c:v>
                </c:pt>
                <c:pt idx="1095">
                  <c:v>57</c:v>
                </c:pt>
                <c:pt idx="1096">
                  <c:v>57</c:v>
                </c:pt>
                <c:pt idx="1097">
                  <c:v>57</c:v>
                </c:pt>
                <c:pt idx="1098">
                  <c:v>57</c:v>
                </c:pt>
                <c:pt idx="1099">
                  <c:v>57</c:v>
                </c:pt>
                <c:pt idx="1100">
                  <c:v>57</c:v>
                </c:pt>
                <c:pt idx="1101">
                  <c:v>57</c:v>
                </c:pt>
                <c:pt idx="1102">
                  <c:v>56</c:v>
                </c:pt>
                <c:pt idx="1103">
                  <c:v>56</c:v>
                </c:pt>
                <c:pt idx="1104">
                  <c:v>56</c:v>
                </c:pt>
                <c:pt idx="1105">
                  <c:v>57</c:v>
                </c:pt>
                <c:pt idx="1106">
                  <c:v>57</c:v>
                </c:pt>
                <c:pt idx="1107">
                  <c:v>58</c:v>
                </c:pt>
                <c:pt idx="1108">
                  <c:v>57</c:v>
                </c:pt>
                <c:pt idx="1109">
                  <c:v>57</c:v>
                </c:pt>
                <c:pt idx="1110">
                  <c:v>57</c:v>
                </c:pt>
                <c:pt idx="1111">
                  <c:v>57</c:v>
                </c:pt>
                <c:pt idx="1112">
                  <c:v>58</c:v>
                </c:pt>
                <c:pt idx="1113">
                  <c:v>59</c:v>
                </c:pt>
                <c:pt idx="1114">
                  <c:v>59</c:v>
                </c:pt>
                <c:pt idx="1115">
                  <c:v>59</c:v>
                </c:pt>
                <c:pt idx="1116">
                  <c:v>59</c:v>
                </c:pt>
                <c:pt idx="1117">
                  <c:v>59</c:v>
                </c:pt>
                <c:pt idx="1118">
                  <c:v>59</c:v>
                </c:pt>
                <c:pt idx="1119">
                  <c:v>60</c:v>
                </c:pt>
                <c:pt idx="1120">
                  <c:v>59</c:v>
                </c:pt>
                <c:pt idx="1121">
                  <c:v>59</c:v>
                </c:pt>
                <c:pt idx="1122">
                  <c:v>59</c:v>
                </c:pt>
                <c:pt idx="1123">
                  <c:v>60</c:v>
                </c:pt>
                <c:pt idx="1124">
                  <c:v>60</c:v>
                </c:pt>
                <c:pt idx="1125">
                  <c:v>59</c:v>
                </c:pt>
                <c:pt idx="1126">
                  <c:v>59</c:v>
                </c:pt>
                <c:pt idx="1127">
                  <c:v>59</c:v>
                </c:pt>
                <c:pt idx="1128">
                  <c:v>59</c:v>
                </c:pt>
                <c:pt idx="1129">
                  <c:v>60</c:v>
                </c:pt>
                <c:pt idx="1130">
                  <c:v>61</c:v>
                </c:pt>
                <c:pt idx="1131">
                  <c:v>62</c:v>
                </c:pt>
                <c:pt idx="1132">
                  <c:v>62</c:v>
                </c:pt>
                <c:pt idx="1133">
                  <c:v>62</c:v>
                </c:pt>
                <c:pt idx="1134">
                  <c:v>61</c:v>
                </c:pt>
                <c:pt idx="1135">
                  <c:v>61</c:v>
                </c:pt>
                <c:pt idx="1136">
                  <c:v>61</c:v>
                </c:pt>
                <c:pt idx="1137">
                  <c:v>61</c:v>
                </c:pt>
                <c:pt idx="1138">
                  <c:v>61</c:v>
                </c:pt>
                <c:pt idx="1139">
                  <c:v>62</c:v>
                </c:pt>
                <c:pt idx="1140">
                  <c:v>61</c:v>
                </c:pt>
                <c:pt idx="1141">
                  <c:v>61</c:v>
                </c:pt>
                <c:pt idx="1142">
                  <c:v>61</c:v>
                </c:pt>
                <c:pt idx="1143">
                  <c:v>61</c:v>
                </c:pt>
                <c:pt idx="1144">
                  <c:v>61</c:v>
                </c:pt>
                <c:pt idx="1145">
                  <c:v>61</c:v>
                </c:pt>
                <c:pt idx="1146">
                  <c:v>61</c:v>
                </c:pt>
                <c:pt idx="1147">
                  <c:v>62</c:v>
                </c:pt>
                <c:pt idx="1148">
                  <c:v>61</c:v>
                </c:pt>
                <c:pt idx="1149">
                  <c:v>61</c:v>
                </c:pt>
                <c:pt idx="1150">
                  <c:v>61</c:v>
                </c:pt>
                <c:pt idx="1151">
                  <c:v>61</c:v>
                </c:pt>
                <c:pt idx="1152">
                  <c:v>61</c:v>
                </c:pt>
                <c:pt idx="1153">
                  <c:v>62</c:v>
                </c:pt>
                <c:pt idx="1154">
                  <c:v>61</c:v>
                </c:pt>
                <c:pt idx="1155">
                  <c:v>61</c:v>
                </c:pt>
                <c:pt idx="1156">
                  <c:v>62</c:v>
                </c:pt>
                <c:pt idx="1157">
                  <c:v>62</c:v>
                </c:pt>
                <c:pt idx="1158">
                  <c:v>62</c:v>
                </c:pt>
                <c:pt idx="1159">
                  <c:v>62</c:v>
                </c:pt>
                <c:pt idx="1160">
                  <c:v>62</c:v>
                </c:pt>
                <c:pt idx="1161">
                  <c:v>62</c:v>
                </c:pt>
                <c:pt idx="1162">
                  <c:v>63</c:v>
                </c:pt>
                <c:pt idx="1163">
                  <c:v>62</c:v>
                </c:pt>
                <c:pt idx="1164">
                  <c:v>62</c:v>
                </c:pt>
                <c:pt idx="1165">
                  <c:v>63</c:v>
                </c:pt>
                <c:pt idx="1166">
                  <c:v>63</c:v>
                </c:pt>
                <c:pt idx="1167">
                  <c:v>64</c:v>
                </c:pt>
                <c:pt idx="1168">
                  <c:v>64</c:v>
                </c:pt>
                <c:pt idx="1169">
                  <c:v>65</c:v>
                </c:pt>
                <c:pt idx="1170">
                  <c:v>64</c:v>
                </c:pt>
                <c:pt idx="1171">
                  <c:v>65</c:v>
                </c:pt>
                <c:pt idx="1172">
                  <c:v>65</c:v>
                </c:pt>
                <c:pt idx="1173">
                  <c:v>66</c:v>
                </c:pt>
                <c:pt idx="1174">
                  <c:v>67</c:v>
                </c:pt>
                <c:pt idx="1175">
                  <c:v>67</c:v>
                </c:pt>
                <c:pt idx="1176">
                  <c:v>66</c:v>
                </c:pt>
                <c:pt idx="1177">
                  <c:v>66</c:v>
                </c:pt>
                <c:pt idx="1178">
                  <c:v>67</c:v>
                </c:pt>
                <c:pt idx="1179">
                  <c:v>67</c:v>
                </c:pt>
                <c:pt idx="1180">
                  <c:v>67</c:v>
                </c:pt>
                <c:pt idx="1181">
                  <c:v>67</c:v>
                </c:pt>
                <c:pt idx="1182">
                  <c:v>67</c:v>
                </c:pt>
                <c:pt idx="1183">
                  <c:v>66</c:v>
                </c:pt>
                <c:pt idx="1184">
                  <c:v>66</c:v>
                </c:pt>
                <c:pt idx="1185">
                  <c:v>65</c:v>
                </c:pt>
                <c:pt idx="1186">
                  <c:v>65</c:v>
                </c:pt>
                <c:pt idx="1187">
                  <c:v>64</c:v>
                </c:pt>
                <c:pt idx="1188">
                  <c:v>64</c:v>
                </c:pt>
                <c:pt idx="1189">
                  <c:v>64</c:v>
                </c:pt>
                <c:pt idx="1190">
                  <c:v>64</c:v>
                </c:pt>
                <c:pt idx="1191">
                  <c:v>64</c:v>
                </c:pt>
                <c:pt idx="1192">
                  <c:v>64</c:v>
                </c:pt>
                <c:pt idx="1193">
                  <c:v>64</c:v>
                </c:pt>
                <c:pt idx="1194">
                  <c:v>64</c:v>
                </c:pt>
                <c:pt idx="1195">
                  <c:v>64</c:v>
                </c:pt>
                <c:pt idx="1196">
                  <c:v>64</c:v>
                </c:pt>
                <c:pt idx="1197">
                  <c:v>64</c:v>
                </c:pt>
                <c:pt idx="1198">
                  <c:v>65</c:v>
                </c:pt>
                <c:pt idx="1199">
                  <c:v>64</c:v>
                </c:pt>
                <c:pt idx="1200">
                  <c:v>64</c:v>
                </c:pt>
                <c:pt idx="1201">
                  <c:v>64</c:v>
                </c:pt>
                <c:pt idx="1202">
                  <c:v>64</c:v>
                </c:pt>
                <c:pt idx="1203">
                  <c:v>63</c:v>
                </c:pt>
                <c:pt idx="1204">
                  <c:v>63</c:v>
                </c:pt>
                <c:pt idx="1205">
                  <c:v>64</c:v>
                </c:pt>
                <c:pt idx="1206">
                  <c:v>64</c:v>
                </c:pt>
                <c:pt idx="1207">
                  <c:v>65</c:v>
                </c:pt>
                <c:pt idx="1208">
                  <c:v>65</c:v>
                </c:pt>
                <c:pt idx="1209">
                  <c:v>65</c:v>
                </c:pt>
                <c:pt idx="1210">
                  <c:v>65</c:v>
                </c:pt>
                <c:pt idx="1211">
                  <c:v>65</c:v>
                </c:pt>
                <c:pt idx="1212">
                  <c:v>64</c:v>
                </c:pt>
                <c:pt idx="1213">
                  <c:v>64</c:v>
                </c:pt>
                <c:pt idx="1214">
                  <c:v>64</c:v>
                </c:pt>
                <c:pt idx="1215">
                  <c:v>64</c:v>
                </c:pt>
                <c:pt idx="1216">
                  <c:v>64</c:v>
                </c:pt>
                <c:pt idx="1217">
                  <c:v>64</c:v>
                </c:pt>
                <c:pt idx="1218">
                  <c:v>64</c:v>
                </c:pt>
                <c:pt idx="1219">
                  <c:v>64</c:v>
                </c:pt>
                <c:pt idx="1220">
                  <c:v>64</c:v>
                </c:pt>
                <c:pt idx="1221">
                  <c:v>64</c:v>
                </c:pt>
                <c:pt idx="1222">
                  <c:v>64</c:v>
                </c:pt>
                <c:pt idx="1223">
                  <c:v>63</c:v>
                </c:pt>
                <c:pt idx="1224">
                  <c:v>64</c:v>
                </c:pt>
                <c:pt idx="1225">
                  <c:v>63</c:v>
                </c:pt>
                <c:pt idx="1226">
                  <c:v>63</c:v>
                </c:pt>
                <c:pt idx="1227">
                  <c:v>63</c:v>
                </c:pt>
                <c:pt idx="1228">
                  <c:v>63</c:v>
                </c:pt>
                <c:pt idx="1229">
                  <c:v>64</c:v>
                </c:pt>
                <c:pt idx="1230">
                  <c:v>64</c:v>
                </c:pt>
                <c:pt idx="1231">
                  <c:v>64</c:v>
                </c:pt>
                <c:pt idx="1232">
                  <c:v>65</c:v>
                </c:pt>
                <c:pt idx="1233">
                  <c:v>65</c:v>
                </c:pt>
                <c:pt idx="1234">
                  <c:v>64</c:v>
                </c:pt>
                <c:pt idx="1235">
                  <c:v>64</c:v>
                </c:pt>
                <c:pt idx="1236">
                  <c:v>65</c:v>
                </c:pt>
                <c:pt idx="1237">
                  <c:v>64</c:v>
                </c:pt>
                <c:pt idx="1238">
                  <c:v>64</c:v>
                </c:pt>
                <c:pt idx="1239">
                  <c:v>64</c:v>
                </c:pt>
                <c:pt idx="1240">
                  <c:v>64</c:v>
                </c:pt>
                <c:pt idx="1241">
                  <c:v>63</c:v>
                </c:pt>
                <c:pt idx="1242">
                  <c:v>64</c:v>
                </c:pt>
                <c:pt idx="1243">
                  <c:v>65</c:v>
                </c:pt>
                <c:pt idx="1244">
                  <c:v>65</c:v>
                </c:pt>
                <c:pt idx="1245">
                  <c:v>65</c:v>
                </c:pt>
                <c:pt idx="1246">
                  <c:v>65</c:v>
                </c:pt>
                <c:pt idx="1247">
                  <c:v>64</c:v>
                </c:pt>
                <c:pt idx="1248">
                  <c:v>64</c:v>
                </c:pt>
                <c:pt idx="1249">
                  <c:v>64</c:v>
                </c:pt>
                <c:pt idx="1250">
                  <c:v>64</c:v>
                </c:pt>
                <c:pt idx="1251">
                  <c:v>64</c:v>
                </c:pt>
                <c:pt idx="1252">
                  <c:v>63</c:v>
                </c:pt>
                <c:pt idx="1253">
                  <c:v>63</c:v>
                </c:pt>
                <c:pt idx="1254">
                  <c:v>63</c:v>
                </c:pt>
                <c:pt idx="1255">
                  <c:v>63</c:v>
                </c:pt>
                <c:pt idx="1256">
                  <c:v>63</c:v>
                </c:pt>
                <c:pt idx="1257">
                  <c:v>63</c:v>
                </c:pt>
                <c:pt idx="1258">
                  <c:v>63</c:v>
                </c:pt>
                <c:pt idx="1259">
                  <c:v>64</c:v>
                </c:pt>
                <c:pt idx="1260">
                  <c:v>64</c:v>
                </c:pt>
                <c:pt idx="1261">
                  <c:v>64</c:v>
                </c:pt>
                <c:pt idx="1262">
                  <c:v>64</c:v>
                </c:pt>
                <c:pt idx="1263">
                  <c:v>64</c:v>
                </c:pt>
                <c:pt idx="1264">
                  <c:v>64</c:v>
                </c:pt>
                <c:pt idx="1265">
                  <c:v>64</c:v>
                </c:pt>
                <c:pt idx="1266">
                  <c:v>64</c:v>
                </c:pt>
                <c:pt idx="1267">
                  <c:v>64</c:v>
                </c:pt>
                <c:pt idx="1268">
                  <c:v>64</c:v>
                </c:pt>
                <c:pt idx="1269">
                  <c:v>63</c:v>
                </c:pt>
                <c:pt idx="1270">
                  <c:v>63</c:v>
                </c:pt>
                <c:pt idx="1271">
                  <c:v>63</c:v>
                </c:pt>
                <c:pt idx="1272">
                  <c:v>64</c:v>
                </c:pt>
                <c:pt idx="1273">
                  <c:v>63</c:v>
                </c:pt>
                <c:pt idx="1274">
                  <c:v>62</c:v>
                </c:pt>
                <c:pt idx="1275">
                  <c:v>63</c:v>
                </c:pt>
                <c:pt idx="1276">
                  <c:v>64</c:v>
                </c:pt>
                <c:pt idx="1277">
                  <c:v>64</c:v>
                </c:pt>
                <c:pt idx="1278">
                  <c:v>63</c:v>
                </c:pt>
                <c:pt idx="1279">
                  <c:v>62</c:v>
                </c:pt>
                <c:pt idx="1280">
                  <c:v>62</c:v>
                </c:pt>
                <c:pt idx="1281">
                  <c:v>62</c:v>
                </c:pt>
                <c:pt idx="1282">
                  <c:v>62</c:v>
                </c:pt>
                <c:pt idx="1283">
                  <c:v>62</c:v>
                </c:pt>
                <c:pt idx="1284">
                  <c:v>63</c:v>
                </c:pt>
                <c:pt idx="1285">
                  <c:v>63</c:v>
                </c:pt>
                <c:pt idx="1286">
                  <c:v>62</c:v>
                </c:pt>
                <c:pt idx="1287">
                  <c:v>62</c:v>
                </c:pt>
                <c:pt idx="1288">
                  <c:v>62</c:v>
                </c:pt>
                <c:pt idx="1289">
                  <c:v>63</c:v>
                </c:pt>
                <c:pt idx="1290">
                  <c:v>64</c:v>
                </c:pt>
                <c:pt idx="1291">
                  <c:v>63</c:v>
                </c:pt>
                <c:pt idx="1292">
                  <c:v>63</c:v>
                </c:pt>
                <c:pt idx="1293">
                  <c:v>63</c:v>
                </c:pt>
                <c:pt idx="1294">
                  <c:v>64</c:v>
                </c:pt>
                <c:pt idx="1295">
                  <c:v>64</c:v>
                </c:pt>
                <c:pt idx="1296">
                  <c:v>63</c:v>
                </c:pt>
                <c:pt idx="1297">
                  <c:v>63</c:v>
                </c:pt>
                <c:pt idx="1298">
                  <c:v>62</c:v>
                </c:pt>
                <c:pt idx="1299">
                  <c:v>62</c:v>
                </c:pt>
                <c:pt idx="1300">
                  <c:v>63</c:v>
                </c:pt>
                <c:pt idx="1301">
                  <c:v>64</c:v>
                </c:pt>
                <c:pt idx="1302">
                  <c:v>65</c:v>
                </c:pt>
                <c:pt idx="1303">
                  <c:v>66</c:v>
                </c:pt>
                <c:pt idx="1304">
                  <c:v>66</c:v>
                </c:pt>
                <c:pt idx="1305">
                  <c:v>66</c:v>
                </c:pt>
                <c:pt idx="1306">
                  <c:v>66</c:v>
                </c:pt>
                <c:pt idx="1307">
                  <c:v>66</c:v>
                </c:pt>
                <c:pt idx="1308">
                  <c:v>66</c:v>
                </c:pt>
                <c:pt idx="1309">
                  <c:v>65</c:v>
                </c:pt>
                <c:pt idx="1310">
                  <c:v>65</c:v>
                </c:pt>
                <c:pt idx="1311">
                  <c:v>65</c:v>
                </c:pt>
                <c:pt idx="1312">
                  <c:v>65</c:v>
                </c:pt>
                <c:pt idx="1313">
                  <c:v>65</c:v>
                </c:pt>
                <c:pt idx="1314">
                  <c:v>65</c:v>
                </c:pt>
                <c:pt idx="1315">
                  <c:v>64</c:v>
                </c:pt>
                <c:pt idx="1316">
                  <c:v>63</c:v>
                </c:pt>
                <c:pt idx="1317">
                  <c:v>63</c:v>
                </c:pt>
                <c:pt idx="1318">
                  <c:v>64</c:v>
                </c:pt>
                <c:pt idx="1319">
                  <c:v>63</c:v>
                </c:pt>
                <c:pt idx="1320">
                  <c:v>64</c:v>
                </c:pt>
                <c:pt idx="1321">
                  <c:v>64</c:v>
                </c:pt>
                <c:pt idx="1322">
                  <c:v>64</c:v>
                </c:pt>
                <c:pt idx="1323">
                  <c:v>64</c:v>
                </c:pt>
                <c:pt idx="1324">
                  <c:v>65</c:v>
                </c:pt>
                <c:pt idx="1325">
                  <c:v>65</c:v>
                </c:pt>
                <c:pt idx="1326">
                  <c:v>64</c:v>
                </c:pt>
                <c:pt idx="1327">
                  <c:v>64</c:v>
                </c:pt>
                <c:pt idx="1328">
                  <c:v>64</c:v>
                </c:pt>
                <c:pt idx="1329">
                  <c:v>63</c:v>
                </c:pt>
                <c:pt idx="1330">
                  <c:v>64</c:v>
                </c:pt>
                <c:pt idx="1331">
                  <c:v>64</c:v>
                </c:pt>
                <c:pt idx="1332">
                  <c:v>64</c:v>
                </c:pt>
                <c:pt idx="1333">
                  <c:v>63</c:v>
                </c:pt>
                <c:pt idx="1334">
                  <c:v>64</c:v>
                </c:pt>
                <c:pt idx="1335">
                  <c:v>64</c:v>
                </c:pt>
                <c:pt idx="1336">
                  <c:v>63</c:v>
                </c:pt>
                <c:pt idx="1337">
                  <c:v>63</c:v>
                </c:pt>
                <c:pt idx="1338">
                  <c:v>63</c:v>
                </c:pt>
                <c:pt idx="1339">
                  <c:v>63</c:v>
                </c:pt>
                <c:pt idx="1340">
                  <c:v>63</c:v>
                </c:pt>
                <c:pt idx="1341">
                  <c:v>63</c:v>
                </c:pt>
                <c:pt idx="1342">
                  <c:v>63</c:v>
                </c:pt>
                <c:pt idx="1343">
                  <c:v>64</c:v>
                </c:pt>
                <c:pt idx="1344">
                  <c:v>65</c:v>
                </c:pt>
                <c:pt idx="1345">
                  <c:v>65</c:v>
                </c:pt>
                <c:pt idx="1346">
                  <c:v>65</c:v>
                </c:pt>
                <c:pt idx="1347">
                  <c:v>65</c:v>
                </c:pt>
                <c:pt idx="1348">
                  <c:v>65</c:v>
                </c:pt>
                <c:pt idx="1349">
                  <c:v>64</c:v>
                </c:pt>
                <c:pt idx="1350">
                  <c:v>64</c:v>
                </c:pt>
                <c:pt idx="1351">
                  <c:v>64</c:v>
                </c:pt>
                <c:pt idx="1352">
                  <c:v>63</c:v>
                </c:pt>
                <c:pt idx="1353">
                  <c:v>64</c:v>
                </c:pt>
                <c:pt idx="1354">
                  <c:v>64</c:v>
                </c:pt>
                <c:pt idx="1355">
                  <c:v>64</c:v>
                </c:pt>
                <c:pt idx="1356">
                  <c:v>65</c:v>
                </c:pt>
                <c:pt idx="1357">
                  <c:v>65</c:v>
                </c:pt>
                <c:pt idx="1358">
                  <c:v>64</c:v>
                </c:pt>
                <c:pt idx="1359">
                  <c:v>64</c:v>
                </c:pt>
                <c:pt idx="1360">
                  <c:v>64</c:v>
                </c:pt>
                <c:pt idx="1361">
                  <c:v>63</c:v>
                </c:pt>
                <c:pt idx="1362">
                  <c:v>63</c:v>
                </c:pt>
                <c:pt idx="1363">
                  <c:v>63</c:v>
                </c:pt>
                <c:pt idx="1364">
                  <c:v>63</c:v>
                </c:pt>
                <c:pt idx="1365">
                  <c:v>62</c:v>
                </c:pt>
                <c:pt idx="1366">
                  <c:v>63</c:v>
                </c:pt>
                <c:pt idx="1367">
                  <c:v>63</c:v>
                </c:pt>
                <c:pt idx="1368">
                  <c:v>63</c:v>
                </c:pt>
                <c:pt idx="1369">
                  <c:v>62</c:v>
                </c:pt>
                <c:pt idx="1370">
                  <c:v>62</c:v>
                </c:pt>
                <c:pt idx="1371">
                  <c:v>61</c:v>
                </c:pt>
                <c:pt idx="1372">
                  <c:v>62</c:v>
                </c:pt>
                <c:pt idx="1373">
                  <c:v>62</c:v>
                </c:pt>
                <c:pt idx="1374">
                  <c:v>62</c:v>
                </c:pt>
                <c:pt idx="1375">
                  <c:v>62</c:v>
                </c:pt>
                <c:pt idx="1376">
                  <c:v>62</c:v>
                </c:pt>
                <c:pt idx="1377">
                  <c:v>62</c:v>
                </c:pt>
                <c:pt idx="1378">
                  <c:v>63</c:v>
                </c:pt>
                <c:pt idx="1379">
                  <c:v>64</c:v>
                </c:pt>
                <c:pt idx="1380">
                  <c:v>64</c:v>
                </c:pt>
                <c:pt idx="1381">
                  <c:v>64</c:v>
                </c:pt>
                <c:pt idx="1382">
                  <c:v>63</c:v>
                </c:pt>
                <c:pt idx="1383">
                  <c:v>63</c:v>
                </c:pt>
                <c:pt idx="1384">
                  <c:v>63</c:v>
                </c:pt>
                <c:pt idx="1385">
                  <c:v>62</c:v>
                </c:pt>
                <c:pt idx="1386">
                  <c:v>63</c:v>
                </c:pt>
                <c:pt idx="1387">
                  <c:v>63</c:v>
                </c:pt>
                <c:pt idx="1388">
                  <c:v>62</c:v>
                </c:pt>
                <c:pt idx="1389">
                  <c:v>62</c:v>
                </c:pt>
                <c:pt idx="1390">
                  <c:v>62</c:v>
                </c:pt>
                <c:pt idx="1391">
                  <c:v>62</c:v>
                </c:pt>
                <c:pt idx="1392">
                  <c:v>62</c:v>
                </c:pt>
                <c:pt idx="1393">
                  <c:v>61</c:v>
                </c:pt>
                <c:pt idx="1394">
                  <c:v>61</c:v>
                </c:pt>
                <c:pt idx="1395">
                  <c:v>62</c:v>
                </c:pt>
                <c:pt idx="1396">
                  <c:v>62</c:v>
                </c:pt>
                <c:pt idx="1397">
                  <c:v>62</c:v>
                </c:pt>
                <c:pt idx="1398">
                  <c:v>62</c:v>
                </c:pt>
                <c:pt idx="1399">
                  <c:v>63</c:v>
                </c:pt>
                <c:pt idx="1400">
                  <c:v>63</c:v>
                </c:pt>
                <c:pt idx="1401">
                  <c:v>64</c:v>
                </c:pt>
                <c:pt idx="1402">
                  <c:v>64</c:v>
                </c:pt>
                <c:pt idx="1403">
                  <c:v>64</c:v>
                </c:pt>
                <c:pt idx="1404">
                  <c:v>64</c:v>
                </c:pt>
                <c:pt idx="1405">
                  <c:v>64</c:v>
                </c:pt>
                <c:pt idx="1406">
                  <c:v>64</c:v>
                </c:pt>
                <c:pt idx="1407">
                  <c:v>64</c:v>
                </c:pt>
                <c:pt idx="1408">
                  <c:v>64</c:v>
                </c:pt>
                <c:pt idx="1409">
                  <c:v>63</c:v>
                </c:pt>
                <c:pt idx="1410">
                  <c:v>63</c:v>
                </c:pt>
                <c:pt idx="1411">
                  <c:v>62</c:v>
                </c:pt>
                <c:pt idx="1412">
                  <c:v>62</c:v>
                </c:pt>
                <c:pt idx="1413">
                  <c:v>61</c:v>
                </c:pt>
                <c:pt idx="1414">
                  <c:v>61</c:v>
                </c:pt>
                <c:pt idx="1415">
                  <c:v>61</c:v>
                </c:pt>
                <c:pt idx="1416">
                  <c:v>61</c:v>
                </c:pt>
                <c:pt idx="1417">
                  <c:v>61</c:v>
                </c:pt>
                <c:pt idx="1418">
                  <c:v>61</c:v>
                </c:pt>
                <c:pt idx="1419">
                  <c:v>61</c:v>
                </c:pt>
                <c:pt idx="1420">
                  <c:v>61</c:v>
                </c:pt>
                <c:pt idx="1421">
                  <c:v>61</c:v>
                </c:pt>
                <c:pt idx="1422">
                  <c:v>61</c:v>
                </c:pt>
                <c:pt idx="1423">
                  <c:v>61</c:v>
                </c:pt>
                <c:pt idx="1424">
                  <c:v>61</c:v>
                </c:pt>
                <c:pt idx="1425">
                  <c:v>61</c:v>
                </c:pt>
                <c:pt idx="1426">
                  <c:v>61</c:v>
                </c:pt>
                <c:pt idx="1427">
                  <c:v>61</c:v>
                </c:pt>
                <c:pt idx="1428">
                  <c:v>61</c:v>
                </c:pt>
                <c:pt idx="1429">
                  <c:v>62</c:v>
                </c:pt>
                <c:pt idx="1430">
                  <c:v>62</c:v>
                </c:pt>
                <c:pt idx="1431">
                  <c:v>62</c:v>
                </c:pt>
                <c:pt idx="1432">
                  <c:v>62</c:v>
                </c:pt>
                <c:pt idx="1433">
                  <c:v>62</c:v>
                </c:pt>
                <c:pt idx="1434">
                  <c:v>62</c:v>
                </c:pt>
                <c:pt idx="1435">
                  <c:v>63</c:v>
                </c:pt>
                <c:pt idx="1436">
                  <c:v>63</c:v>
                </c:pt>
                <c:pt idx="1437">
                  <c:v>62</c:v>
                </c:pt>
                <c:pt idx="1438">
                  <c:v>62</c:v>
                </c:pt>
                <c:pt idx="1439">
                  <c:v>63</c:v>
                </c:pt>
                <c:pt idx="1440">
                  <c:v>63</c:v>
                </c:pt>
                <c:pt idx="1441">
                  <c:v>62</c:v>
                </c:pt>
                <c:pt idx="1442">
                  <c:v>63</c:v>
                </c:pt>
                <c:pt idx="1443">
                  <c:v>62</c:v>
                </c:pt>
                <c:pt idx="1444">
                  <c:v>62</c:v>
                </c:pt>
                <c:pt idx="1445">
                  <c:v>62</c:v>
                </c:pt>
                <c:pt idx="1446">
                  <c:v>62</c:v>
                </c:pt>
                <c:pt idx="1447">
                  <c:v>62</c:v>
                </c:pt>
                <c:pt idx="1448">
                  <c:v>62</c:v>
                </c:pt>
                <c:pt idx="1449">
                  <c:v>62</c:v>
                </c:pt>
                <c:pt idx="1450">
                  <c:v>62</c:v>
                </c:pt>
                <c:pt idx="1451">
                  <c:v>62</c:v>
                </c:pt>
                <c:pt idx="1452">
                  <c:v>61</c:v>
                </c:pt>
                <c:pt idx="1453">
                  <c:v>61</c:v>
                </c:pt>
                <c:pt idx="1454">
                  <c:v>61</c:v>
                </c:pt>
                <c:pt idx="1455">
                  <c:v>61</c:v>
                </c:pt>
                <c:pt idx="1456">
                  <c:v>61</c:v>
                </c:pt>
                <c:pt idx="1457">
                  <c:v>62</c:v>
                </c:pt>
                <c:pt idx="1458">
                  <c:v>63</c:v>
                </c:pt>
                <c:pt idx="1459">
                  <c:v>63</c:v>
                </c:pt>
                <c:pt idx="1460">
                  <c:v>63</c:v>
                </c:pt>
                <c:pt idx="1461">
                  <c:v>62</c:v>
                </c:pt>
                <c:pt idx="1462">
                  <c:v>62</c:v>
                </c:pt>
                <c:pt idx="1463">
                  <c:v>63</c:v>
                </c:pt>
                <c:pt idx="1464">
                  <c:v>62</c:v>
                </c:pt>
                <c:pt idx="1465">
                  <c:v>63</c:v>
                </c:pt>
                <c:pt idx="1466">
                  <c:v>63</c:v>
                </c:pt>
                <c:pt idx="1467">
                  <c:v>63</c:v>
                </c:pt>
                <c:pt idx="1468">
                  <c:v>63</c:v>
                </c:pt>
                <c:pt idx="1469">
                  <c:v>63</c:v>
                </c:pt>
                <c:pt idx="1470">
                  <c:v>63</c:v>
                </c:pt>
                <c:pt idx="1471">
                  <c:v>63</c:v>
                </c:pt>
                <c:pt idx="1472">
                  <c:v>63</c:v>
                </c:pt>
                <c:pt idx="1473">
                  <c:v>63</c:v>
                </c:pt>
                <c:pt idx="1474">
                  <c:v>63</c:v>
                </c:pt>
                <c:pt idx="1475">
                  <c:v>63</c:v>
                </c:pt>
                <c:pt idx="1476">
                  <c:v>63</c:v>
                </c:pt>
                <c:pt idx="1477">
                  <c:v>63</c:v>
                </c:pt>
                <c:pt idx="1478">
                  <c:v>62</c:v>
                </c:pt>
                <c:pt idx="1479">
                  <c:v>62</c:v>
                </c:pt>
                <c:pt idx="1480">
                  <c:v>62</c:v>
                </c:pt>
                <c:pt idx="1481">
                  <c:v>62</c:v>
                </c:pt>
                <c:pt idx="1482">
                  <c:v>63</c:v>
                </c:pt>
                <c:pt idx="1483">
                  <c:v>63</c:v>
                </c:pt>
                <c:pt idx="1484">
                  <c:v>63</c:v>
                </c:pt>
                <c:pt idx="1485">
                  <c:v>63</c:v>
                </c:pt>
                <c:pt idx="1486">
                  <c:v>64</c:v>
                </c:pt>
                <c:pt idx="1487">
                  <c:v>64</c:v>
                </c:pt>
                <c:pt idx="1488">
                  <c:v>63</c:v>
                </c:pt>
                <c:pt idx="1489">
                  <c:v>63</c:v>
                </c:pt>
                <c:pt idx="1490">
                  <c:v>64</c:v>
                </c:pt>
                <c:pt idx="1491">
                  <c:v>65</c:v>
                </c:pt>
                <c:pt idx="1492">
                  <c:v>65</c:v>
                </c:pt>
                <c:pt idx="1493">
                  <c:v>66</c:v>
                </c:pt>
                <c:pt idx="1494">
                  <c:v>67</c:v>
                </c:pt>
                <c:pt idx="1495">
                  <c:v>67</c:v>
                </c:pt>
                <c:pt idx="1496">
                  <c:v>66</c:v>
                </c:pt>
                <c:pt idx="1497">
                  <c:v>66</c:v>
                </c:pt>
                <c:pt idx="1498">
                  <c:v>67</c:v>
                </c:pt>
                <c:pt idx="1499">
                  <c:v>67</c:v>
                </c:pt>
                <c:pt idx="1500">
                  <c:v>67</c:v>
                </c:pt>
                <c:pt idx="1501">
                  <c:v>68</c:v>
                </c:pt>
                <c:pt idx="1502">
                  <c:v>67</c:v>
                </c:pt>
                <c:pt idx="1503">
                  <c:v>68</c:v>
                </c:pt>
                <c:pt idx="1504">
                  <c:v>68</c:v>
                </c:pt>
                <c:pt idx="1505">
                  <c:v>68</c:v>
                </c:pt>
                <c:pt idx="1506">
                  <c:v>68</c:v>
                </c:pt>
                <c:pt idx="1507">
                  <c:v>67</c:v>
                </c:pt>
                <c:pt idx="1508">
                  <c:v>67</c:v>
                </c:pt>
                <c:pt idx="1509">
                  <c:v>68</c:v>
                </c:pt>
                <c:pt idx="1510">
                  <c:v>67</c:v>
                </c:pt>
                <c:pt idx="1511">
                  <c:v>67</c:v>
                </c:pt>
                <c:pt idx="1512">
                  <c:v>67</c:v>
                </c:pt>
                <c:pt idx="1513">
                  <c:v>67</c:v>
                </c:pt>
                <c:pt idx="1514">
                  <c:v>68</c:v>
                </c:pt>
                <c:pt idx="1515">
                  <c:v>68</c:v>
                </c:pt>
                <c:pt idx="1516">
                  <c:v>69</c:v>
                </c:pt>
                <c:pt idx="1517">
                  <c:v>70</c:v>
                </c:pt>
                <c:pt idx="1518">
                  <c:v>69</c:v>
                </c:pt>
                <c:pt idx="1519">
                  <c:v>69</c:v>
                </c:pt>
                <c:pt idx="1520">
                  <c:v>69</c:v>
                </c:pt>
                <c:pt idx="1521">
                  <c:v>69</c:v>
                </c:pt>
                <c:pt idx="1522">
                  <c:v>68</c:v>
                </c:pt>
                <c:pt idx="1523">
                  <c:v>68</c:v>
                </c:pt>
                <c:pt idx="1524">
                  <c:v>68</c:v>
                </c:pt>
                <c:pt idx="1525">
                  <c:v>68</c:v>
                </c:pt>
                <c:pt idx="1526">
                  <c:v>69</c:v>
                </c:pt>
                <c:pt idx="1527">
                  <c:v>69</c:v>
                </c:pt>
                <c:pt idx="1528">
                  <c:v>68</c:v>
                </c:pt>
                <c:pt idx="1529">
                  <c:v>69</c:v>
                </c:pt>
                <c:pt idx="1530">
                  <c:v>70</c:v>
                </c:pt>
                <c:pt idx="1531">
                  <c:v>70</c:v>
                </c:pt>
                <c:pt idx="1532">
                  <c:v>71</c:v>
                </c:pt>
                <c:pt idx="1533">
                  <c:v>71</c:v>
                </c:pt>
                <c:pt idx="1534">
                  <c:v>71</c:v>
                </c:pt>
                <c:pt idx="1535">
                  <c:v>72</c:v>
                </c:pt>
                <c:pt idx="1536">
                  <c:v>71</c:v>
                </c:pt>
                <c:pt idx="1537">
                  <c:v>70</c:v>
                </c:pt>
                <c:pt idx="1538">
                  <c:v>69</c:v>
                </c:pt>
                <c:pt idx="1539">
                  <c:v>70</c:v>
                </c:pt>
                <c:pt idx="1540">
                  <c:v>69</c:v>
                </c:pt>
                <c:pt idx="1541">
                  <c:v>69</c:v>
                </c:pt>
                <c:pt idx="1542">
                  <c:v>69</c:v>
                </c:pt>
                <c:pt idx="1543">
                  <c:v>69</c:v>
                </c:pt>
                <c:pt idx="1544">
                  <c:v>70</c:v>
                </c:pt>
                <c:pt idx="1545">
                  <c:v>70</c:v>
                </c:pt>
                <c:pt idx="1546">
                  <c:v>70</c:v>
                </c:pt>
                <c:pt idx="1547">
                  <c:v>70</c:v>
                </c:pt>
                <c:pt idx="1548">
                  <c:v>70</c:v>
                </c:pt>
                <c:pt idx="1549">
                  <c:v>70</c:v>
                </c:pt>
                <c:pt idx="1550">
                  <c:v>70</c:v>
                </c:pt>
                <c:pt idx="1551">
                  <c:v>71</c:v>
                </c:pt>
                <c:pt idx="1552">
                  <c:v>71</c:v>
                </c:pt>
                <c:pt idx="1553">
                  <c:v>71</c:v>
                </c:pt>
                <c:pt idx="1554">
                  <c:v>72</c:v>
                </c:pt>
                <c:pt idx="1555">
                  <c:v>71</c:v>
                </c:pt>
                <c:pt idx="1556">
                  <c:v>71</c:v>
                </c:pt>
                <c:pt idx="1557">
                  <c:v>72</c:v>
                </c:pt>
                <c:pt idx="1558">
                  <c:v>72</c:v>
                </c:pt>
                <c:pt idx="1559">
                  <c:v>73</c:v>
                </c:pt>
                <c:pt idx="1560">
                  <c:v>73</c:v>
                </c:pt>
                <c:pt idx="1561">
                  <c:v>73</c:v>
                </c:pt>
                <c:pt idx="1562">
                  <c:v>73</c:v>
                </c:pt>
                <c:pt idx="1563">
                  <c:v>73</c:v>
                </c:pt>
                <c:pt idx="1564">
                  <c:v>74</c:v>
                </c:pt>
                <c:pt idx="1565">
                  <c:v>74</c:v>
                </c:pt>
                <c:pt idx="1566">
                  <c:v>74</c:v>
                </c:pt>
                <c:pt idx="1567">
                  <c:v>75</c:v>
                </c:pt>
                <c:pt idx="1568">
                  <c:v>74</c:v>
                </c:pt>
                <c:pt idx="1569">
                  <c:v>74</c:v>
                </c:pt>
                <c:pt idx="1570">
                  <c:v>75</c:v>
                </c:pt>
                <c:pt idx="1571">
                  <c:v>75</c:v>
                </c:pt>
                <c:pt idx="1572">
                  <c:v>75</c:v>
                </c:pt>
                <c:pt idx="1573">
                  <c:v>75</c:v>
                </c:pt>
                <c:pt idx="1574">
                  <c:v>75</c:v>
                </c:pt>
                <c:pt idx="1575">
                  <c:v>75</c:v>
                </c:pt>
                <c:pt idx="1576">
                  <c:v>74</c:v>
                </c:pt>
                <c:pt idx="1577">
                  <c:v>75</c:v>
                </c:pt>
                <c:pt idx="1578">
                  <c:v>76</c:v>
                </c:pt>
                <c:pt idx="1579">
                  <c:v>75</c:v>
                </c:pt>
                <c:pt idx="1580">
                  <c:v>75</c:v>
                </c:pt>
                <c:pt idx="1581">
                  <c:v>75</c:v>
                </c:pt>
                <c:pt idx="1582">
                  <c:v>75</c:v>
                </c:pt>
                <c:pt idx="1583">
                  <c:v>75</c:v>
                </c:pt>
                <c:pt idx="1584">
                  <c:v>76</c:v>
                </c:pt>
                <c:pt idx="1585">
                  <c:v>76</c:v>
                </c:pt>
                <c:pt idx="1586">
                  <c:v>75</c:v>
                </c:pt>
                <c:pt idx="1587">
                  <c:v>75</c:v>
                </c:pt>
                <c:pt idx="1588">
                  <c:v>76</c:v>
                </c:pt>
                <c:pt idx="1589">
                  <c:v>75</c:v>
                </c:pt>
                <c:pt idx="1590">
                  <c:v>76</c:v>
                </c:pt>
                <c:pt idx="1591">
                  <c:v>76</c:v>
                </c:pt>
                <c:pt idx="1592">
                  <c:v>76</c:v>
                </c:pt>
                <c:pt idx="1593">
                  <c:v>76</c:v>
                </c:pt>
                <c:pt idx="1594">
                  <c:v>76</c:v>
                </c:pt>
                <c:pt idx="1595">
                  <c:v>76</c:v>
                </c:pt>
                <c:pt idx="1596">
                  <c:v>76</c:v>
                </c:pt>
                <c:pt idx="1597">
                  <c:v>77</c:v>
                </c:pt>
                <c:pt idx="1598">
                  <c:v>77</c:v>
                </c:pt>
                <c:pt idx="1599">
                  <c:v>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04-4C3E-8D3E-DBAB9EEE7D4D}"/>
            </c:ext>
          </c:extLst>
        </c:ser>
        <c:ser>
          <c:idx val="3"/>
          <c:order val="3"/>
          <c:tx>
            <c:strRef>
              <c:f>log_miasta!$F$1:$F$2</c:f>
              <c:strCache>
                <c:ptCount val="2"/>
                <c:pt idx="0">
                  <c:v>Fabryki</c:v>
                </c:pt>
                <c:pt idx="1">
                  <c:v>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log_miasta!$F$3:$F$1602</c:f>
              <c:numCache>
                <c:formatCode>General</c:formatCode>
                <c:ptCount val="160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4</c:v>
                </c:pt>
                <c:pt idx="19">
                  <c:v>3</c:v>
                </c:pt>
                <c:pt idx="20">
                  <c:v>3</c:v>
                </c:pt>
                <c:pt idx="21">
                  <c:v>4</c:v>
                </c:pt>
                <c:pt idx="22">
                  <c:v>4</c:v>
                </c:pt>
                <c:pt idx="23">
                  <c:v>5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6</c:v>
                </c:pt>
                <c:pt idx="33">
                  <c:v>7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7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5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6</c:v>
                </c:pt>
                <c:pt idx="67">
                  <c:v>7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6</c:v>
                </c:pt>
                <c:pt idx="72">
                  <c:v>6</c:v>
                </c:pt>
                <c:pt idx="73">
                  <c:v>6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6</c:v>
                </c:pt>
                <c:pt idx="78">
                  <c:v>6</c:v>
                </c:pt>
                <c:pt idx="79">
                  <c:v>6</c:v>
                </c:pt>
                <c:pt idx="80">
                  <c:v>7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9</c:v>
                </c:pt>
                <c:pt idx="85">
                  <c:v>9</c:v>
                </c:pt>
                <c:pt idx="86">
                  <c:v>9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9</c:v>
                </c:pt>
                <c:pt idx="93">
                  <c:v>9</c:v>
                </c:pt>
                <c:pt idx="94">
                  <c:v>10</c:v>
                </c:pt>
                <c:pt idx="95">
                  <c:v>9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10</c:v>
                </c:pt>
                <c:pt idx="100">
                  <c:v>10</c:v>
                </c:pt>
                <c:pt idx="101">
                  <c:v>11</c:v>
                </c:pt>
                <c:pt idx="102">
                  <c:v>12</c:v>
                </c:pt>
                <c:pt idx="103">
                  <c:v>12</c:v>
                </c:pt>
                <c:pt idx="104">
                  <c:v>12</c:v>
                </c:pt>
                <c:pt idx="105">
                  <c:v>13</c:v>
                </c:pt>
                <c:pt idx="106">
                  <c:v>13</c:v>
                </c:pt>
                <c:pt idx="107">
                  <c:v>12</c:v>
                </c:pt>
                <c:pt idx="108">
                  <c:v>12</c:v>
                </c:pt>
                <c:pt idx="109">
                  <c:v>12</c:v>
                </c:pt>
                <c:pt idx="110">
                  <c:v>12</c:v>
                </c:pt>
                <c:pt idx="111">
                  <c:v>12</c:v>
                </c:pt>
                <c:pt idx="112">
                  <c:v>12</c:v>
                </c:pt>
                <c:pt idx="113">
                  <c:v>11</c:v>
                </c:pt>
                <c:pt idx="114">
                  <c:v>12</c:v>
                </c:pt>
                <c:pt idx="115">
                  <c:v>12</c:v>
                </c:pt>
                <c:pt idx="116">
                  <c:v>12</c:v>
                </c:pt>
                <c:pt idx="117">
                  <c:v>11</c:v>
                </c:pt>
                <c:pt idx="118">
                  <c:v>11</c:v>
                </c:pt>
                <c:pt idx="119">
                  <c:v>11</c:v>
                </c:pt>
                <c:pt idx="120">
                  <c:v>11</c:v>
                </c:pt>
                <c:pt idx="121">
                  <c:v>11</c:v>
                </c:pt>
                <c:pt idx="122">
                  <c:v>11</c:v>
                </c:pt>
                <c:pt idx="123">
                  <c:v>11</c:v>
                </c:pt>
                <c:pt idx="124">
                  <c:v>11</c:v>
                </c:pt>
                <c:pt idx="125">
                  <c:v>10</c:v>
                </c:pt>
                <c:pt idx="126">
                  <c:v>10</c:v>
                </c:pt>
                <c:pt idx="127">
                  <c:v>10</c:v>
                </c:pt>
                <c:pt idx="128">
                  <c:v>10</c:v>
                </c:pt>
                <c:pt idx="129">
                  <c:v>10</c:v>
                </c:pt>
                <c:pt idx="130">
                  <c:v>10</c:v>
                </c:pt>
                <c:pt idx="131">
                  <c:v>11</c:v>
                </c:pt>
                <c:pt idx="132">
                  <c:v>10</c:v>
                </c:pt>
                <c:pt idx="133">
                  <c:v>9</c:v>
                </c:pt>
                <c:pt idx="134">
                  <c:v>10</c:v>
                </c:pt>
                <c:pt idx="135">
                  <c:v>11</c:v>
                </c:pt>
                <c:pt idx="136">
                  <c:v>11</c:v>
                </c:pt>
                <c:pt idx="137">
                  <c:v>11</c:v>
                </c:pt>
                <c:pt idx="138">
                  <c:v>10</c:v>
                </c:pt>
                <c:pt idx="139">
                  <c:v>11</c:v>
                </c:pt>
                <c:pt idx="140">
                  <c:v>11</c:v>
                </c:pt>
                <c:pt idx="141">
                  <c:v>11</c:v>
                </c:pt>
                <c:pt idx="142">
                  <c:v>11</c:v>
                </c:pt>
                <c:pt idx="143">
                  <c:v>11</c:v>
                </c:pt>
                <c:pt idx="144">
                  <c:v>11</c:v>
                </c:pt>
                <c:pt idx="145">
                  <c:v>10</c:v>
                </c:pt>
                <c:pt idx="146">
                  <c:v>11</c:v>
                </c:pt>
                <c:pt idx="147">
                  <c:v>11</c:v>
                </c:pt>
                <c:pt idx="148">
                  <c:v>10</c:v>
                </c:pt>
                <c:pt idx="149">
                  <c:v>10</c:v>
                </c:pt>
                <c:pt idx="150">
                  <c:v>10</c:v>
                </c:pt>
                <c:pt idx="151">
                  <c:v>10</c:v>
                </c:pt>
                <c:pt idx="152">
                  <c:v>10</c:v>
                </c:pt>
                <c:pt idx="153">
                  <c:v>10</c:v>
                </c:pt>
                <c:pt idx="154">
                  <c:v>11</c:v>
                </c:pt>
                <c:pt idx="155">
                  <c:v>11</c:v>
                </c:pt>
                <c:pt idx="156">
                  <c:v>11</c:v>
                </c:pt>
                <c:pt idx="157">
                  <c:v>11</c:v>
                </c:pt>
                <c:pt idx="158">
                  <c:v>11</c:v>
                </c:pt>
                <c:pt idx="159">
                  <c:v>12</c:v>
                </c:pt>
                <c:pt idx="160">
                  <c:v>12</c:v>
                </c:pt>
                <c:pt idx="161">
                  <c:v>13</c:v>
                </c:pt>
                <c:pt idx="162">
                  <c:v>13</c:v>
                </c:pt>
                <c:pt idx="163">
                  <c:v>13</c:v>
                </c:pt>
                <c:pt idx="164">
                  <c:v>14</c:v>
                </c:pt>
                <c:pt idx="165">
                  <c:v>13</c:v>
                </c:pt>
                <c:pt idx="166">
                  <c:v>13</c:v>
                </c:pt>
                <c:pt idx="167">
                  <c:v>12</c:v>
                </c:pt>
                <c:pt idx="168">
                  <c:v>12</c:v>
                </c:pt>
                <c:pt idx="169">
                  <c:v>12</c:v>
                </c:pt>
                <c:pt idx="170">
                  <c:v>13</c:v>
                </c:pt>
                <c:pt idx="171">
                  <c:v>13</c:v>
                </c:pt>
                <c:pt idx="172">
                  <c:v>13</c:v>
                </c:pt>
                <c:pt idx="173">
                  <c:v>12</c:v>
                </c:pt>
                <c:pt idx="174">
                  <c:v>12</c:v>
                </c:pt>
                <c:pt idx="175">
                  <c:v>13</c:v>
                </c:pt>
                <c:pt idx="176">
                  <c:v>13</c:v>
                </c:pt>
                <c:pt idx="177">
                  <c:v>12</c:v>
                </c:pt>
                <c:pt idx="178">
                  <c:v>12</c:v>
                </c:pt>
                <c:pt idx="179">
                  <c:v>11</c:v>
                </c:pt>
                <c:pt idx="180">
                  <c:v>11</c:v>
                </c:pt>
                <c:pt idx="181">
                  <c:v>11</c:v>
                </c:pt>
                <c:pt idx="182">
                  <c:v>11</c:v>
                </c:pt>
                <c:pt idx="183">
                  <c:v>11</c:v>
                </c:pt>
                <c:pt idx="184">
                  <c:v>11</c:v>
                </c:pt>
                <c:pt idx="185">
                  <c:v>11</c:v>
                </c:pt>
                <c:pt idx="186">
                  <c:v>11</c:v>
                </c:pt>
                <c:pt idx="187">
                  <c:v>11</c:v>
                </c:pt>
                <c:pt idx="188">
                  <c:v>11</c:v>
                </c:pt>
                <c:pt idx="189">
                  <c:v>12</c:v>
                </c:pt>
                <c:pt idx="190">
                  <c:v>13</c:v>
                </c:pt>
                <c:pt idx="191">
                  <c:v>13</c:v>
                </c:pt>
                <c:pt idx="192">
                  <c:v>14</c:v>
                </c:pt>
                <c:pt idx="193">
                  <c:v>14</c:v>
                </c:pt>
                <c:pt idx="194">
                  <c:v>13</c:v>
                </c:pt>
                <c:pt idx="195">
                  <c:v>14</c:v>
                </c:pt>
                <c:pt idx="196">
                  <c:v>13</c:v>
                </c:pt>
                <c:pt idx="197">
                  <c:v>14</c:v>
                </c:pt>
                <c:pt idx="198">
                  <c:v>13</c:v>
                </c:pt>
                <c:pt idx="199">
                  <c:v>14</c:v>
                </c:pt>
                <c:pt idx="200">
                  <c:v>14</c:v>
                </c:pt>
                <c:pt idx="201">
                  <c:v>14</c:v>
                </c:pt>
                <c:pt idx="202">
                  <c:v>14</c:v>
                </c:pt>
                <c:pt idx="203">
                  <c:v>14</c:v>
                </c:pt>
                <c:pt idx="204">
                  <c:v>14</c:v>
                </c:pt>
                <c:pt idx="205">
                  <c:v>14</c:v>
                </c:pt>
                <c:pt idx="206">
                  <c:v>14</c:v>
                </c:pt>
                <c:pt idx="207">
                  <c:v>14</c:v>
                </c:pt>
                <c:pt idx="208">
                  <c:v>15</c:v>
                </c:pt>
                <c:pt idx="209">
                  <c:v>14</c:v>
                </c:pt>
                <c:pt idx="210">
                  <c:v>14</c:v>
                </c:pt>
                <c:pt idx="211">
                  <c:v>14</c:v>
                </c:pt>
                <c:pt idx="212">
                  <c:v>14</c:v>
                </c:pt>
                <c:pt idx="213">
                  <c:v>15</c:v>
                </c:pt>
                <c:pt idx="214">
                  <c:v>15</c:v>
                </c:pt>
                <c:pt idx="215">
                  <c:v>14</c:v>
                </c:pt>
                <c:pt idx="216">
                  <c:v>14</c:v>
                </c:pt>
                <c:pt idx="217">
                  <c:v>14</c:v>
                </c:pt>
                <c:pt idx="218">
                  <c:v>14</c:v>
                </c:pt>
                <c:pt idx="219">
                  <c:v>14</c:v>
                </c:pt>
                <c:pt idx="220">
                  <c:v>14</c:v>
                </c:pt>
                <c:pt idx="221">
                  <c:v>14</c:v>
                </c:pt>
                <c:pt idx="222">
                  <c:v>15</c:v>
                </c:pt>
                <c:pt idx="223">
                  <c:v>15</c:v>
                </c:pt>
                <c:pt idx="224">
                  <c:v>16</c:v>
                </c:pt>
                <c:pt idx="225">
                  <c:v>16</c:v>
                </c:pt>
                <c:pt idx="226">
                  <c:v>17</c:v>
                </c:pt>
                <c:pt idx="227">
                  <c:v>17</c:v>
                </c:pt>
                <c:pt idx="228">
                  <c:v>17</c:v>
                </c:pt>
                <c:pt idx="229">
                  <c:v>17</c:v>
                </c:pt>
                <c:pt idx="230">
                  <c:v>17</c:v>
                </c:pt>
                <c:pt idx="231">
                  <c:v>17</c:v>
                </c:pt>
                <c:pt idx="232">
                  <c:v>17</c:v>
                </c:pt>
                <c:pt idx="233">
                  <c:v>17</c:v>
                </c:pt>
                <c:pt idx="234">
                  <c:v>17</c:v>
                </c:pt>
                <c:pt idx="235">
                  <c:v>17</c:v>
                </c:pt>
                <c:pt idx="236">
                  <c:v>17</c:v>
                </c:pt>
                <c:pt idx="237">
                  <c:v>16</c:v>
                </c:pt>
                <c:pt idx="238">
                  <c:v>16</c:v>
                </c:pt>
                <c:pt idx="239">
                  <c:v>16</c:v>
                </c:pt>
                <c:pt idx="240">
                  <c:v>16</c:v>
                </c:pt>
                <c:pt idx="241">
                  <c:v>15</c:v>
                </c:pt>
                <c:pt idx="242">
                  <c:v>15</c:v>
                </c:pt>
                <c:pt idx="243">
                  <c:v>15</c:v>
                </c:pt>
                <c:pt idx="244">
                  <c:v>16</c:v>
                </c:pt>
                <c:pt idx="245">
                  <c:v>16</c:v>
                </c:pt>
                <c:pt idx="246">
                  <c:v>16</c:v>
                </c:pt>
                <c:pt idx="247">
                  <c:v>16</c:v>
                </c:pt>
                <c:pt idx="248">
                  <c:v>17</c:v>
                </c:pt>
                <c:pt idx="249">
                  <c:v>18</c:v>
                </c:pt>
                <c:pt idx="250">
                  <c:v>19</c:v>
                </c:pt>
                <c:pt idx="251">
                  <c:v>20</c:v>
                </c:pt>
                <c:pt idx="252">
                  <c:v>20</c:v>
                </c:pt>
                <c:pt idx="253">
                  <c:v>20</c:v>
                </c:pt>
                <c:pt idx="254">
                  <c:v>19</c:v>
                </c:pt>
                <c:pt idx="255">
                  <c:v>19</c:v>
                </c:pt>
                <c:pt idx="256">
                  <c:v>19</c:v>
                </c:pt>
                <c:pt idx="257">
                  <c:v>19</c:v>
                </c:pt>
                <c:pt idx="258">
                  <c:v>19</c:v>
                </c:pt>
                <c:pt idx="259">
                  <c:v>19</c:v>
                </c:pt>
                <c:pt idx="260">
                  <c:v>18</c:v>
                </c:pt>
                <c:pt idx="261">
                  <c:v>18</c:v>
                </c:pt>
                <c:pt idx="262">
                  <c:v>18</c:v>
                </c:pt>
                <c:pt idx="263">
                  <c:v>18</c:v>
                </c:pt>
                <c:pt idx="264">
                  <c:v>19</c:v>
                </c:pt>
                <c:pt idx="265">
                  <c:v>20</c:v>
                </c:pt>
                <c:pt idx="266">
                  <c:v>19</c:v>
                </c:pt>
                <c:pt idx="267">
                  <c:v>19</c:v>
                </c:pt>
                <c:pt idx="268">
                  <c:v>19</c:v>
                </c:pt>
                <c:pt idx="269">
                  <c:v>18</c:v>
                </c:pt>
                <c:pt idx="270">
                  <c:v>18</c:v>
                </c:pt>
                <c:pt idx="271">
                  <c:v>18</c:v>
                </c:pt>
                <c:pt idx="272">
                  <c:v>18</c:v>
                </c:pt>
                <c:pt idx="273">
                  <c:v>18</c:v>
                </c:pt>
                <c:pt idx="274">
                  <c:v>18</c:v>
                </c:pt>
                <c:pt idx="275">
                  <c:v>17</c:v>
                </c:pt>
                <c:pt idx="276">
                  <c:v>17</c:v>
                </c:pt>
                <c:pt idx="277">
                  <c:v>17</c:v>
                </c:pt>
                <c:pt idx="278">
                  <c:v>17</c:v>
                </c:pt>
                <c:pt idx="279">
                  <c:v>17</c:v>
                </c:pt>
                <c:pt idx="280">
                  <c:v>17</c:v>
                </c:pt>
                <c:pt idx="281">
                  <c:v>17</c:v>
                </c:pt>
                <c:pt idx="282">
                  <c:v>17</c:v>
                </c:pt>
                <c:pt idx="283">
                  <c:v>18</c:v>
                </c:pt>
                <c:pt idx="284">
                  <c:v>17</c:v>
                </c:pt>
                <c:pt idx="285">
                  <c:v>17</c:v>
                </c:pt>
                <c:pt idx="286">
                  <c:v>18</c:v>
                </c:pt>
                <c:pt idx="287">
                  <c:v>18</c:v>
                </c:pt>
                <c:pt idx="288">
                  <c:v>19</c:v>
                </c:pt>
                <c:pt idx="289">
                  <c:v>18</c:v>
                </c:pt>
                <c:pt idx="290">
                  <c:v>18</c:v>
                </c:pt>
                <c:pt idx="291">
                  <c:v>18</c:v>
                </c:pt>
                <c:pt idx="292">
                  <c:v>18</c:v>
                </c:pt>
                <c:pt idx="293">
                  <c:v>17</c:v>
                </c:pt>
                <c:pt idx="294">
                  <c:v>18</c:v>
                </c:pt>
                <c:pt idx="295">
                  <c:v>18</c:v>
                </c:pt>
                <c:pt idx="296">
                  <c:v>18</c:v>
                </c:pt>
                <c:pt idx="297">
                  <c:v>19</c:v>
                </c:pt>
                <c:pt idx="298">
                  <c:v>18</c:v>
                </c:pt>
                <c:pt idx="299">
                  <c:v>19</c:v>
                </c:pt>
                <c:pt idx="300">
                  <c:v>19</c:v>
                </c:pt>
                <c:pt idx="301">
                  <c:v>18</c:v>
                </c:pt>
                <c:pt idx="302">
                  <c:v>18</c:v>
                </c:pt>
                <c:pt idx="303">
                  <c:v>19</c:v>
                </c:pt>
                <c:pt idx="304">
                  <c:v>19</c:v>
                </c:pt>
                <c:pt idx="305">
                  <c:v>18</c:v>
                </c:pt>
                <c:pt idx="306">
                  <c:v>18</c:v>
                </c:pt>
                <c:pt idx="307">
                  <c:v>18</c:v>
                </c:pt>
                <c:pt idx="308">
                  <c:v>19</c:v>
                </c:pt>
                <c:pt idx="309">
                  <c:v>19</c:v>
                </c:pt>
                <c:pt idx="310">
                  <c:v>19</c:v>
                </c:pt>
                <c:pt idx="311">
                  <c:v>18</c:v>
                </c:pt>
                <c:pt idx="312">
                  <c:v>18</c:v>
                </c:pt>
                <c:pt idx="313">
                  <c:v>18</c:v>
                </c:pt>
                <c:pt idx="314">
                  <c:v>18</c:v>
                </c:pt>
                <c:pt idx="315">
                  <c:v>18</c:v>
                </c:pt>
                <c:pt idx="316">
                  <c:v>19</c:v>
                </c:pt>
                <c:pt idx="317">
                  <c:v>19</c:v>
                </c:pt>
                <c:pt idx="318">
                  <c:v>19</c:v>
                </c:pt>
                <c:pt idx="319">
                  <c:v>18</c:v>
                </c:pt>
                <c:pt idx="320">
                  <c:v>18</c:v>
                </c:pt>
                <c:pt idx="321">
                  <c:v>19</c:v>
                </c:pt>
                <c:pt idx="322">
                  <c:v>19</c:v>
                </c:pt>
                <c:pt idx="323">
                  <c:v>18</c:v>
                </c:pt>
                <c:pt idx="324">
                  <c:v>19</c:v>
                </c:pt>
                <c:pt idx="325">
                  <c:v>19</c:v>
                </c:pt>
                <c:pt idx="326">
                  <c:v>19</c:v>
                </c:pt>
                <c:pt idx="327">
                  <c:v>19</c:v>
                </c:pt>
                <c:pt idx="328">
                  <c:v>19</c:v>
                </c:pt>
                <c:pt idx="329">
                  <c:v>19</c:v>
                </c:pt>
                <c:pt idx="330">
                  <c:v>19</c:v>
                </c:pt>
                <c:pt idx="331">
                  <c:v>19</c:v>
                </c:pt>
                <c:pt idx="332">
                  <c:v>20</c:v>
                </c:pt>
                <c:pt idx="333">
                  <c:v>20</c:v>
                </c:pt>
                <c:pt idx="334">
                  <c:v>20</c:v>
                </c:pt>
                <c:pt idx="335">
                  <c:v>21</c:v>
                </c:pt>
                <c:pt idx="336">
                  <c:v>20</c:v>
                </c:pt>
                <c:pt idx="337">
                  <c:v>20</c:v>
                </c:pt>
                <c:pt idx="338">
                  <c:v>21</c:v>
                </c:pt>
                <c:pt idx="339">
                  <c:v>21</c:v>
                </c:pt>
                <c:pt idx="340">
                  <c:v>22</c:v>
                </c:pt>
                <c:pt idx="341">
                  <c:v>22</c:v>
                </c:pt>
                <c:pt idx="342">
                  <c:v>21</c:v>
                </c:pt>
                <c:pt idx="343">
                  <c:v>21</c:v>
                </c:pt>
                <c:pt idx="344">
                  <c:v>21</c:v>
                </c:pt>
                <c:pt idx="345">
                  <c:v>20</c:v>
                </c:pt>
                <c:pt idx="346">
                  <c:v>20</c:v>
                </c:pt>
                <c:pt idx="347">
                  <c:v>20</c:v>
                </c:pt>
                <c:pt idx="348">
                  <c:v>20</c:v>
                </c:pt>
                <c:pt idx="349">
                  <c:v>21</c:v>
                </c:pt>
                <c:pt idx="350">
                  <c:v>21</c:v>
                </c:pt>
                <c:pt idx="351">
                  <c:v>21</c:v>
                </c:pt>
                <c:pt idx="352">
                  <c:v>21</c:v>
                </c:pt>
                <c:pt idx="353">
                  <c:v>22</c:v>
                </c:pt>
                <c:pt idx="354">
                  <c:v>21</c:v>
                </c:pt>
                <c:pt idx="355">
                  <c:v>20</c:v>
                </c:pt>
                <c:pt idx="356">
                  <c:v>20</c:v>
                </c:pt>
                <c:pt idx="357">
                  <c:v>20</c:v>
                </c:pt>
                <c:pt idx="358">
                  <c:v>20</c:v>
                </c:pt>
                <c:pt idx="359">
                  <c:v>21</c:v>
                </c:pt>
                <c:pt idx="360">
                  <c:v>20</c:v>
                </c:pt>
                <c:pt idx="361">
                  <c:v>20</c:v>
                </c:pt>
                <c:pt idx="362">
                  <c:v>20</c:v>
                </c:pt>
                <c:pt idx="363">
                  <c:v>21</c:v>
                </c:pt>
                <c:pt idx="364">
                  <c:v>21</c:v>
                </c:pt>
                <c:pt idx="365">
                  <c:v>21</c:v>
                </c:pt>
                <c:pt idx="366">
                  <c:v>21</c:v>
                </c:pt>
                <c:pt idx="367">
                  <c:v>20</c:v>
                </c:pt>
                <c:pt idx="368">
                  <c:v>20</c:v>
                </c:pt>
                <c:pt idx="369">
                  <c:v>20</c:v>
                </c:pt>
                <c:pt idx="370">
                  <c:v>20</c:v>
                </c:pt>
                <c:pt idx="371">
                  <c:v>20</c:v>
                </c:pt>
                <c:pt idx="372">
                  <c:v>21</c:v>
                </c:pt>
                <c:pt idx="373">
                  <c:v>21</c:v>
                </c:pt>
                <c:pt idx="374">
                  <c:v>21</c:v>
                </c:pt>
                <c:pt idx="375">
                  <c:v>21</c:v>
                </c:pt>
                <c:pt idx="376">
                  <c:v>21</c:v>
                </c:pt>
                <c:pt idx="377">
                  <c:v>21</c:v>
                </c:pt>
                <c:pt idx="378">
                  <c:v>21</c:v>
                </c:pt>
                <c:pt idx="379">
                  <c:v>21</c:v>
                </c:pt>
                <c:pt idx="380">
                  <c:v>21</c:v>
                </c:pt>
                <c:pt idx="381">
                  <c:v>21</c:v>
                </c:pt>
                <c:pt idx="382">
                  <c:v>20</c:v>
                </c:pt>
                <c:pt idx="383">
                  <c:v>20</c:v>
                </c:pt>
                <c:pt idx="384">
                  <c:v>21</c:v>
                </c:pt>
                <c:pt idx="385">
                  <c:v>21</c:v>
                </c:pt>
                <c:pt idx="386">
                  <c:v>21</c:v>
                </c:pt>
                <c:pt idx="387">
                  <c:v>21</c:v>
                </c:pt>
                <c:pt idx="388">
                  <c:v>21</c:v>
                </c:pt>
                <c:pt idx="389">
                  <c:v>21</c:v>
                </c:pt>
                <c:pt idx="390">
                  <c:v>21</c:v>
                </c:pt>
                <c:pt idx="391">
                  <c:v>22</c:v>
                </c:pt>
                <c:pt idx="392">
                  <c:v>22</c:v>
                </c:pt>
                <c:pt idx="393">
                  <c:v>23</c:v>
                </c:pt>
                <c:pt idx="394">
                  <c:v>23</c:v>
                </c:pt>
                <c:pt idx="395">
                  <c:v>24</c:v>
                </c:pt>
                <c:pt idx="396">
                  <c:v>24</c:v>
                </c:pt>
                <c:pt idx="397">
                  <c:v>25</c:v>
                </c:pt>
                <c:pt idx="398">
                  <c:v>25</c:v>
                </c:pt>
                <c:pt idx="399">
                  <c:v>24</c:v>
                </c:pt>
                <c:pt idx="400">
                  <c:v>24</c:v>
                </c:pt>
                <c:pt idx="401">
                  <c:v>23</c:v>
                </c:pt>
                <c:pt idx="402">
                  <c:v>23</c:v>
                </c:pt>
                <c:pt idx="403">
                  <c:v>23</c:v>
                </c:pt>
                <c:pt idx="404">
                  <c:v>23</c:v>
                </c:pt>
                <c:pt idx="405">
                  <c:v>23</c:v>
                </c:pt>
                <c:pt idx="406">
                  <c:v>24</c:v>
                </c:pt>
                <c:pt idx="407">
                  <c:v>25</c:v>
                </c:pt>
                <c:pt idx="408">
                  <c:v>25</c:v>
                </c:pt>
                <c:pt idx="409">
                  <c:v>25</c:v>
                </c:pt>
                <c:pt idx="410">
                  <c:v>25</c:v>
                </c:pt>
                <c:pt idx="411">
                  <c:v>25</c:v>
                </c:pt>
                <c:pt idx="412">
                  <c:v>24</c:v>
                </c:pt>
                <c:pt idx="413">
                  <c:v>23</c:v>
                </c:pt>
                <c:pt idx="414">
                  <c:v>23</c:v>
                </c:pt>
                <c:pt idx="415">
                  <c:v>23</c:v>
                </c:pt>
                <c:pt idx="416">
                  <c:v>22</c:v>
                </c:pt>
                <c:pt idx="417">
                  <c:v>22</c:v>
                </c:pt>
                <c:pt idx="418">
                  <c:v>23</c:v>
                </c:pt>
                <c:pt idx="419">
                  <c:v>23</c:v>
                </c:pt>
                <c:pt idx="420">
                  <c:v>22</c:v>
                </c:pt>
                <c:pt idx="421">
                  <c:v>22</c:v>
                </c:pt>
                <c:pt idx="422">
                  <c:v>22</c:v>
                </c:pt>
                <c:pt idx="423">
                  <c:v>23</c:v>
                </c:pt>
                <c:pt idx="424">
                  <c:v>24</c:v>
                </c:pt>
                <c:pt idx="425">
                  <c:v>25</c:v>
                </c:pt>
                <c:pt idx="426">
                  <c:v>25</c:v>
                </c:pt>
                <c:pt idx="427">
                  <c:v>25</c:v>
                </c:pt>
                <c:pt idx="428">
                  <c:v>25</c:v>
                </c:pt>
                <c:pt idx="429">
                  <c:v>25</c:v>
                </c:pt>
                <c:pt idx="430">
                  <c:v>26</c:v>
                </c:pt>
                <c:pt idx="431">
                  <c:v>26</c:v>
                </c:pt>
                <c:pt idx="432">
                  <c:v>25</c:v>
                </c:pt>
                <c:pt idx="433">
                  <c:v>25</c:v>
                </c:pt>
                <c:pt idx="434">
                  <c:v>25</c:v>
                </c:pt>
                <c:pt idx="435">
                  <c:v>25</c:v>
                </c:pt>
                <c:pt idx="436">
                  <c:v>24</c:v>
                </c:pt>
                <c:pt idx="437">
                  <c:v>24</c:v>
                </c:pt>
                <c:pt idx="438">
                  <c:v>23</c:v>
                </c:pt>
                <c:pt idx="439">
                  <c:v>24</c:v>
                </c:pt>
                <c:pt idx="440">
                  <c:v>24</c:v>
                </c:pt>
                <c:pt idx="441">
                  <c:v>24</c:v>
                </c:pt>
                <c:pt idx="442">
                  <c:v>24</c:v>
                </c:pt>
                <c:pt idx="443">
                  <c:v>24</c:v>
                </c:pt>
                <c:pt idx="444">
                  <c:v>24</c:v>
                </c:pt>
                <c:pt idx="445">
                  <c:v>24</c:v>
                </c:pt>
                <c:pt idx="446">
                  <c:v>24</c:v>
                </c:pt>
                <c:pt idx="447">
                  <c:v>25</c:v>
                </c:pt>
                <c:pt idx="448">
                  <c:v>26</c:v>
                </c:pt>
                <c:pt idx="449">
                  <c:v>26</c:v>
                </c:pt>
                <c:pt idx="450">
                  <c:v>27</c:v>
                </c:pt>
                <c:pt idx="451">
                  <c:v>26</c:v>
                </c:pt>
                <c:pt idx="452">
                  <c:v>25</c:v>
                </c:pt>
                <c:pt idx="453">
                  <c:v>25</c:v>
                </c:pt>
                <c:pt idx="454">
                  <c:v>26</c:v>
                </c:pt>
                <c:pt idx="455">
                  <c:v>26</c:v>
                </c:pt>
                <c:pt idx="456">
                  <c:v>26</c:v>
                </c:pt>
                <c:pt idx="457">
                  <c:v>26</c:v>
                </c:pt>
                <c:pt idx="458">
                  <c:v>26</c:v>
                </c:pt>
                <c:pt idx="459">
                  <c:v>26</c:v>
                </c:pt>
                <c:pt idx="460">
                  <c:v>27</c:v>
                </c:pt>
                <c:pt idx="461">
                  <c:v>28</c:v>
                </c:pt>
                <c:pt idx="462">
                  <c:v>28</c:v>
                </c:pt>
                <c:pt idx="463">
                  <c:v>28</c:v>
                </c:pt>
                <c:pt idx="464">
                  <c:v>29</c:v>
                </c:pt>
                <c:pt idx="465">
                  <c:v>30</c:v>
                </c:pt>
                <c:pt idx="466">
                  <c:v>29</c:v>
                </c:pt>
                <c:pt idx="467">
                  <c:v>29</c:v>
                </c:pt>
                <c:pt idx="468">
                  <c:v>29</c:v>
                </c:pt>
                <c:pt idx="469">
                  <c:v>29</c:v>
                </c:pt>
                <c:pt idx="470">
                  <c:v>29</c:v>
                </c:pt>
                <c:pt idx="471">
                  <c:v>29</c:v>
                </c:pt>
                <c:pt idx="472">
                  <c:v>29</c:v>
                </c:pt>
                <c:pt idx="473">
                  <c:v>30</c:v>
                </c:pt>
                <c:pt idx="474">
                  <c:v>30</c:v>
                </c:pt>
                <c:pt idx="475">
                  <c:v>29</c:v>
                </c:pt>
                <c:pt idx="476">
                  <c:v>30</c:v>
                </c:pt>
                <c:pt idx="477">
                  <c:v>30</c:v>
                </c:pt>
                <c:pt idx="478">
                  <c:v>31</c:v>
                </c:pt>
                <c:pt idx="479">
                  <c:v>31</c:v>
                </c:pt>
                <c:pt idx="480">
                  <c:v>31</c:v>
                </c:pt>
                <c:pt idx="481">
                  <c:v>32</c:v>
                </c:pt>
                <c:pt idx="482">
                  <c:v>32</c:v>
                </c:pt>
                <c:pt idx="483">
                  <c:v>32</c:v>
                </c:pt>
                <c:pt idx="484">
                  <c:v>32</c:v>
                </c:pt>
                <c:pt idx="485">
                  <c:v>31</c:v>
                </c:pt>
                <c:pt idx="486">
                  <c:v>31</c:v>
                </c:pt>
                <c:pt idx="487">
                  <c:v>31</c:v>
                </c:pt>
                <c:pt idx="488">
                  <c:v>32</c:v>
                </c:pt>
                <c:pt idx="489">
                  <c:v>32</c:v>
                </c:pt>
                <c:pt idx="490">
                  <c:v>31</c:v>
                </c:pt>
                <c:pt idx="491">
                  <c:v>31</c:v>
                </c:pt>
                <c:pt idx="492">
                  <c:v>30</c:v>
                </c:pt>
                <c:pt idx="493">
                  <c:v>30</c:v>
                </c:pt>
                <c:pt idx="494">
                  <c:v>31</c:v>
                </c:pt>
                <c:pt idx="495">
                  <c:v>31</c:v>
                </c:pt>
                <c:pt idx="496">
                  <c:v>31</c:v>
                </c:pt>
                <c:pt idx="497">
                  <c:v>30</c:v>
                </c:pt>
                <c:pt idx="498">
                  <c:v>29</c:v>
                </c:pt>
                <c:pt idx="499">
                  <c:v>29</c:v>
                </c:pt>
                <c:pt idx="500">
                  <c:v>29</c:v>
                </c:pt>
                <c:pt idx="501">
                  <c:v>30</c:v>
                </c:pt>
                <c:pt idx="502">
                  <c:v>30</c:v>
                </c:pt>
                <c:pt idx="503">
                  <c:v>30</c:v>
                </c:pt>
                <c:pt idx="504">
                  <c:v>31</c:v>
                </c:pt>
                <c:pt idx="505">
                  <c:v>31</c:v>
                </c:pt>
                <c:pt idx="506">
                  <c:v>31</c:v>
                </c:pt>
                <c:pt idx="507">
                  <c:v>32</c:v>
                </c:pt>
                <c:pt idx="508">
                  <c:v>32</c:v>
                </c:pt>
                <c:pt idx="509">
                  <c:v>31</c:v>
                </c:pt>
                <c:pt idx="510">
                  <c:v>32</c:v>
                </c:pt>
                <c:pt idx="511">
                  <c:v>33</c:v>
                </c:pt>
                <c:pt idx="512">
                  <c:v>32</c:v>
                </c:pt>
                <c:pt idx="513">
                  <c:v>32</c:v>
                </c:pt>
                <c:pt idx="514">
                  <c:v>32</c:v>
                </c:pt>
                <c:pt idx="515">
                  <c:v>32</c:v>
                </c:pt>
                <c:pt idx="516">
                  <c:v>32</c:v>
                </c:pt>
                <c:pt idx="517">
                  <c:v>31</c:v>
                </c:pt>
                <c:pt idx="518">
                  <c:v>31</c:v>
                </c:pt>
                <c:pt idx="519">
                  <c:v>30</c:v>
                </c:pt>
                <c:pt idx="520">
                  <c:v>30</c:v>
                </c:pt>
                <c:pt idx="521">
                  <c:v>30</c:v>
                </c:pt>
                <c:pt idx="522">
                  <c:v>31</c:v>
                </c:pt>
                <c:pt idx="523">
                  <c:v>30</c:v>
                </c:pt>
                <c:pt idx="524">
                  <c:v>31</c:v>
                </c:pt>
                <c:pt idx="525">
                  <c:v>31</c:v>
                </c:pt>
                <c:pt idx="526">
                  <c:v>31</c:v>
                </c:pt>
                <c:pt idx="527">
                  <c:v>31</c:v>
                </c:pt>
                <c:pt idx="528">
                  <c:v>31</c:v>
                </c:pt>
                <c:pt idx="529">
                  <c:v>31</c:v>
                </c:pt>
                <c:pt idx="530">
                  <c:v>31</c:v>
                </c:pt>
                <c:pt idx="531">
                  <c:v>31</c:v>
                </c:pt>
                <c:pt idx="532">
                  <c:v>31</c:v>
                </c:pt>
                <c:pt idx="533">
                  <c:v>32</c:v>
                </c:pt>
                <c:pt idx="534">
                  <c:v>32</c:v>
                </c:pt>
                <c:pt idx="535">
                  <c:v>32</c:v>
                </c:pt>
                <c:pt idx="536">
                  <c:v>32</c:v>
                </c:pt>
                <c:pt idx="537">
                  <c:v>32</c:v>
                </c:pt>
                <c:pt idx="538">
                  <c:v>32</c:v>
                </c:pt>
                <c:pt idx="539">
                  <c:v>32</c:v>
                </c:pt>
                <c:pt idx="540">
                  <c:v>32</c:v>
                </c:pt>
                <c:pt idx="541">
                  <c:v>32</c:v>
                </c:pt>
                <c:pt idx="542">
                  <c:v>33</c:v>
                </c:pt>
                <c:pt idx="543">
                  <c:v>32</c:v>
                </c:pt>
                <c:pt idx="544">
                  <c:v>32</c:v>
                </c:pt>
                <c:pt idx="545">
                  <c:v>33</c:v>
                </c:pt>
                <c:pt idx="546">
                  <c:v>34</c:v>
                </c:pt>
                <c:pt idx="547">
                  <c:v>33</c:v>
                </c:pt>
                <c:pt idx="548">
                  <c:v>32</c:v>
                </c:pt>
                <c:pt idx="549">
                  <c:v>32</c:v>
                </c:pt>
                <c:pt idx="550">
                  <c:v>32</c:v>
                </c:pt>
                <c:pt idx="551">
                  <c:v>32</c:v>
                </c:pt>
                <c:pt idx="552">
                  <c:v>32</c:v>
                </c:pt>
                <c:pt idx="553">
                  <c:v>32</c:v>
                </c:pt>
                <c:pt idx="554">
                  <c:v>31</c:v>
                </c:pt>
                <c:pt idx="555">
                  <c:v>31</c:v>
                </c:pt>
                <c:pt idx="556">
                  <c:v>32</c:v>
                </c:pt>
                <c:pt idx="557">
                  <c:v>33</c:v>
                </c:pt>
                <c:pt idx="558">
                  <c:v>33</c:v>
                </c:pt>
                <c:pt idx="559">
                  <c:v>32</c:v>
                </c:pt>
                <c:pt idx="560">
                  <c:v>32</c:v>
                </c:pt>
                <c:pt idx="561">
                  <c:v>31</c:v>
                </c:pt>
                <c:pt idx="562">
                  <c:v>31</c:v>
                </c:pt>
                <c:pt idx="563">
                  <c:v>31</c:v>
                </c:pt>
                <c:pt idx="564">
                  <c:v>32</c:v>
                </c:pt>
                <c:pt idx="565">
                  <c:v>32</c:v>
                </c:pt>
                <c:pt idx="566">
                  <c:v>32</c:v>
                </c:pt>
                <c:pt idx="567">
                  <c:v>31</c:v>
                </c:pt>
                <c:pt idx="568">
                  <c:v>31</c:v>
                </c:pt>
                <c:pt idx="569">
                  <c:v>31</c:v>
                </c:pt>
                <c:pt idx="570">
                  <c:v>31</c:v>
                </c:pt>
                <c:pt idx="571">
                  <c:v>31</c:v>
                </c:pt>
                <c:pt idx="572">
                  <c:v>32</c:v>
                </c:pt>
                <c:pt idx="573">
                  <c:v>32</c:v>
                </c:pt>
                <c:pt idx="574">
                  <c:v>32</c:v>
                </c:pt>
                <c:pt idx="575">
                  <c:v>33</c:v>
                </c:pt>
                <c:pt idx="576">
                  <c:v>33</c:v>
                </c:pt>
                <c:pt idx="577">
                  <c:v>33</c:v>
                </c:pt>
                <c:pt idx="578">
                  <c:v>33</c:v>
                </c:pt>
                <c:pt idx="579">
                  <c:v>33</c:v>
                </c:pt>
                <c:pt idx="580">
                  <c:v>33</c:v>
                </c:pt>
                <c:pt idx="581">
                  <c:v>33</c:v>
                </c:pt>
                <c:pt idx="582">
                  <c:v>33</c:v>
                </c:pt>
                <c:pt idx="583">
                  <c:v>34</c:v>
                </c:pt>
                <c:pt idx="584">
                  <c:v>34</c:v>
                </c:pt>
                <c:pt idx="585">
                  <c:v>34</c:v>
                </c:pt>
                <c:pt idx="586">
                  <c:v>35</c:v>
                </c:pt>
                <c:pt idx="587">
                  <c:v>35</c:v>
                </c:pt>
                <c:pt idx="588">
                  <c:v>35</c:v>
                </c:pt>
                <c:pt idx="589">
                  <c:v>36</c:v>
                </c:pt>
                <c:pt idx="590">
                  <c:v>36</c:v>
                </c:pt>
                <c:pt idx="591">
                  <c:v>36</c:v>
                </c:pt>
                <c:pt idx="592">
                  <c:v>36</c:v>
                </c:pt>
                <c:pt idx="593">
                  <c:v>36</c:v>
                </c:pt>
                <c:pt idx="594">
                  <c:v>36</c:v>
                </c:pt>
                <c:pt idx="595">
                  <c:v>36</c:v>
                </c:pt>
                <c:pt idx="596">
                  <c:v>37</c:v>
                </c:pt>
                <c:pt idx="597">
                  <c:v>37</c:v>
                </c:pt>
                <c:pt idx="598">
                  <c:v>38</c:v>
                </c:pt>
                <c:pt idx="599">
                  <c:v>39</c:v>
                </c:pt>
                <c:pt idx="600">
                  <c:v>38</c:v>
                </c:pt>
                <c:pt idx="601">
                  <c:v>38</c:v>
                </c:pt>
                <c:pt idx="602">
                  <c:v>39</c:v>
                </c:pt>
                <c:pt idx="603">
                  <c:v>39</c:v>
                </c:pt>
                <c:pt idx="604">
                  <c:v>39</c:v>
                </c:pt>
                <c:pt idx="605">
                  <c:v>40</c:v>
                </c:pt>
                <c:pt idx="606">
                  <c:v>40</c:v>
                </c:pt>
                <c:pt idx="607">
                  <c:v>39</c:v>
                </c:pt>
                <c:pt idx="608">
                  <c:v>39</c:v>
                </c:pt>
                <c:pt idx="609">
                  <c:v>39</c:v>
                </c:pt>
                <c:pt idx="610">
                  <c:v>39</c:v>
                </c:pt>
                <c:pt idx="611">
                  <c:v>39</c:v>
                </c:pt>
                <c:pt idx="612">
                  <c:v>39</c:v>
                </c:pt>
                <c:pt idx="613">
                  <c:v>39</c:v>
                </c:pt>
                <c:pt idx="614">
                  <c:v>39</c:v>
                </c:pt>
                <c:pt idx="615">
                  <c:v>40</c:v>
                </c:pt>
                <c:pt idx="616">
                  <c:v>39</c:v>
                </c:pt>
                <c:pt idx="617">
                  <c:v>40</c:v>
                </c:pt>
                <c:pt idx="618">
                  <c:v>39</c:v>
                </c:pt>
                <c:pt idx="619">
                  <c:v>39</c:v>
                </c:pt>
                <c:pt idx="620">
                  <c:v>39</c:v>
                </c:pt>
                <c:pt idx="621">
                  <c:v>39</c:v>
                </c:pt>
                <c:pt idx="622">
                  <c:v>39</c:v>
                </c:pt>
                <c:pt idx="623">
                  <c:v>40</c:v>
                </c:pt>
                <c:pt idx="624">
                  <c:v>40</c:v>
                </c:pt>
                <c:pt idx="625">
                  <c:v>39</c:v>
                </c:pt>
                <c:pt idx="626">
                  <c:v>39</c:v>
                </c:pt>
                <c:pt idx="627">
                  <c:v>39</c:v>
                </c:pt>
                <c:pt idx="628">
                  <c:v>40</c:v>
                </c:pt>
                <c:pt idx="629">
                  <c:v>41</c:v>
                </c:pt>
                <c:pt idx="630">
                  <c:v>40</c:v>
                </c:pt>
                <c:pt idx="631">
                  <c:v>40</c:v>
                </c:pt>
                <c:pt idx="632">
                  <c:v>39</c:v>
                </c:pt>
                <c:pt idx="633">
                  <c:v>39</c:v>
                </c:pt>
                <c:pt idx="634">
                  <c:v>40</c:v>
                </c:pt>
                <c:pt idx="635">
                  <c:v>40</c:v>
                </c:pt>
                <c:pt idx="636">
                  <c:v>40</c:v>
                </c:pt>
                <c:pt idx="637">
                  <c:v>40</c:v>
                </c:pt>
                <c:pt idx="638">
                  <c:v>40</c:v>
                </c:pt>
                <c:pt idx="639">
                  <c:v>40</c:v>
                </c:pt>
                <c:pt idx="640">
                  <c:v>40</c:v>
                </c:pt>
                <c:pt idx="641">
                  <c:v>40</c:v>
                </c:pt>
                <c:pt idx="642">
                  <c:v>40</c:v>
                </c:pt>
                <c:pt idx="643">
                  <c:v>40</c:v>
                </c:pt>
                <c:pt idx="644">
                  <c:v>40</c:v>
                </c:pt>
                <c:pt idx="645">
                  <c:v>40</c:v>
                </c:pt>
                <c:pt idx="646">
                  <c:v>40</c:v>
                </c:pt>
                <c:pt idx="647">
                  <c:v>39</c:v>
                </c:pt>
                <c:pt idx="648">
                  <c:v>40</c:v>
                </c:pt>
                <c:pt idx="649">
                  <c:v>40</c:v>
                </c:pt>
                <c:pt idx="650">
                  <c:v>41</c:v>
                </c:pt>
                <c:pt idx="651">
                  <c:v>40</c:v>
                </c:pt>
                <c:pt idx="652">
                  <c:v>40</c:v>
                </c:pt>
                <c:pt idx="653">
                  <c:v>39</c:v>
                </c:pt>
                <c:pt idx="654">
                  <c:v>39</c:v>
                </c:pt>
                <c:pt idx="655">
                  <c:v>39</c:v>
                </c:pt>
                <c:pt idx="656">
                  <c:v>39</c:v>
                </c:pt>
                <c:pt idx="657">
                  <c:v>39</c:v>
                </c:pt>
                <c:pt idx="658">
                  <c:v>39</c:v>
                </c:pt>
                <c:pt idx="659">
                  <c:v>40</c:v>
                </c:pt>
                <c:pt idx="660">
                  <c:v>40</c:v>
                </c:pt>
                <c:pt idx="661">
                  <c:v>40</c:v>
                </c:pt>
                <c:pt idx="662">
                  <c:v>41</c:v>
                </c:pt>
                <c:pt idx="663">
                  <c:v>41</c:v>
                </c:pt>
                <c:pt idx="664">
                  <c:v>40</c:v>
                </c:pt>
                <c:pt idx="665">
                  <c:v>41</c:v>
                </c:pt>
                <c:pt idx="666">
                  <c:v>41</c:v>
                </c:pt>
                <c:pt idx="667">
                  <c:v>41</c:v>
                </c:pt>
                <c:pt idx="668">
                  <c:v>41</c:v>
                </c:pt>
                <c:pt idx="669">
                  <c:v>41</c:v>
                </c:pt>
                <c:pt idx="670">
                  <c:v>42</c:v>
                </c:pt>
                <c:pt idx="671">
                  <c:v>43</c:v>
                </c:pt>
                <c:pt idx="672">
                  <c:v>42</c:v>
                </c:pt>
                <c:pt idx="673">
                  <c:v>42</c:v>
                </c:pt>
                <c:pt idx="674">
                  <c:v>41</c:v>
                </c:pt>
                <c:pt idx="675">
                  <c:v>42</c:v>
                </c:pt>
                <c:pt idx="676">
                  <c:v>42</c:v>
                </c:pt>
                <c:pt idx="677">
                  <c:v>42</c:v>
                </c:pt>
                <c:pt idx="678">
                  <c:v>42</c:v>
                </c:pt>
                <c:pt idx="679">
                  <c:v>42</c:v>
                </c:pt>
                <c:pt idx="680">
                  <c:v>41</c:v>
                </c:pt>
                <c:pt idx="681">
                  <c:v>41</c:v>
                </c:pt>
                <c:pt idx="682">
                  <c:v>41</c:v>
                </c:pt>
                <c:pt idx="683">
                  <c:v>42</c:v>
                </c:pt>
                <c:pt idx="684">
                  <c:v>42</c:v>
                </c:pt>
                <c:pt idx="685">
                  <c:v>41</c:v>
                </c:pt>
                <c:pt idx="686">
                  <c:v>41</c:v>
                </c:pt>
                <c:pt idx="687">
                  <c:v>41</c:v>
                </c:pt>
                <c:pt idx="688">
                  <c:v>41</c:v>
                </c:pt>
                <c:pt idx="689">
                  <c:v>41</c:v>
                </c:pt>
                <c:pt idx="690">
                  <c:v>41</c:v>
                </c:pt>
                <c:pt idx="691">
                  <c:v>40</c:v>
                </c:pt>
                <c:pt idx="692">
                  <c:v>40</c:v>
                </c:pt>
                <c:pt idx="693">
                  <c:v>41</c:v>
                </c:pt>
                <c:pt idx="694">
                  <c:v>41</c:v>
                </c:pt>
                <c:pt idx="695">
                  <c:v>41</c:v>
                </c:pt>
                <c:pt idx="696">
                  <c:v>41</c:v>
                </c:pt>
                <c:pt idx="697">
                  <c:v>41</c:v>
                </c:pt>
                <c:pt idx="698">
                  <c:v>41</c:v>
                </c:pt>
                <c:pt idx="699">
                  <c:v>41</c:v>
                </c:pt>
                <c:pt idx="700">
                  <c:v>40</c:v>
                </c:pt>
                <c:pt idx="701">
                  <c:v>40</c:v>
                </c:pt>
                <c:pt idx="702">
                  <c:v>41</c:v>
                </c:pt>
                <c:pt idx="703">
                  <c:v>40</c:v>
                </c:pt>
                <c:pt idx="704">
                  <c:v>40</c:v>
                </c:pt>
                <c:pt idx="705">
                  <c:v>40</c:v>
                </c:pt>
                <c:pt idx="706">
                  <c:v>40</c:v>
                </c:pt>
                <c:pt idx="707">
                  <c:v>40</c:v>
                </c:pt>
                <c:pt idx="708">
                  <c:v>40</c:v>
                </c:pt>
                <c:pt idx="709">
                  <c:v>40</c:v>
                </c:pt>
                <c:pt idx="710">
                  <c:v>41</c:v>
                </c:pt>
                <c:pt idx="711">
                  <c:v>41</c:v>
                </c:pt>
                <c:pt idx="712">
                  <c:v>42</c:v>
                </c:pt>
                <c:pt idx="713">
                  <c:v>42</c:v>
                </c:pt>
                <c:pt idx="714">
                  <c:v>42</c:v>
                </c:pt>
                <c:pt idx="715">
                  <c:v>42</c:v>
                </c:pt>
                <c:pt idx="716">
                  <c:v>43</c:v>
                </c:pt>
                <c:pt idx="717">
                  <c:v>42</c:v>
                </c:pt>
                <c:pt idx="718">
                  <c:v>43</c:v>
                </c:pt>
                <c:pt idx="719">
                  <c:v>44</c:v>
                </c:pt>
                <c:pt idx="720">
                  <c:v>43</c:v>
                </c:pt>
                <c:pt idx="721">
                  <c:v>42</c:v>
                </c:pt>
                <c:pt idx="722">
                  <c:v>42</c:v>
                </c:pt>
                <c:pt idx="723">
                  <c:v>41</c:v>
                </c:pt>
                <c:pt idx="724">
                  <c:v>41</c:v>
                </c:pt>
                <c:pt idx="725">
                  <c:v>41</c:v>
                </c:pt>
                <c:pt idx="726">
                  <c:v>42</c:v>
                </c:pt>
                <c:pt idx="727">
                  <c:v>42</c:v>
                </c:pt>
                <c:pt idx="728">
                  <c:v>42</c:v>
                </c:pt>
                <c:pt idx="729">
                  <c:v>42</c:v>
                </c:pt>
                <c:pt idx="730">
                  <c:v>42</c:v>
                </c:pt>
                <c:pt idx="731">
                  <c:v>41</c:v>
                </c:pt>
                <c:pt idx="732">
                  <c:v>41</c:v>
                </c:pt>
                <c:pt idx="733">
                  <c:v>41</c:v>
                </c:pt>
                <c:pt idx="734">
                  <c:v>42</c:v>
                </c:pt>
                <c:pt idx="735">
                  <c:v>42</c:v>
                </c:pt>
                <c:pt idx="736">
                  <c:v>42</c:v>
                </c:pt>
                <c:pt idx="737">
                  <c:v>42</c:v>
                </c:pt>
                <c:pt idx="738">
                  <c:v>43</c:v>
                </c:pt>
                <c:pt idx="739">
                  <c:v>43</c:v>
                </c:pt>
                <c:pt idx="740">
                  <c:v>42</c:v>
                </c:pt>
                <c:pt idx="741">
                  <c:v>42</c:v>
                </c:pt>
                <c:pt idx="742">
                  <c:v>42</c:v>
                </c:pt>
                <c:pt idx="743">
                  <c:v>42</c:v>
                </c:pt>
                <c:pt idx="744">
                  <c:v>43</c:v>
                </c:pt>
                <c:pt idx="745">
                  <c:v>44</c:v>
                </c:pt>
                <c:pt idx="746">
                  <c:v>45</c:v>
                </c:pt>
                <c:pt idx="747">
                  <c:v>45</c:v>
                </c:pt>
                <c:pt idx="748">
                  <c:v>45</c:v>
                </c:pt>
                <c:pt idx="749">
                  <c:v>46</c:v>
                </c:pt>
                <c:pt idx="750">
                  <c:v>46</c:v>
                </c:pt>
                <c:pt idx="751">
                  <c:v>46</c:v>
                </c:pt>
                <c:pt idx="752">
                  <c:v>46</c:v>
                </c:pt>
                <c:pt idx="753">
                  <c:v>46</c:v>
                </c:pt>
                <c:pt idx="754">
                  <c:v>47</c:v>
                </c:pt>
                <c:pt idx="755">
                  <c:v>46</c:v>
                </c:pt>
                <c:pt idx="756">
                  <c:v>46</c:v>
                </c:pt>
                <c:pt idx="757">
                  <c:v>46</c:v>
                </c:pt>
                <c:pt idx="758">
                  <c:v>47</c:v>
                </c:pt>
                <c:pt idx="759">
                  <c:v>46</c:v>
                </c:pt>
                <c:pt idx="760">
                  <c:v>45</c:v>
                </c:pt>
                <c:pt idx="761">
                  <c:v>46</c:v>
                </c:pt>
                <c:pt idx="762">
                  <c:v>46</c:v>
                </c:pt>
                <c:pt idx="763">
                  <c:v>45</c:v>
                </c:pt>
                <c:pt idx="764">
                  <c:v>45</c:v>
                </c:pt>
                <c:pt idx="765">
                  <c:v>45</c:v>
                </c:pt>
                <c:pt idx="766">
                  <c:v>45</c:v>
                </c:pt>
                <c:pt idx="767">
                  <c:v>45</c:v>
                </c:pt>
                <c:pt idx="768">
                  <c:v>45</c:v>
                </c:pt>
                <c:pt idx="769">
                  <c:v>45</c:v>
                </c:pt>
                <c:pt idx="770">
                  <c:v>45</c:v>
                </c:pt>
                <c:pt idx="771">
                  <c:v>45</c:v>
                </c:pt>
                <c:pt idx="772">
                  <c:v>46</c:v>
                </c:pt>
                <c:pt idx="773">
                  <c:v>46</c:v>
                </c:pt>
                <c:pt idx="774">
                  <c:v>47</c:v>
                </c:pt>
                <c:pt idx="775">
                  <c:v>47</c:v>
                </c:pt>
                <c:pt idx="776">
                  <c:v>48</c:v>
                </c:pt>
                <c:pt idx="777">
                  <c:v>48</c:v>
                </c:pt>
                <c:pt idx="778">
                  <c:v>49</c:v>
                </c:pt>
                <c:pt idx="779">
                  <c:v>48</c:v>
                </c:pt>
                <c:pt idx="780">
                  <c:v>48</c:v>
                </c:pt>
                <c:pt idx="781">
                  <c:v>48</c:v>
                </c:pt>
                <c:pt idx="782">
                  <c:v>48</c:v>
                </c:pt>
                <c:pt idx="783">
                  <c:v>48</c:v>
                </c:pt>
                <c:pt idx="784">
                  <c:v>49</c:v>
                </c:pt>
                <c:pt idx="785">
                  <c:v>49</c:v>
                </c:pt>
                <c:pt idx="786">
                  <c:v>49</c:v>
                </c:pt>
                <c:pt idx="787">
                  <c:v>50</c:v>
                </c:pt>
                <c:pt idx="788">
                  <c:v>49</c:v>
                </c:pt>
                <c:pt idx="789">
                  <c:v>50</c:v>
                </c:pt>
                <c:pt idx="790">
                  <c:v>50</c:v>
                </c:pt>
                <c:pt idx="791">
                  <c:v>50</c:v>
                </c:pt>
                <c:pt idx="792">
                  <c:v>51</c:v>
                </c:pt>
                <c:pt idx="793">
                  <c:v>51</c:v>
                </c:pt>
                <c:pt idx="794">
                  <c:v>50</c:v>
                </c:pt>
                <c:pt idx="795">
                  <c:v>50</c:v>
                </c:pt>
                <c:pt idx="796">
                  <c:v>50</c:v>
                </c:pt>
                <c:pt idx="797">
                  <c:v>50</c:v>
                </c:pt>
                <c:pt idx="798">
                  <c:v>51</c:v>
                </c:pt>
                <c:pt idx="799">
                  <c:v>51</c:v>
                </c:pt>
                <c:pt idx="800">
                  <c:v>52</c:v>
                </c:pt>
                <c:pt idx="801">
                  <c:v>52</c:v>
                </c:pt>
                <c:pt idx="802">
                  <c:v>52</c:v>
                </c:pt>
                <c:pt idx="803">
                  <c:v>52</c:v>
                </c:pt>
                <c:pt idx="804">
                  <c:v>51</c:v>
                </c:pt>
                <c:pt idx="805">
                  <c:v>50</c:v>
                </c:pt>
                <c:pt idx="806">
                  <c:v>49</c:v>
                </c:pt>
                <c:pt idx="807">
                  <c:v>50</c:v>
                </c:pt>
                <c:pt idx="808">
                  <c:v>51</c:v>
                </c:pt>
                <c:pt idx="809">
                  <c:v>51</c:v>
                </c:pt>
                <c:pt idx="810">
                  <c:v>50</c:v>
                </c:pt>
                <c:pt idx="811">
                  <c:v>50</c:v>
                </c:pt>
                <c:pt idx="812">
                  <c:v>50</c:v>
                </c:pt>
                <c:pt idx="813">
                  <c:v>51</c:v>
                </c:pt>
                <c:pt idx="814">
                  <c:v>51</c:v>
                </c:pt>
                <c:pt idx="815">
                  <c:v>51</c:v>
                </c:pt>
                <c:pt idx="816">
                  <c:v>51</c:v>
                </c:pt>
                <c:pt idx="817">
                  <c:v>50</c:v>
                </c:pt>
                <c:pt idx="818">
                  <c:v>51</c:v>
                </c:pt>
                <c:pt idx="819">
                  <c:v>50</c:v>
                </c:pt>
                <c:pt idx="820">
                  <c:v>50</c:v>
                </c:pt>
                <c:pt idx="821">
                  <c:v>50</c:v>
                </c:pt>
                <c:pt idx="822">
                  <c:v>50</c:v>
                </c:pt>
                <c:pt idx="823">
                  <c:v>51</c:v>
                </c:pt>
                <c:pt idx="824">
                  <c:v>52</c:v>
                </c:pt>
                <c:pt idx="825">
                  <c:v>52</c:v>
                </c:pt>
                <c:pt idx="826">
                  <c:v>52</c:v>
                </c:pt>
                <c:pt idx="827">
                  <c:v>52</c:v>
                </c:pt>
                <c:pt idx="828">
                  <c:v>51</c:v>
                </c:pt>
                <c:pt idx="829">
                  <c:v>51</c:v>
                </c:pt>
                <c:pt idx="830">
                  <c:v>51</c:v>
                </c:pt>
                <c:pt idx="831">
                  <c:v>52</c:v>
                </c:pt>
                <c:pt idx="832">
                  <c:v>52</c:v>
                </c:pt>
                <c:pt idx="833">
                  <c:v>52</c:v>
                </c:pt>
                <c:pt idx="834">
                  <c:v>53</c:v>
                </c:pt>
                <c:pt idx="835">
                  <c:v>53</c:v>
                </c:pt>
                <c:pt idx="836">
                  <c:v>52</c:v>
                </c:pt>
                <c:pt idx="837">
                  <c:v>53</c:v>
                </c:pt>
                <c:pt idx="838">
                  <c:v>52</c:v>
                </c:pt>
                <c:pt idx="839">
                  <c:v>52</c:v>
                </c:pt>
                <c:pt idx="840">
                  <c:v>52</c:v>
                </c:pt>
                <c:pt idx="841">
                  <c:v>52</c:v>
                </c:pt>
                <c:pt idx="842">
                  <c:v>52</c:v>
                </c:pt>
                <c:pt idx="843">
                  <c:v>52</c:v>
                </c:pt>
                <c:pt idx="844">
                  <c:v>53</c:v>
                </c:pt>
                <c:pt idx="845">
                  <c:v>53</c:v>
                </c:pt>
                <c:pt idx="846">
                  <c:v>53</c:v>
                </c:pt>
                <c:pt idx="847">
                  <c:v>52</c:v>
                </c:pt>
                <c:pt idx="848">
                  <c:v>51</c:v>
                </c:pt>
                <c:pt idx="849">
                  <c:v>51</c:v>
                </c:pt>
                <c:pt idx="850">
                  <c:v>51</c:v>
                </c:pt>
                <c:pt idx="851">
                  <c:v>50</c:v>
                </c:pt>
                <c:pt idx="852">
                  <c:v>51</c:v>
                </c:pt>
                <c:pt idx="853">
                  <c:v>50</c:v>
                </c:pt>
                <c:pt idx="854">
                  <c:v>50</c:v>
                </c:pt>
                <c:pt idx="855">
                  <c:v>51</c:v>
                </c:pt>
                <c:pt idx="856">
                  <c:v>52</c:v>
                </c:pt>
                <c:pt idx="857">
                  <c:v>52</c:v>
                </c:pt>
                <c:pt idx="858">
                  <c:v>52</c:v>
                </c:pt>
                <c:pt idx="859">
                  <c:v>52</c:v>
                </c:pt>
                <c:pt idx="860">
                  <c:v>52</c:v>
                </c:pt>
                <c:pt idx="861">
                  <c:v>53</c:v>
                </c:pt>
                <c:pt idx="862">
                  <c:v>52</c:v>
                </c:pt>
                <c:pt idx="863">
                  <c:v>52</c:v>
                </c:pt>
                <c:pt idx="864">
                  <c:v>52</c:v>
                </c:pt>
                <c:pt idx="865">
                  <c:v>52</c:v>
                </c:pt>
                <c:pt idx="866">
                  <c:v>52</c:v>
                </c:pt>
                <c:pt idx="867">
                  <c:v>52</c:v>
                </c:pt>
                <c:pt idx="868">
                  <c:v>52</c:v>
                </c:pt>
                <c:pt idx="869">
                  <c:v>52</c:v>
                </c:pt>
                <c:pt idx="870">
                  <c:v>52</c:v>
                </c:pt>
                <c:pt idx="871">
                  <c:v>52</c:v>
                </c:pt>
                <c:pt idx="872">
                  <c:v>51</c:v>
                </c:pt>
                <c:pt idx="873">
                  <c:v>51</c:v>
                </c:pt>
                <c:pt idx="874">
                  <c:v>51</c:v>
                </c:pt>
                <c:pt idx="875">
                  <c:v>51</c:v>
                </c:pt>
                <c:pt idx="876">
                  <c:v>51</c:v>
                </c:pt>
                <c:pt idx="877">
                  <c:v>51</c:v>
                </c:pt>
                <c:pt idx="878">
                  <c:v>51</c:v>
                </c:pt>
                <c:pt idx="879">
                  <c:v>52</c:v>
                </c:pt>
                <c:pt idx="880">
                  <c:v>51</c:v>
                </c:pt>
                <c:pt idx="881">
                  <c:v>51</c:v>
                </c:pt>
                <c:pt idx="882">
                  <c:v>51</c:v>
                </c:pt>
                <c:pt idx="883">
                  <c:v>51</c:v>
                </c:pt>
                <c:pt idx="884">
                  <c:v>51</c:v>
                </c:pt>
                <c:pt idx="885">
                  <c:v>50</c:v>
                </c:pt>
                <c:pt idx="886">
                  <c:v>50</c:v>
                </c:pt>
                <c:pt idx="887">
                  <c:v>51</c:v>
                </c:pt>
                <c:pt idx="888">
                  <c:v>51</c:v>
                </c:pt>
                <c:pt idx="889">
                  <c:v>52</c:v>
                </c:pt>
                <c:pt idx="890">
                  <c:v>52</c:v>
                </c:pt>
                <c:pt idx="891">
                  <c:v>52</c:v>
                </c:pt>
                <c:pt idx="892">
                  <c:v>51</c:v>
                </c:pt>
                <c:pt idx="893">
                  <c:v>51</c:v>
                </c:pt>
                <c:pt idx="894">
                  <c:v>52</c:v>
                </c:pt>
                <c:pt idx="895">
                  <c:v>53</c:v>
                </c:pt>
                <c:pt idx="896">
                  <c:v>52</c:v>
                </c:pt>
                <c:pt idx="897">
                  <c:v>52</c:v>
                </c:pt>
                <c:pt idx="898">
                  <c:v>52</c:v>
                </c:pt>
                <c:pt idx="899">
                  <c:v>52</c:v>
                </c:pt>
                <c:pt idx="900">
                  <c:v>51</c:v>
                </c:pt>
                <c:pt idx="901">
                  <c:v>51</c:v>
                </c:pt>
                <c:pt idx="902">
                  <c:v>50</c:v>
                </c:pt>
                <c:pt idx="903">
                  <c:v>51</c:v>
                </c:pt>
                <c:pt idx="904">
                  <c:v>51</c:v>
                </c:pt>
                <c:pt idx="905">
                  <c:v>51</c:v>
                </c:pt>
                <c:pt idx="906">
                  <c:v>50</c:v>
                </c:pt>
                <c:pt idx="907">
                  <c:v>50</c:v>
                </c:pt>
                <c:pt idx="908">
                  <c:v>50</c:v>
                </c:pt>
                <c:pt idx="909">
                  <c:v>51</c:v>
                </c:pt>
                <c:pt idx="910">
                  <c:v>52</c:v>
                </c:pt>
                <c:pt idx="911">
                  <c:v>52</c:v>
                </c:pt>
                <c:pt idx="912">
                  <c:v>51</c:v>
                </c:pt>
                <c:pt idx="913">
                  <c:v>50</c:v>
                </c:pt>
                <c:pt idx="914">
                  <c:v>49</c:v>
                </c:pt>
                <c:pt idx="915">
                  <c:v>50</c:v>
                </c:pt>
                <c:pt idx="916">
                  <c:v>49</c:v>
                </c:pt>
                <c:pt idx="917">
                  <c:v>49</c:v>
                </c:pt>
                <c:pt idx="918">
                  <c:v>49</c:v>
                </c:pt>
                <c:pt idx="919">
                  <c:v>48</c:v>
                </c:pt>
                <c:pt idx="920">
                  <c:v>49</c:v>
                </c:pt>
                <c:pt idx="921">
                  <c:v>49</c:v>
                </c:pt>
                <c:pt idx="922">
                  <c:v>48</c:v>
                </c:pt>
                <c:pt idx="923">
                  <c:v>48</c:v>
                </c:pt>
                <c:pt idx="924">
                  <c:v>48</c:v>
                </c:pt>
                <c:pt idx="925">
                  <c:v>48</c:v>
                </c:pt>
                <c:pt idx="926">
                  <c:v>48</c:v>
                </c:pt>
                <c:pt idx="927">
                  <c:v>48</c:v>
                </c:pt>
                <c:pt idx="928">
                  <c:v>48</c:v>
                </c:pt>
                <c:pt idx="929">
                  <c:v>48</c:v>
                </c:pt>
                <c:pt idx="930">
                  <c:v>48</c:v>
                </c:pt>
                <c:pt idx="931">
                  <c:v>48</c:v>
                </c:pt>
                <c:pt idx="932">
                  <c:v>48</c:v>
                </c:pt>
                <c:pt idx="933">
                  <c:v>47</c:v>
                </c:pt>
                <c:pt idx="934">
                  <c:v>47</c:v>
                </c:pt>
                <c:pt idx="935">
                  <c:v>48</c:v>
                </c:pt>
                <c:pt idx="936">
                  <c:v>48</c:v>
                </c:pt>
                <c:pt idx="937">
                  <c:v>48</c:v>
                </c:pt>
                <c:pt idx="938">
                  <c:v>48</c:v>
                </c:pt>
                <c:pt idx="939">
                  <c:v>48</c:v>
                </c:pt>
                <c:pt idx="940">
                  <c:v>47</c:v>
                </c:pt>
                <c:pt idx="941">
                  <c:v>47</c:v>
                </c:pt>
                <c:pt idx="942">
                  <c:v>47</c:v>
                </c:pt>
                <c:pt idx="943">
                  <c:v>47</c:v>
                </c:pt>
                <c:pt idx="944">
                  <c:v>48</c:v>
                </c:pt>
                <c:pt idx="945">
                  <c:v>48</c:v>
                </c:pt>
                <c:pt idx="946">
                  <c:v>48</c:v>
                </c:pt>
                <c:pt idx="947">
                  <c:v>49</c:v>
                </c:pt>
                <c:pt idx="948">
                  <c:v>49</c:v>
                </c:pt>
                <c:pt idx="949">
                  <c:v>49</c:v>
                </c:pt>
                <c:pt idx="950">
                  <c:v>49</c:v>
                </c:pt>
                <c:pt idx="951">
                  <c:v>50</c:v>
                </c:pt>
                <c:pt idx="952">
                  <c:v>51</c:v>
                </c:pt>
                <c:pt idx="953">
                  <c:v>51</c:v>
                </c:pt>
                <c:pt idx="954">
                  <c:v>51</c:v>
                </c:pt>
                <c:pt idx="955">
                  <c:v>51</c:v>
                </c:pt>
                <c:pt idx="956">
                  <c:v>52</c:v>
                </c:pt>
                <c:pt idx="957">
                  <c:v>52</c:v>
                </c:pt>
                <c:pt idx="958">
                  <c:v>52</c:v>
                </c:pt>
                <c:pt idx="959">
                  <c:v>52</c:v>
                </c:pt>
                <c:pt idx="960">
                  <c:v>51</c:v>
                </c:pt>
                <c:pt idx="961">
                  <c:v>51</c:v>
                </c:pt>
                <c:pt idx="962">
                  <c:v>51</c:v>
                </c:pt>
                <c:pt idx="963">
                  <c:v>51</c:v>
                </c:pt>
                <c:pt idx="964">
                  <c:v>50</c:v>
                </c:pt>
                <c:pt idx="965">
                  <c:v>50</c:v>
                </c:pt>
                <c:pt idx="966">
                  <c:v>50</c:v>
                </c:pt>
                <c:pt idx="967">
                  <c:v>50</c:v>
                </c:pt>
                <c:pt idx="968">
                  <c:v>50</c:v>
                </c:pt>
                <c:pt idx="969">
                  <c:v>50</c:v>
                </c:pt>
                <c:pt idx="970">
                  <c:v>50</c:v>
                </c:pt>
                <c:pt idx="971">
                  <c:v>51</c:v>
                </c:pt>
                <c:pt idx="972">
                  <c:v>51</c:v>
                </c:pt>
                <c:pt idx="973">
                  <c:v>50</c:v>
                </c:pt>
                <c:pt idx="974">
                  <c:v>50</c:v>
                </c:pt>
                <c:pt idx="975">
                  <c:v>50</c:v>
                </c:pt>
                <c:pt idx="976">
                  <c:v>50</c:v>
                </c:pt>
                <c:pt idx="977">
                  <c:v>50</c:v>
                </c:pt>
                <c:pt idx="978">
                  <c:v>50</c:v>
                </c:pt>
                <c:pt idx="979">
                  <c:v>50</c:v>
                </c:pt>
                <c:pt idx="980">
                  <c:v>51</c:v>
                </c:pt>
                <c:pt idx="981">
                  <c:v>50</c:v>
                </c:pt>
                <c:pt idx="982">
                  <c:v>50</c:v>
                </c:pt>
                <c:pt idx="983">
                  <c:v>50</c:v>
                </c:pt>
                <c:pt idx="984">
                  <c:v>50</c:v>
                </c:pt>
                <c:pt idx="985">
                  <c:v>50</c:v>
                </c:pt>
                <c:pt idx="986">
                  <c:v>51</c:v>
                </c:pt>
                <c:pt idx="987">
                  <c:v>51</c:v>
                </c:pt>
                <c:pt idx="988">
                  <c:v>51</c:v>
                </c:pt>
                <c:pt idx="989">
                  <c:v>50</c:v>
                </c:pt>
                <c:pt idx="990">
                  <c:v>50</c:v>
                </c:pt>
                <c:pt idx="991">
                  <c:v>50</c:v>
                </c:pt>
                <c:pt idx="992">
                  <c:v>50</c:v>
                </c:pt>
                <c:pt idx="993">
                  <c:v>50</c:v>
                </c:pt>
                <c:pt idx="994">
                  <c:v>50</c:v>
                </c:pt>
                <c:pt idx="995">
                  <c:v>50</c:v>
                </c:pt>
                <c:pt idx="996">
                  <c:v>50</c:v>
                </c:pt>
                <c:pt idx="997">
                  <c:v>51</c:v>
                </c:pt>
                <c:pt idx="998">
                  <c:v>51</c:v>
                </c:pt>
                <c:pt idx="999">
                  <c:v>51</c:v>
                </c:pt>
                <c:pt idx="1000">
                  <c:v>51</c:v>
                </c:pt>
                <c:pt idx="1001">
                  <c:v>51</c:v>
                </c:pt>
                <c:pt idx="1002">
                  <c:v>52</c:v>
                </c:pt>
                <c:pt idx="1003">
                  <c:v>52</c:v>
                </c:pt>
                <c:pt idx="1004">
                  <c:v>52</c:v>
                </c:pt>
                <c:pt idx="1005">
                  <c:v>52</c:v>
                </c:pt>
                <c:pt idx="1006">
                  <c:v>52</c:v>
                </c:pt>
                <c:pt idx="1007">
                  <c:v>53</c:v>
                </c:pt>
                <c:pt idx="1008">
                  <c:v>53</c:v>
                </c:pt>
                <c:pt idx="1009">
                  <c:v>53</c:v>
                </c:pt>
                <c:pt idx="1010">
                  <c:v>52</c:v>
                </c:pt>
                <c:pt idx="1011">
                  <c:v>52</c:v>
                </c:pt>
                <c:pt idx="1012">
                  <c:v>53</c:v>
                </c:pt>
                <c:pt idx="1013">
                  <c:v>53</c:v>
                </c:pt>
                <c:pt idx="1014">
                  <c:v>53</c:v>
                </c:pt>
                <c:pt idx="1015">
                  <c:v>53</c:v>
                </c:pt>
                <c:pt idx="1016">
                  <c:v>53</c:v>
                </c:pt>
                <c:pt idx="1017">
                  <c:v>53</c:v>
                </c:pt>
                <c:pt idx="1018">
                  <c:v>54</c:v>
                </c:pt>
                <c:pt idx="1019">
                  <c:v>54</c:v>
                </c:pt>
                <c:pt idx="1020">
                  <c:v>53</c:v>
                </c:pt>
                <c:pt idx="1021">
                  <c:v>53</c:v>
                </c:pt>
                <c:pt idx="1022">
                  <c:v>54</c:v>
                </c:pt>
                <c:pt idx="1023">
                  <c:v>54</c:v>
                </c:pt>
                <c:pt idx="1024">
                  <c:v>53</c:v>
                </c:pt>
                <c:pt idx="1025">
                  <c:v>53</c:v>
                </c:pt>
                <c:pt idx="1026">
                  <c:v>53</c:v>
                </c:pt>
                <c:pt idx="1027">
                  <c:v>54</c:v>
                </c:pt>
                <c:pt idx="1028">
                  <c:v>54</c:v>
                </c:pt>
                <c:pt idx="1029">
                  <c:v>54</c:v>
                </c:pt>
                <c:pt idx="1030">
                  <c:v>53</c:v>
                </c:pt>
                <c:pt idx="1031">
                  <c:v>53</c:v>
                </c:pt>
                <c:pt idx="1032">
                  <c:v>53</c:v>
                </c:pt>
                <c:pt idx="1033">
                  <c:v>53</c:v>
                </c:pt>
                <c:pt idx="1034">
                  <c:v>53</c:v>
                </c:pt>
                <c:pt idx="1035">
                  <c:v>52</c:v>
                </c:pt>
                <c:pt idx="1036">
                  <c:v>53</c:v>
                </c:pt>
                <c:pt idx="1037">
                  <c:v>54</c:v>
                </c:pt>
                <c:pt idx="1038">
                  <c:v>54</c:v>
                </c:pt>
                <c:pt idx="1039">
                  <c:v>53</c:v>
                </c:pt>
                <c:pt idx="1040">
                  <c:v>53</c:v>
                </c:pt>
                <c:pt idx="1041">
                  <c:v>53</c:v>
                </c:pt>
                <c:pt idx="1042">
                  <c:v>54</c:v>
                </c:pt>
                <c:pt idx="1043">
                  <c:v>54</c:v>
                </c:pt>
                <c:pt idx="1044">
                  <c:v>53</c:v>
                </c:pt>
                <c:pt idx="1045">
                  <c:v>52</c:v>
                </c:pt>
                <c:pt idx="1046">
                  <c:v>52</c:v>
                </c:pt>
                <c:pt idx="1047">
                  <c:v>53</c:v>
                </c:pt>
                <c:pt idx="1048">
                  <c:v>52</c:v>
                </c:pt>
                <c:pt idx="1049">
                  <c:v>52</c:v>
                </c:pt>
                <c:pt idx="1050">
                  <c:v>52</c:v>
                </c:pt>
                <c:pt idx="1051">
                  <c:v>52</c:v>
                </c:pt>
                <c:pt idx="1052">
                  <c:v>53</c:v>
                </c:pt>
                <c:pt idx="1053">
                  <c:v>52</c:v>
                </c:pt>
                <c:pt idx="1054">
                  <c:v>52</c:v>
                </c:pt>
                <c:pt idx="1055">
                  <c:v>53</c:v>
                </c:pt>
                <c:pt idx="1056">
                  <c:v>52</c:v>
                </c:pt>
                <c:pt idx="1057">
                  <c:v>52</c:v>
                </c:pt>
                <c:pt idx="1058">
                  <c:v>52</c:v>
                </c:pt>
                <c:pt idx="1059">
                  <c:v>52</c:v>
                </c:pt>
                <c:pt idx="1060">
                  <c:v>53</c:v>
                </c:pt>
                <c:pt idx="1061">
                  <c:v>54</c:v>
                </c:pt>
                <c:pt idx="1062">
                  <c:v>55</c:v>
                </c:pt>
                <c:pt idx="1063">
                  <c:v>55</c:v>
                </c:pt>
                <c:pt idx="1064">
                  <c:v>55</c:v>
                </c:pt>
                <c:pt idx="1065">
                  <c:v>55</c:v>
                </c:pt>
                <c:pt idx="1066">
                  <c:v>55</c:v>
                </c:pt>
                <c:pt idx="1067">
                  <c:v>54</c:v>
                </c:pt>
                <c:pt idx="1068">
                  <c:v>53</c:v>
                </c:pt>
                <c:pt idx="1069">
                  <c:v>53</c:v>
                </c:pt>
                <c:pt idx="1070">
                  <c:v>52</c:v>
                </c:pt>
                <c:pt idx="1071">
                  <c:v>52</c:v>
                </c:pt>
                <c:pt idx="1072">
                  <c:v>52</c:v>
                </c:pt>
                <c:pt idx="1073">
                  <c:v>52</c:v>
                </c:pt>
                <c:pt idx="1074">
                  <c:v>52</c:v>
                </c:pt>
                <c:pt idx="1075">
                  <c:v>52</c:v>
                </c:pt>
                <c:pt idx="1076">
                  <c:v>53</c:v>
                </c:pt>
                <c:pt idx="1077">
                  <c:v>54</c:v>
                </c:pt>
                <c:pt idx="1078">
                  <c:v>55</c:v>
                </c:pt>
                <c:pt idx="1079">
                  <c:v>54</c:v>
                </c:pt>
                <c:pt idx="1080">
                  <c:v>55</c:v>
                </c:pt>
                <c:pt idx="1081">
                  <c:v>54</c:v>
                </c:pt>
                <c:pt idx="1082">
                  <c:v>54</c:v>
                </c:pt>
                <c:pt idx="1083">
                  <c:v>53</c:v>
                </c:pt>
                <c:pt idx="1084">
                  <c:v>53</c:v>
                </c:pt>
                <c:pt idx="1085">
                  <c:v>52</c:v>
                </c:pt>
                <c:pt idx="1086">
                  <c:v>51</c:v>
                </c:pt>
                <c:pt idx="1087">
                  <c:v>51</c:v>
                </c:pt>
                <c:pt idx="1088">
                  <c:v>51</c:v>
                </c:pt>
                <c:pt idx="1089">
                  <c:v>52</c:v>
                </c:pt>
                <c:pt idx="1090">
                  <c:v>52</c:v>
                </c:pt>
                <c:pt idx="1091">
                  <c:v>52</c:v>
                </c:pt>
                <c:pt idx="1092">
                  <c:v>52</c:v>
                </c:pt>
                <c:pt idx="1093">
                  <c:v>52</c:v>
                </c:pt>
                <c:pt idx="1094">
                  <c:v>52</c:v>
                </c:pt>
                <c:pt idx="1095">
                  <c:v>52</c:v>
                </c:pt>
                <c:pt idx="1096">
                  <c:v>52</c:v>
                </c:pt>
                <c:pt idx="1097">
                  <c:v>52</c:v>
                </c:pt>
                <c:pt idx="1098">
                  <c:v>53</c:v>
                </c:pt>
                <c:pt idx="1099">
                  <c:v>53</c:v>
                </c:pt>
                <c:pt idx="1100">
                  <c:v>54</c:v>
                </c:pt>
                <c:pt idx="1101">
                  <c:v>54</c:v>
                </c:pt>
                <c:pt idx="1102">
                  <c:v>55</c:v>
                </c:pt>
                <c:pt idx="1103">
                  <c:v>54</c:v>
                </c:pt>
                <c:pt idx="1104">
                  <c:v>54</c:v>
                </c:pt>
                <c:pt idx="1105">
                  <c:v>53</c:v>
                </c:pt>
                <c:pt idx="1106">
                  <c:v>53</c:v>
                </c:pt>
                <c:pt idx="1107">
                  <c:v>53</c:v>
                </c:pt>
                <c:pt idx="1108">
                  <c:v>53</c:v>
                </c:pt>
                <c:pt idx="1109">
                  <c:v>53</c:v>
                </c:pt>
                <c:pt idx="1110">
                  <c:v>53</c:v>
                </c:pt>
                <c:pt idx="1111">
                  <c:v>54</c:v>
                </c:pt>
                <c:pt idx="1112">
                  <c:v>54</c:v>
                </c:pt>
                <c:pt idx="1113">
                  <c:v>54</c:v>
                </c:pt>
                <c:pt idx="1114">
                  <c:v>54</c:v>
                </c:pt>
                <c:pt idx="1115">
                  <c:v>54</c:v>
                </c:pt>
                <c:pt idx="1116">
                  <c:v>53</c:v>
                </c:pt>
                <c:pt idx="1117">
                  <c:v>53</c:v>
                </c:pt>
                <c:pt idx="1118">
                  <c:v>52</c:v>
                </c:pt>
                <c:pt idx="1119">
                  <c:v>52</c:v>
                </c:pt>
                <c:pt idx="1120">
                  <c:v>52</c:v>
                </c:pt>
                <c:pt idx="1121">
                  <c:v>51</c:v>
                </c:pt>
                <c:pt idx="1122">
                  <c:v>52</c:v>
                </c:pt>
                <c:pt idx="1123">
                  <c:v>52</c:v>
                </c:pt>
                <c:pt idx="1124">
                  <c:v>53</c:v>
                </c:pt>
                <c:pt idx="1125">
                  <c:v>53</c:v>
                </c:pt>
                <c:pt idx="1126">
                  <c:v>54</c:v>
                </c:pt>
                <c:pt idx="1127">
                  <c:v>53</c:v>
                </c:pt>
                <c:pt idx="1128">
                  <c:v>53</c:v>
                </c:pt>
                <c:pt idx="1129">
                  <c:v>53</c:v>
                </c:pt>
                <c:pt idx="1130">
                  <c:v>53</c:v>
                </c:pt>
                <c:pt idx="1131">
                  <c:v>53</c:v>
                </c:pt>
                <c:pt idx="1132">
                  <c:v>53</c:v>
                </c:pt>
                <c:pt idx="1133">
                  <c:v>54</c:v>
                </c:pt>
                <c:pt idx="1134">
                  <c:v>55</c:v>
                </c:pt>
                <c:pt idx="1135">
                  <c:v>54</c:v>
                </c:pt>
                <c:pt idx="1136">
                  <c:v>54</c:v>
                </c:pt>
                <c:pt idx="1137">
                  <c:v>54</c:v>
                </c:pt>
                <c:pt idx="1138">
                  <c:v>54</c:v>
                </c:pt>
                <c:pt idx="1139">
                  <c:v>54</c:v>
                </c:pt>
                <c:pt idx="1140">
                  <c:v>55</c:v>
                </c:pt>
                <c:pt idx="1141">
                  <c:v>55</c:v>
                </c:pt>
                <c:pt idx="1142">
                  <c:v>54</c:v>
                </c:pt>
                <c:pt idx="1143">
                  <c:v>55</c:v>
                </c:pt>
                <c:pt idx="1144">
                  <c:v>55</c:v>
                </c:pt>
                <c:pt idx="1145">
                  <c:v>56</c:v>
                </c:pt>
                <c:pt idx="1146">
                  <c:v>57</c:v>
                </c:pt>
                <c:pt idx="1147">
                  <c:v>56</c:v>
                </c:pt>
                <c:pt idx="1148">
                  <c:v>57</c:v>
                </c:pt>
                <c:pt idx="1149">
                  <c:v>56</c:v>
                </c:pt>
                <c:pt idx="1150">
                  <c:v>56</c:v>
                </c:pt>
                <c:pt idx="1151">
                  <c:v>56</c:v>
                </c:pt>
                <c:pt idx="1152">
                  <c:v>56</c:v>
                </c:pt>
                <c:pt idx="1153">
                  <c:v>56</c:v>
                </c:pt>
                <c:pt idx="1154">
                  <c:v>56</c:v>
                </c:pt>
                <c:pt idx="1155">
                  <c:v>55</c:v>
                </c:pt>
                <c:pt idx="1156">
                  <c:v>55</c:v>
                </c:pt>
                <c:pt idx="1157">
                  <c:v>55</c:v>
                </c:pt>
                <c:pt idx="1158">
                  <c:v>54</c:v>
                </c:pt>
                <c:pt idx="1159">
                  <c:v>54</c:v>
                </c:pt>
                <c:pt idx="1160">
                  <c:v>54</c:v>
                </c:pt>
                <c:pt idx="1161">
                  <c:v>55</c:v>
                </c:pt>
                <c:pt idx="1162">
                  <c:v>55</c:v>
                </c:pt>
                <c:pt idx="1163">
                  <c:v>56</c:v>
                </c:pt>
                <c:pt idx="1164">
                  <c:v>56</c:v>
                </c:pt>
                <c:pt idx="1165">
                  <c:v>55</c:v>
                </c:pt>
                <c:pt idx="1166">
                  <c:v>54</c:v>
                </c:pt>
                <c:pt idx="1167">
                  <c:v>54</c:v>
                </c:pt>
                <c:pt idx="1168">
                  <c:v>54</c:v>
                </c:pt>
                <c:pt idx="1169">
                  <c:v>54</c:v>
                </c:pt>
                <c:pt idx="1170">
                  <c:v>54</c:v>
                </c:pt>
                <c:pt idx="1171">
                  <c:v>54</c:v>
                </c:pt>
                <c:pt idx="1172">
                  <c:v>54</c:v>
                </c:pt>
                <c:pt idx="1173">
                  <c:v>53</c:v>
                </c:pt>
                <c:pt idx="1174">
                  <c:v>53</c:v>
                </c:pt>
                <c:pt idx="1175">
                  <c:v>52</c:v>
                </c:pt>
                <c:pt idx="1176">
                  <c:v>52</c:v>
                </c:pt>
                <c:pt idx="1177">
                  <c:v>52</c:v>
                </c:pt>
                <c:pt idx="1178">
                  <c:v>52</c:v>
                </c:pt>
                <c:pt idx="1179">
                  <c:v>52</c:v>
                </c:pt>
                <c:pt idx="1180">
                  <c:v>52</c:v>
                </c:pt>
                <c:pt idx="1181">
                  <c:v>52</c:v>
                </c:pt>
                <c:pt idx="1182">
                  <c:v>52</c:v>
                </c:pt>
                <c:pt idx="1183">
                  <c:v>52</c:v>
                </c:pt>
                <c:pt idx="1184">
                  <c:v>53</c:v>
                </c:pt>
                <c:pt idx="1185">
                  <c:v>53</c:v>
                </c:pt>
                <c:pt idx="1186">
                  <c:v>53</c:v>
                </c:pt>
                <c:pt idx="1187">
                  <c:v>54</c:v>
                </c:pt>
                <c:pt idx="1188">
                  <c:v>54</c:v>
                </c:pt>
                <c:pt idx="1189">
                  <c:v>54</c:v>
                </c:pt>
                <c:pt idx="1190">
                  <c:v>54</c:v>
                </c:pt>
                <c:pt idx="1191">
                  <c:v>55</c:v>
                </c:pt>
                <c:pt idx="1192">
                  <c:v>55</c:v>
                </c:pt>
                <c:pt idx="1193">
                  <c:v>55</c:v>
                </c:pt>
                <c:pt idx="1194">
                  <c:v>56</c:v>
                </c:pt>
                <c:pt idx="1195">
                  <c:v>56</c:v>
                </c:pt>
                <c:pt idx="1196">
                  <c:v>56</c:v>
                </c:pt>
                <c:pt idx="1197">
                  <c:v>57</c:v>
                </c:pt>
                <c:pt idx="1198">
                  <c:v>56</c:v>
                </c:pt>
                <c:pt idx="1199">
                  <c:v>57</c:v>
                </c:pt>
                <c:pt idx="1200">
                  <c:v>57</c:v>
                </c:pt>
                <c:pt idx="1201">
                  <c:v>56</c:v>
                </c:pt>
                <c:pt idx="1202">
                  <c:v>55</c:v>
                </c:pt>
                <c:pt idx="1203">
                  <c:v>56</c:v>
                </c:pt>
                <c:pt idx="1204">
                  <c:v>57</c:v>
                </c:pt>
                <c:pt idx="1205">
                  <c:v>57</c:v>
                </c:pt>
                <c:pt idx="1206">
                  <c:v>56</c:v>
                </c:pt>
                <c:pt idx="1207">
                  <c:v>55</c:v>
                </c:pt>
                <c:pt idx="1208">
                  <c:v>55</c:v>
                </c:pt>
                <c:pt idx="1209">
                  <c:v>56</c:v>
                </c:pt>
                <c:pt idx="1210">
                  <c:v>56</c:v>
                </c:pt>
                <c:pt idx="1211">
                  <c:v>56</c:v>
                </c:pt>
                <c:pt idx="1212">
                  <c:v>57</c:v>
                </c:pt>
                <c:pt idx="1213">
                  <c:v>57</c:v>
                </c:pt>
                <c:pt idx="1214">
                  <c:v>57</c:v>
                </c:pt>
                <c:pt idx="1215">
                  <c:v>57</c:v>
                </c:pt>
                <c:pt idx="1216">
                  <c:v>56</c:v>
                </c:pt>
                <c:pt idx="1217">
                  <c:v>56</c:v>
                </c:pt>
                <c:pt idx="1218">
                  <c:v>56</c:v>
                </c:pt>
                <c:pt idx="1219">
                  <c:v>57</c:v>
                </c:pt>
                <c:pt idx="1220">
                  <c:v>56</c:v>
                </c:pt>
                <c:pt idx="1221">
                  <c:v>56</c:v>
                </c:pt>
                <c:pt idx="1222">
                  <c:v>55</c:v>
                </c:pt>
                <c:pt idx="1223">
                  <c:v>55</c:v>
                </c:pt>
                <c:pt idx="1224">
                  <c:v>55</c:v>
                </c:pt>
                <c:pt idx="1225">
                  <c:v>56</c:v>
                </c:pt>
                <c:pt idx="1226">
                  <c:v>56</c:v>
                </c:pt>
                <c:pt idx="1227">
                  <c:v>56</c:v>
                </c:pt>
                <c:pt idx="1228">
                  <c:v>56</c:v>
                </c:pt>
                <c:pt idx="1229">
                  <c:v>56</c:v>
                </c:pt>
                <c:pt idx="1230">
                  <c:v>56</c:v>
                </c:pt>
                <c:pt idx="1231">
                  <c:v>56</c:v>
                </c:pt>
                <c:pt idx="1232">
                  <c:v>56</c:v>
                </c:pt>
                <c:pt idx="1233">
                  <c:v>56</c:v>
                </c:pt>
                <c:pt idx="1234">
                  <c:v>56</c:v>
                </c:pt>
                <c:pt idx="1235">
                  <c:v>56</c:v>
                </c:pt>
                <c:pt idx="1236">
                  <c:v>56</c:v>
                </c:pt>
                <c:pt idx="1237">
                  <c:v>57</c:v>
                </c:pt>
                <c:pt idx="1238">
                  <c:v>56</c:v>
                </c:pt>
                <c:pt idx="1239">
                  <c:v>57</c:v>
                </c:pt>
                <c:pt idx="1240">
                  <c:v>56</c:v>
                </c:pt>
                <c:pt idx="1241">
                  <c:v>57</c:v>
                </c:pt>
                <c:pt idx="1242">
                  <c:v>56</c:v>
                </c:pt>
                <c:pt idx="1243">
                  <c:v>56</c:v>
                </c:pt>
                <c:pt idx="1244">
                  <c:v>57</c:v>
                </c:pt>
                <c:pt idx="1245">
                  <c:v>57</c:v>
                </c:pt>
                <c:pt idx="1246">
                  <c:v>56</c:v>
                </c:pt>
                <c:pt idx="1247">
                  <c:v>56</c:v>
                </c:pt>
                <c:pt idx="1248">
                  <c:v>56</c:v>
                </c:pt>
                <c:pt idx="1249">
                  <c:v>56</c:v>
                </c:pt>
                <c:pt idx="1250">
                  <c:v>55</c:v>
                </c:pt>
                <c:pt idx="1251">
                  <c:v>56</c:v>
                </c:pt>
                <c:pt idx="1252">
                  <c:v>56</c:v>
                </c:pt>
                <c:pt idx="1253">
                  <c:v>56</c:v>
                </c:pt>
                <c:pt idx="1254">
                  <c:v>56</c:v>
                </c:pt>
                <c:pt idx="1255">
                  <c:v>56</c:v>
                </c:pt>
                <c:pt idx="1256">
                  <c:v>57</c:v>
                </c:pt>
                <c:pt idx="1257">
                  <c:v>57</c:v>
                </c:pt>
                <c:pt idx="1258">
                  <c:v>56</c:v>
                </c:pt>
                <c:pt idx="1259">
                  <c:v>56</c:v>
                </c:pt>
                <c:pt idx="1260">
                  <c:v>55</c:v>
                </c:pt>
                <c:pt idx="1261">
                  <c:v>56</c:v>
                </c:pt>
                <c:pt idx="1262">
                  <c:v>56</c:v>
                </c:pt>
                <c:pt idx="1263">
                  <c:v>56</c:v>
                </c:pt>
                <c:pt idx="1264">
                  <c:v>57</c:v>
                </c:pt>
                <c:pt idx="1265">
                  <c:v>57</c:v>
                </c:pt>
                <c:pt idx="1266">
                  <c:v>58</c:v>
                </c:pt>
                <c:pt idx="1267">
                  <c:v>58</c:v>
                </c:pt>
                <c:pt idx="1268">
                  <c:v>57</c:v>
                </c:pt>
                <c:pt idx="1269">
                  <c:v>57</c:v>
                </c:pt>
                <c:pt idx="1270">
                  <c:v>58</c:v>
                </c:pt>
                <c:pt idx="1271">
                  <c:v>58</c:v>
                </c:pt>
                <c:pt idx="1272">
                  <c:v>57</c:v>
                </c:pt>
                <c:pt idx="1273">
                  <c:v>58</c:v>
                </c:pt>
                <c:pt idx="1274">
                  <c:v>59</c:v>
                </c:pt>
                <c:pt idx="1275">
                  <c:v>58</c:v>
                </c:pt>
                <c:pt idx="1276">
                  <c:v>57</c:v>
                </c:pt>
                <c:pt idx="1277">
                  <c:v>57</c:v>
                </c:pt>
                <c:pt idx="1278">
                  <c:v>58</c:v>
                </c:pt>
                <c:pt idx="1279">
                  <c:v>58</c:v>
                </c:pt>
                <c:pt idx="1280">
                  <c:v>58</c:v>
                </c:pt>
                <c:pt idx="1281">
                  <c:v>58</c:v>
                </c:pt>
                <c:pt idx="1282">
                  <c:v>58</c:v>
                </c:pt>
                <c:pt idx="1283">
                  <c:v>58</c:v>
                </c:pt>
                <c:pt idx="1284">
                  <c:v>58</c:v>
                </c:pt>
                <c:pt idx="1285">
                  <c:v>58</c:v>
                </c:pt>
                <c:pt idx="1286">
                  <c:v>58</c:v>
                </c:pt>
                <c:pt idx="1287">
                  <c:v>58</c:v>
                </c:pt>
                <c:pt idx="1288">
                  <c:v>58</c:v>
                </c:pt>
                <c:pt idx="1289">
                  <c:v>58</c:v>
                </c:pt>
                <c:pt idx="1290">
                  <c:v>58</c:v>
                </c:pt>
                <c:pt idx="1291">
                  <c:v>59</c:v>
                </c:pt>
                <c:pt idx="1292">
                  <c:v>59</c:v>
                </c:pt>
                <c:pt idx="1293">
                  <c:v>58</c:v>
                </c:pt>
                <c:pt idx="1294">
                  <c:v>58</c:v>
                </c:pt>
                <c:pt idx="1295">
                  <c:v>58</c:v>
                </c:pt>
                <c:pt idx="1296">
                  <c:v>58</c:v>
                </c:pt>
                <c:pt idx="1297">
                  <c:v>58</c:v>
                </c:pt>
                <c:pt idx="1298">
                  <c:v>58</c:v>
                </c:pt>
                <c:pt idx="1299">
                  <c:v>58</c:v>
                </c:pt>
                <c:pt idx="1300">
                  <c:v>58</c:v>
                </c:pt>
                <c:pt idx="1301">
                  <c:v>58</c:v>
                </c:pt>
                <c:pt idx="1302">
                  <c:v>58</c:v>
                </c:pt>
                <c:pt idx="1303">
                  <c:v>57</c:v>
                </c:pt>
                <c:pt idx="1304">
                  <c:v>57</c:v>
                </c:pt>
                <c:pt idx="1305">
                  <c:v>56</c:v>
                </c:pt>
                <c:pt idx="1306">
                  <c:v>55</c:v>
                </c:pt>
                <c:pt idx="1307">
                  <c:v>55</c:v>
                </c:pt>
                <c:pt idx="1308">
                  <c:v>56</c:v>
                </c:pt>
                <c:pt idx="1309">
                  <c:v>56</c:v>
                </c:pt>
                <c:pt idx="1310">
                  <c:v>55</c:v>
                </c:pt>
                <c:pt idx="1311">
                  <c:v>55</c:v>
                </c:pt>
                <c:pt idx="1312">
                  <c:v>55</c:v>
                </c:pt>
                <c:pt idx="1313">
                  <c:v>55</c:v>
                </c:pt>
                <c:pt idx="1314">
                  <c:v>55</c:v>
                </c:pt>
                <c:pt idx="1315">
                  <c:v>55</c:v>
                </c:pt>
                <c:pt idx="1316">
                  <c:v>55</c:v>
                </c:pt>
                <c:pt idx="1317">
                  <c:v>55</c:v>
                </c:pt>
                <c:pt idx="1318">
                  <c:v>54</c:v>
                </c:pt>
                <c:pt idx="1319">
                  <c:v>54</c:v>
                </c:pt>
                <c:pt idx="1320">
                  <c:v>54</c:v>
                </c:pt>
                <c:pt idx="1321">
                  <c:v>54</c:v>
                </c:pt>
                <c:pt idx="1322">
                  <c:v>54</c:v>
                </c:pt>
                <c:pt idx="1323">
                  <c:v>55</c:v>
                </c:pt>
                <c:pt idx="1324">
                  <c:v>55</c:v>
                </c:pt>
                <c:pt idx="1325">
                  <c:v>56</c:v>
                </c:pt>
                <c:pt idx="1326">
                  <c:v>56</c:v>
                </c:pt>
                <c:pt idx="1327">
                  <c:v>55</c:v>
                </c:pt>
                <c:pt idx="1328">
                  <c:v>55</c:v>
                </c:pt>
                <c:pt idx="1329">
                  <c:v>55</c:v>
                </c:pt>
                <c:pt idx="1330">
                  <c:v>55</c:v>
                </c:pt>
                <c:pt idx="1331">
                  <c:v>54</c:v>
                </c:pt>
                <c:pt idx="1332">
                  <c:v>53</c:v>
                </c:pt>
                <c:pt idx="1333">
                  <c:v>53</c:v>
                </c:pt>
                <c:pt idx="1334">
                  <c:v>53</c:v>
                </c:pt>
                <c:pt idx="1335">
                  <c:v>53</c:v>
                </c:pt>
                <c:pt idx="1336">
                  <c:v>53</c:v>
                </c:pt>
                <c:pt idx="1337">
                  <c:v>52</c:v>
                </c:pt>
                <c:pt idx="1338">
                  <c:v>52</c:v>
                </c:pt>
                <c:pt idx="1339">
                  <c:v>52</c:v>
                </c:pt>
                <c:pt idx="1340">
                  <c:v>52</c:v>
                </c:pt>
                <c:pt idx="1341">
                  <c:v>52</c:v>
                </c:pt>
                <c:pt idx="1342">
                  <c:v>52</c:v>
                </c:pt>
                <c:pt idx="1343">
                  <c:v>52</c:v>
                </c:pt>
                <c:pt idx="1344">
                  <c:v>51</c:v>
                </c:pt>
                <c:pt idx="1345">
                  <c:v>52</c:v>
                </c:pt>
                <c:pt idx="1346">
                  <c:v>52</c:v>
                </c:pt>
                <c:pt idx="1347">
                  <c:v>51</c:v>
                </c:pt>
                <c:pt idx="1348">
                  <c:v>52</c:v>
                </c:pt>
                <c:pt idx="1349">
                  <c:v>52</c:v>
                </c:pt>
                <c:pt idx="1350">
                  <c:v>52</c:v>
                </c:pt>
                <c:pt idx="1351">
                  <c:v>51</c:v>
                </c:pt>
                <c:pt idx="1352">
                  <c:v>51</c:v>
                </c:pt>
                <c:pt idx="1353">
                  <c:v>51</c:v>
                </c:pt>
                <c:pt idx="1354">
                  <c:v>52</c:v>
                </c:pt>
                <c:pt idx="1355">
                  <c:v>51</c:v>
                </c:pt>
                <c:pt idx="1356">
                  <c:v>51</c:v>
                </c:pt>
                <c:pt idx="1357">
                  <c:v>51</c:v>
                </c:pt>
                <c:pt idx="1358">
                  <c:v>51</c:v>
                </c:pt>
                <c:pt idx="1359">
                  <c:v>51</c:v>
                </c:pt>
                <c:pt idx="1360">
                  <c:v>51</c:v>
                </c:pt>
                <c:pt idx="1361">
                  <c:v>51</c:v>
                </c:pt>
                <c:pt idx="1362">
                  <c:v>51</c:v>
                </c:pt>
                <c:pt idx="1363">
                  <c:v>51</c:v>
                </c:pt>
                <c:pt idx="1364">
                  <c:v>50</c:v>
                </c:pt>
                <c:pt idx="1365">
                  <c:v>50</c:v>
                </c:pt>
                <c:pt idx="1366">
                  <c:v>50</c:v>
                </c:pt>
                <c:pt idx="1367">
                  <c:v>50</c:v>
                </c:pt>
                <c:pt idx="1368">
                  <c:v>50</c:v>
                </c:pt>
                <c:pt idx="1369">
                  <c:v>50</c:v>
                </c:pt>
                <c:pt idx="1370">
                  <c:v>50</c:v>
                </c:pt>
                <c:pt idx="1371">
                  <c:v>51</c:v>
                </c:pt>
                <c:pt idx="1372">
                  <c:v>50</c:v>
                </c:pt>
                <c:pt idx="1373">
                  <c:v>51</c:v>
                </c:pt>
                <c:pt idx="1374">
                  <c:v>52</c:v>
                </c:pt>
                <c:pt idx="1375">
                  <c:v>51</c:v>
                </c:pt>
                <c:pt idx="1376">
                  <c:v>52</c:v>
                </c:pt>
                <c:pt idx="1377">
                  <c:v>53</c:v>
                </c:pt>
                <c:pt idx="1378">
                  <c:v>52</c:v>
                </c:pt>
                <c:pt idx="1379">
                  <c:v>52</c:v>
                </c:pt>
                <c:pt idx="1380">
                  <c:v>52</c:v>
                </c:pt>
                <c:pt idx="1381">
                  <c:v>52</c:v>
                </c:pt>
                <c:pt idx="1382">
                  <c:v>52</c:v>
                </c:pt>
                <c:pt idx="1383">
                  <c:v>52</c:v>
                </c:pt>
                <c:pt idx="1384">
                  <c:v>52</c:v>
                </c:pt>
                <c:pt idx="1385">
                  <c:v>52</c:v>
                </c:pt>
                <c:pt idx="1386">
                  <c:v>52</c:v>
                </c:pt>
                <c:pt idx="1387">
                  <c:v>52</c:v>
                </c:pt>
                <c:pt idx="1388">
                  <c:v>52</c:v>
                </c:pt>
                <c:pt idx="1389">
                  <c:v>52</c:v>
                </c:pt>
                <c:pt idx="1390">
                  <c:v>52</c:v>
                </c:pt>
                <c:pt idx="1391">
                  <c:v>52</c:v>
                </c:pt>
                <c:pt idx="1392">
                  <c:v>51</c:v>
                </c:pt>
                <c:pt idx="1393">
                  <c:v>51</c:v>
                </c:pt>
                <c:pt idx="1394">
                  <c:v>51</c:v>
                </c:pt>
                <c:pt idx="1395">
                  <c:v>51</c:v>
                </c:pt>
                <c:pt idx="1396">
                  <c:v>52</c:v>
                </c:pt>
                <c:pt idx="1397">
                  <c:v>53</c:v>
                </c:pt>
                <c:pt idx="1398">
                  <c:v>54</c:v>
                </c:pt>
                <c:pt idx="1399">
                  <c:v>53</c:v>
                </c:pt>
                <c:pt idx="1400">
                  <c:v>54</c:v>
                </c:pt>
                <c:pt idx="1401">
                  <c:v>54</c:v>
                </c:pt>
                <c:pt idx="1402">
                  <c:v>53</c:v>
                </c:pt>
                <c:pt idx="1403">
                  <c:v>54</c:v>
                </c:pt>
                <c:pt idx="1404">
                  <c:v>54</c:v>
                </c:pt>
                <c:pt idx="1405">
                  <c:v>55</c:v>
                </c:pt>
                <c:pt idx="1406">
                  <c:v>56</c:v>
                </c:pt>
                <c:pt idx="1407">
                  <c:v>56</c:v>
                </c:pt>
                <c:pt idx="1408">
                  <c:v>55</c:v>
                </c:pt>
                <c:pt idx="1409">
                  <c:v>55</c:v>
                </c:pt>
                <c:pt idx="1410">
                  <c:v>56</c:v>
                </c:pt>
                <c:pt idx="1411">
                  <c:v>56</c:v>
                </c:pt>
                <c:pt idx="1412">
                  <c:v>57</c:v>
                </c:pt>
                <c:pt idx="1413">
                  <c:v>58</c:v>
                </c:pt>
                <c:pt idx="1414">
                  <c:v>57</c:v>
                </c:pt>
                <c:pt idx="1415">
                  <c:v>56</c:v>
                </c:pt>
                <c:pt idx="1416">
                  <c:v>56</c:v>
                </c:pt>
                <c:pt idx="1417">
                  <c:v>56</c:v>
                </c:pt>
                <c:pt idx="1418">
                  <c:v>56</c:v>
                </c:pt>
                <c:pt idx="1419">
                  <c:v>56</c:v>
                </c:pt>
                <c:pt idx="1420">
                  <c:v>56</c:v>
                </c:pt>
                <c:pt idx="1421">
                  <c:v>57</c:v>
                </c:pt>
                <c:pt idx="1422">
                  <c:v>57</c:v>
                </c:pt>
                <c:pt idx="1423">
                  <c:v>57</c:v>
                </c:pt>
                <c:pt idx="1424">
                  <c:v>57</c:v>
                </c:pt>
                <c:pt idx="1425">
                  <c:v>56</c:v>
                </c:pt>
                <c:pt idx="1426">
                  <c:v>56</c:v>
                </c:pt>
                <c:pt idx="1427">
                  <c:v>56</c:v>
                </c:pt>
                <c:pt idx="1428">
                  <c:v>56</c:v>
                </c:pt>
                <c:pt idx="1429">
                  <c:v>56</c:v>
                </c:pt>
                <c:pt idx="1430">
                  <c:v>56</c:v>
                </c:pt>
                <c:pt idx="1431">
                  <c:v>57</c:v>
                </c:pt>
                <c:pt idx="1432">
                  <c:v>58</c:v>
                </c:pt>
                <c:pt idx="1433">
                  <c:v>57</c:v>
                </c:pt>
                <c:pt idx="1434">
                  <c:v>57</c:v>
                </c:pt>
                <c:pt idx="1435">
                  <c:v>57</c:v>
                </c:pt>
                <c:pt idx="1436">
                  <c:v>57</c:v>
                </c:pt>
                <c:pt idx="1437">
                  <c:v>57</c:v>
                </c:pt>
                <c:pt idx="1438">
                  <c:v>58</c:v>
                </c:pt>
                <c:pt idx="1439">
                  <c:v>58</c:v>
                </c:pt>
                <c:pt idx="1440">
                  <c:v>58</c:v>
                </c:pt>
                <c:pt idx="1441">
                  <c:v>58</c:v>
                </c:pt>
                <c:pt idx="1442">
                  <c:v>57</c:v>
                </c:pt>
                <c:pt idx="1443">
                  <c:v>57</c:v>
                </c:pt>
                <c:pt idx="1444">
                  <c:v>57</c:v>
                </c:pt>
                <c:pt idx="1445">
                  <c:v>57</c:v>
                </c:pt>
                <c:pt idx="1446">
                  <c:v>57</c:v>
                </c:pt>
                <c:pt idx="1447">
                  <c:v>57</c:v>
                </c:pt>
                <c:pt idx="1448">
                  <c:v>57</c:v>
                </c:pt>
                <c:pt idx="1449">
                  <c:v>57</c:v>
                </c:pt>
                <c:pt idx="1450">
                  <c:v>57</c:v>
                </c:pt>
                <c:pt idx="1451">
                  <c:v>56</c:v>
                </c:pt>
                <c:pt idx="1452">
                  <c:v>57</c:v>
                </c:pt>
                <c:pt idx="1453">
                  <c:v>57</c:v>
                </c:pt>
                <c:pt idx="1454">
                  <c:v>57</c:v>
                </c:pt>
                <c:pt idx="1455">
                  <c:v>57</c:v>
                </c:pt>
                <c:pt idx="1456">
                  <c:v>57</c:v>
                </c:pt>
                <c:pt idx="1457">
                  <c:v>56</c:v>
                </c:pt>
                <c:pt idx="1458">
                  <c:v>56</c:v>
                </c:pt>
                <c:pt idx="1459">
                  <c:v>56</c:v>
                </c:pt>
                <c:pt idx="1460">
                  <c:v>56</c:v>
                </c:pt>
                <c:pt idx="1461">
                  <c:v>57</c:v>
                </c:pt>
                <c:pt idx="1462">
                  <c:v>57</c:v>
                </c:pt>
                <c:pt idx="1463">
                  <c:v>57</c:v>
                </c:pt>
                <c:pt idx="1464">
                  <c:v>58</c:v>
                </c:pt>
                <c:pt idx="1465">
                  <c:v>58</c:v>
                </c:pt>
                <c:pt idx="1466">
                  <c:v>58</c:v>
                </c:pt>
                <c:pt idx="1467">
                  <c:v>59</c:v>
                </c:pt>
                <c:pt idx="1468">
                  <c:v>59</c:v>
                </c:pt>
                <c:pt idx="1469">
                  <c:v>59</c:v>
                </c:pt>
                <c:pt idx="1470">
                  <c:v>58</c:v>
                </c:pt>
                <c:pt idx="1471">
                  <c:v>58</c:v>
                </c:pt>
                <c:pt idx="1472">
                  <c:v>58</c:v>
                </c:pt>
                <c:pt idx="1473">
                  <c:v>58</c:v>
                </c:pt>
                <c:pt idx="1474">
                  <c:v>58</c:v>
                </c:pt>
                <c:pt idx="1475">
                  <c:v>59</c:v>
                </c:pt>
                <c:pt idx="1476">
                  <c:v>59</c:v>
                </c:pt>
                <c:pt idx="1477">
                  <c:v>59</c:v>
                </c:pt>
                <c:pt idx="1478">
                  <c:v>59</c:v>
                </c:pt>
                <c:pt idx="1479">
                  <c:v>58</c:v>
                </c:pt>
                <c:pt idx="1480">
                  <c:v>58</c:v>
                </c:pt>
                <c:pt idx="1481">
                  <c:v>58</c:v>
                </c:pt>
                <c:pt idx="1482">
                  <c:v>57</c:v>
                </c:pt>
                <c:pt idx="1483">
                  <c:v>57</c:v>
                </c:pt>
                <c:pt idx="1484">
                  <c:v>58</c:v>
                </c:pt>
                <c:pt idx="1485">
                  <c:v>58</c:v>
                </c:pt>
                <c:pt idx="1486">
                  <c:v>57</c:v>
                </c:pt>
                <c:pt idx="1487">
                  <c:v>58</c:v>
                </c:pt>
                <c:pt idx="1488">
                  <c:v>58</c:v>
                </c:pt>
                <c:pt idx="1489">
                  <c:v>59</c:v>
                </c:pt>
                <c:pt idx="1490">
                  <c:v>59</c:v>
                </c:pt>
                <c:pt idx="1491">
                  <c:v>58</c:v>
                </c:pt>
                <c:pt idx="1492">
                  <c:v>58</c:v>
                </c:pt>
                <c:pt idx="1493">
                  <c:v>57</c:v>
                </c:pt>
                <c:pt idx="1494">
                  <c:v>56</c:v>
                </c:pt>
                <c:pt idx="1495">
                  <c:v>56</c:v>
                </c:pt>
                <c:pt idx="1496">
                  <c:v>56</c:v>
                </c:pt>
                <c:pt idx="1497">
                  <c:v>56</c:v>
                </c:pt>
                <c:pt idx="1498">
                  <c:v>56</c:v>
                </c:pt>
                <c:pt idx="1499">
                  <c:v>57</c:v>
                </c:pt>
                <c:pt idx="1500">
                  <c:v>57</c:v>
                </c:pt>
                <c:pt idx="1501">
                  <c:v>56</c:v>
                </c:pt>
                <c:pt idx="1502">
                  <c:v>56</c:v>
                </c:pt>
                <c:pt idx="1503">
                  <c:v>56</c:v>
                </c:pt>
                <c:pt idx="1504">
                  <c:v>56</c:v>
                </c:pt>
                <c:pt idx="1505">
                  <c:v>56</c:v>
                </c:pt>
                <c:pt idx="1506">
                  <c:v>55</c:v>
                </c:pt>
                <c:pt idx="1507">
                  <c:v>55</c:v>
                </c:pt>
                <c:pt idx="1508">
                  <c:v>56</c:v>
                </c:pt>
                <c:pt idx="1509">
                  <c:v>55</c:v>
                </c:pt>
                <c:pt idx="1510">
                  <c:v>55</c:v>
                </c:pt>
                <c:pt idx="1511">
                  <c:v>55</c:v>
                </c:pt>
                <c:pt idx="1512">
                  <c:v>56</c:v>
                </c:pt>
                <c:pt idx="1513">
                  <c:v>56</c:v>
                </c:pt>
                <c:pt idx="1514">
                  <c:v>56</c:v>
                </c:pt>
                <c:pt idx="1515">
                  <c:v>56</c:v>
                </c:pt>
                <c:pt idx="1516">
                  <c:v>55</c:v>
                </c:pt>
                <c:pt idx="1517">
                  <c:v>54</c:v>
                </c:pt>
                <c:pt idx="1518">
                  <c:v>54</c:v>
                </c:pt>
                <c:pt idx="1519">
                  <c:v>54</c:v>
                </c:pt>
                <c:pt idx="1520">
                  <c:v>54</c:v>
                </c:pt>
                <c:pt idx="1521">
                  <c:v>54</c:v>
                </c:pt>
                <c:pt idx="1522">
                  <c:v>55</c:v>
                </c:pt>
                <c:pt idx="1523">
                  <c:v>54</c:v>
                </c:pt>
                <c:pt idx="1524">
                  <c:v>54</c:v>
                </c:pt>
                <c:pt idx="1525">
                  <c:v>55</c:v>
                </c:pt>
                <c:pt idx="1526">
                  <c:v>54</c:v>
                </c:pt>
                <c:pt idx="1527">
                  <c:v>54</c:v>
                </c:pt>
                <c:pt idx="1528">
                  <c:v>55</c:v>
                </c:pt>
                <c:pt idx="1529">
                  <c:v>55</c:v>
                </c:pt>
                <c:pt idx="1530">
                  <c:v>55</c:v>
                </c:pt>
                <c:pt idx="1531">
                  <c:v>55</c:v>
                </c:pt>
                <c:pt idx="1532">
                  <c:v>54</c:v>
                </c:pt>
                <c:pt idx="1533">
                  <c:v>54</c:v>
                </c:pt>
                <c:pt idx="1534">
                  <c:v>54</c:v>
                </c:pt>
                <c:pt idx="1535">
                  <c:v>53</c:v>
                </c:pt>
                <c:pt idx="1536">
                  <c:v>53</c:v>
                </c:pt>
                <c:pt idx="1537">
                  <c:v>53</c:v>
                </c:pt>
                <c:pt idx="1538">
                  <c:v>53</c:v>
                </c:pt>
                <c:pt idx="1539">
                  <c:v>53</c:v>
                </c:pt>
                <c:pt idx="1540">
                  <c:v>53</c:v>
                </c:pt>
                <c:pt idx="1541">
                  <c:v>53</c:v>
                </c:pt>
                <c:pt idx="1542">
                  <c:v>53</c:v>
                </c:pt>
                <c:pt idx="1543">
                  <c:v>54</c:v>
                </c:pt>
                <c:pt idx="1544">
                  <c:v>54</c:v>
                </c:pt>
                <c:pt idx="1545">
                  <c:v>54</c:v>
                </c:pt>
                <c:pt idx="1546">
                  <c:v>53</c:v>
                </c:pt>
                <c:pt idx="1547">
                  <c:v>53</c:v>
                </c:pt>
                <c:pt idx="1548">
                  <c:v>54</c:v>
                </c:pt>
                <c:pt idx="1549">
                  <c:v>54</c:v>
                </c:pt>
                <c:pt idx="1550">
                  <c:v>55</c:v>
                </c:pt>
                <c:pt idx="1551">
                  <c:v>55</c:v>
                </c:pt>
                <c:pt idx="1552">
                  <c:v>55</c:v>
                </c:pt>
                <c:pt idx="1553">
                  <c:v>55</c:v>
                </c:pt>
                <c:pt idx="1554">
                  <c:v>54</c:v>
                </c:pt>
                <c:pt idx="1555">
                  <c:v>54</c:v>
                </c:pt>
                <c:pt idx="1556">
                  <c:v>54</c:v>
                </c:pt>
                <c:pt idx="1557">
                  <c:v>54</c:v>
                </c:pt>
                <c:pt idx="1558">
                  <c:v>55</c:v>
                </c:pt>
                <c:pt idx="1559">
                  <c:v>55</c:v>
                </c:pt>
                <c:pt idx="1560">
                  <c:v>54</c:v>
                </c:pt>
                <c:pt idx="1561">
                  <c:v>55</c:v>
                </c:pt>
                <c:pt idx="1562">
                  <c:v>55</c:v>
                </c:pt>
                <c:pt idx="1563">
                  <c:v>55</c:v>
                </c:pt>
                <c:pt idx="1564">
                  <c:v>55</c:v>
                </c:pt>
                <c:pt idx="1565">
                  <c:v>56</c:v>
                </c:pt>
                <c:pt idx="1566">
                  <c:v>55</c:v>
                </c:pt>
                <c:pt idx="1567">
                  <c:v>55</c:v>
                </c:pt>
                <c:pt idx="1568">
                  <c:v>56</c:v>
                </c:pt>
                <c:pt idx="1569">
                  <c:v>56</c:v>
                </c:pt>
                <c:pt idx="1570">
                  <c:v>55</c:v>
                </c:pt>
                <c:pt idx="1571">
                  <c:v>55</c:v>
                </c:pt>
                <c:pt idx="1572">
                  <c:v>56</c:v>
                </c:pt>
                <c:pt idx="1573">
                  <c:v>56</c:v>
                </c:pt>
                <c:pt idx="1574">
                  <c:v>56</c:v>
                </c:pt>
                <c:pt idx="1575">
                  <c:v>56</c:v>
                </c:pt>
                <c:pt idx="1576">
                  <c:v>57</c:v>
                </c:pt>
                <c:pt idx="1577">
                  <c:v>57</c:v>
                </c:pt>
                <c:pt idx="1578">
                  <c:v>57</c:v>
                </c:pt>
                <c:pt idx="1579">
                  <c:v>57</c:v>
                </c:pt>
                <c:pt idx="1580">
                  <c:v>56</c:v>
                </c:pt>
                <c:pt idx="1581">
                  <c:v>56</c:v>
                </c:pt>
                <c:pt idx="1582">
                  <c:v>56</c:v>
                </c:pt>
                <c:pt idx="1583">
                  <c:v>57</c:v>
                </c:pt>
                <c:pt idx="1584">
                  <c:v>57</c:v>
                </c:pt>
                <c:pt idx="1585">
                  <c:v>58</c:v>
                </c:pt>
                <c:pt idx="1586">
                  <c:v>58</c:v>
                </c:pt>
                <c:pt idx="1587">
                  <c:v>58</c:v>
                </c:pt>
                <c:pt idx="1588">
                  <c:v>58</c:v>
                </c:pt>
                <c:pt idx="1589">
                  <c:v>58</c:v>
                </c:pt>
                <c:pt idx="1590">
                  <c:v>58</c:v>
                </c:pt>
                <c:pt idx="1591">
                  <c:v>58</c:v>
                </c:pt>
                <c:pt idx="1592">
                  <c:v>58</c:v>
                </c:pt>
                <c:pt idx="1593">
                  <c:v>58</c:v>
                </c:pt>
                <c:pt idx="1594">
                  <c:v>58</c:v>
                </c:pt>
                <c:pt idx="1595">
                  <c:v>58</c:v>
                </c:pt>
                <c:pt idx="1596">
                  <c:v>58</c:v>
                </c:pt>
                <c:pt idx="1597">
                  <c:v>58</c:v>
                </c:pt>
                <c:pt idx="1598">
                  <c:v>58</c:v>
                </c:pt>
                <c:pt idx="1599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04-4C3E-8D3E-DBAB9EEE7D4D}"/>
            </c:ext>
          </c:extLst>
        </c:ser>
        <c:ser>
          <c:idx val="4"/>
          <c:order val="4"/>
          <c:tx>
            <c:strRef>
              <c:f>log_miasta!$J$1:$J$2</c:f>
              <c:strCache>
                <c:ptCount val="2"/>
                <c:pt idx="0">
                  <c:v>zadowolenie</c:v>
                </c:pt>
                <c:pt idx="1">
                  <c:v>NaN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log_miasta!$J$3:$J$1602</c:f>
              <c:numCache>
                <c:formatCode>General</c:formatCode>
                <c:ptCount val="1600"/>
                <c:pt idx="0">
                  <c:v>-91</c:v>
                </c:pt>
                <c:pt idx="1">
                  <c:v>-150</c:v>
                </c:pt>
                <c:pt idx="2">
                  <c:v>-150</c:v>
                </c:pt>
                <c:pt idx="3">
                  <c:v>-150</c:v>
                </c:pt>
                <c:pt idx="4">
                  <c:v>-128.333333333333</c:v>
                </c:pt>
                <c:pt idx="5">
                  <c:v>-108.666666666666</c:v>
                </c:pt>
                <c:pt idx="6">
                  <c:v>-108.666666666666</c:v>
                </c:pt>
                <c:pt idx="7">
                  <c:v>-119</c:v>
                </c:pt>
                <c:pt idx="8">
                  <c:v>-133.75</c:v>
                </c:pt>
                <c:pt idx="9">
                  <c:v>-137</c:v>
                </c:pt>
                <c:pt idx="10">
                  <c:v>-126.833333333333</c:v>
                </c:pt>
                <c:pt idx="11">
                  <c:v>-130.142857142857</c:v>
                </c:pt>
                <c:pt idx="12">
                  <c:v>-130.142857142857</c:v>
                </c:pt>
                <c:pt idx="13">
                  <c:v>-130.142857142857</c:v>
                </c:pt>
                <c:pt idx="14">
                  <c:v>-130.142857142857</c:v>
                </c:pt>
                <c:pt idx="15">
                  <c:v>-132.625</c:v>
                </c:pt>
                <c:pt idx="16">
                  <c:v>-132.625</c:v>
                </c:pt>
                <c:pt idx="17">
                  <c:v>-134.555555555555</c:v>
                </c:pt>
                <c:pt idx="18">
                  <c:v>-136.1</c:v>
                </c:pt>
                <c:pt idx="19">
                  <c:v>-136.1</c:v>
                </c:pt>
                <c:pt idx="20">
                  <c:v>-136.1</c:v>
                </c:pt>
                <c:pt idx="21">
                  <c:v>-137.363636363636</c:v>
                </c:pt>
                <c:pt idx="22">
                  <c:v>-137.363636363636</c:v>
                </c:pt>
                <c:pt idx="23">
                  <c:v>-137.363636363636</c:v>
                </c:pt>
                <c:pt idx="24">
                  <c:v>-137.363636363636</c:v>
                </c:pt>
                <c:pt idx="25">
                  <c:v>-137.363636363636</c:v>
                </c:pt>
                <c:pt idx="26">
                  <c:v>-138.416666666666</c:v>
                </c:pt>
                <c:pt idx="27">
                  <c:v>-139.30769230769201</c:v>
                </c:pt>
                <c:pt idx="28">
                  <c:v>-139.30769230769201</c:v>
                </c:pt>
                <c:pt idx="29">
                  <c:v>-139.30769230769201</c:v>
                </c:pt>
                <c:pt idx="30">
                  <c:v>-135.21428571428501</c:v>
                </c:pt>
                <c:pt idx="31">
                  <c:v>-135.21428571428501</c:v>
                </c:pt>
                <c:pt idx="32">
                  <c:v>-136.19999999999999</c:v>
                </c:pt>
                <c:pt idx="33">
                  <c:v>-136.19999999999999</c:v>
                </c:pt>
                <c:pt idx="34">
                  <c:v>-136.19999999999999</c:v>
                </c:pt>
                <c:pt idx="35">
                  <c:v>-136.19999999999999</c:v>
                </c:pt>
                <c:pt idx="36">
                  <c:v>-137.0625</c:v>
                </c:pt>
                <c:pt idx="37">
                  <c:v>-137.0625</c:v>
                </c:pt>
                <c:pt idx="38">
                  <c:v>-137.82352941176401</c:v>
                </c:pt>
                <c:pt idx="39">
                  <c:v>-137.82352941176401</c:v>
                </c:pt>
                <c:pt idx="40">
                  <c:v>-138.5</c:v>
                </c:pt>
                <c:pt idx="41">
                  <c:v>-138.5</c:v>
                </c:pt>
                <c:pt idx="42">
                  <c:v>-138.5</c:v>
                </c:pt>
                <c:pt idx="43">
                  <c:v>-138.5</c:v>
                </c:pt>
                <c:pt idx="44">
                  <c:v>-139.105263157894</c:v>
                </c:pt>
                <c:pt idx="45">
                  <c:v>-139.65</c:v>
                </c:pt>
                <c:pt idx="46">
                  <c:v>-137.04761904761901</c:v>
                </c:pt>
                <c:pt idx="47">
                  <c:v>-137.04761904761901</c:v>
                </c:pt>
                <c:pt idx="48">
                  <c:v>-134.272727272727</c:v>
                </c:pt>
                <c:pt idx="49">
                  <c:v>-131.59090909090901</c:v>
                </c:pt>
                <c:pt idx="50">
                  <c:v>-116.652173913043</c:v>
                </c:pt>
                <c:pt idx="51">
                  <c:v>-116.652173913043</c:v>
                </c:pt>
                <c:pt idx="52">
                  <c:v>-116.652173913043</c:v>
                </c:pt>
                <c:pt idx="53">
                  <c:v>-116.652173913043</c:v>
                </c:pt>
                <c:pt idx="54">
                  <c:v>-108.958333333333</c:v>
                </c:pt>
                <c:pt idx="55">
                  <c:v>-110.6</c:v>
                </c:pt>
                <c:pt idx="56">
                  <c:v>-112.115384615384</c:v>
                </c:pt>
                <c:pt idx="57">
                  <c:v>-132.03846153846101</c:v>
                </c:pt>
                <c:pt idx="58">
                  <c:v>-134.30769230769201</c:v>
                </c:pt>
                <c:pt idx="59">
                  <c:v>-134.192307692307</c:v>
                </c:pt>
                <c:pt idx="60">
                  <c:v>-134.777777777777</c:v>
                </c:pt>
                <c:pt idx="61">
                  <c:v>-132.67857142857099</c:v>
                </c:pt>
                <c:pt idx="62">
                  <c:v>-130.57142857142799</c:v>
                </c:pt>
                <c:pt idx="63">
                  <c:v>-132.67857142857099</c:v>
                </c:pt>
                <c:pt idx="64">
                  <c:v>-132.67857142857099</c:v>
                </c:pt>
                <c:pt idx="65">
                  <c:v>-132.67857142857099</c:v>
                </c:pt>
                <c:pt idx="66">
                  <c:v>-132.67857142857099</c:v>
                </c:pt>
                <c:pt idx="67">
                  <c:v>-133.27586206896501</c:v>
                </c:pt>
                <c:pt idx="68">
                  <c:v>-133.27586206896501</c:v>
                </c:pt>
                <c:pt idx="69">
                  <c:v>-131.241379310344</c:v>
                </c:pt>
                <c:pt idx="70">
                  <c:v>-131.86666666666599</c:v>
                </c:pt>
                <c:pt idx="71">
                  <c:v>-124.096774193548</c:v>
                </c:pt>
                <c:pt idx="72">
                  <c:v>-124.9375</c:v>
                </c:pt>
                <c:pt idx="73">
                  <c:v>-133.03125</c:v>
                </c:pt>
                <c:pt idx="74">
                  <c:v>-134.875</c:v>
                </c:pt>
                <c:pt idx="75">
                  <c:v>-135.42424242424201</c:v>
                </c:pt>
                <c:pt idx="76">
                  <c:v>-135.30303030303</c:v>
                </c:pt>
                <c:pt idx="77">
                  <c:v>-135.30303030303</c:v>
                </c:pt>
                <c:pt idx="78">
                  <c:v>-133.82352941176401</c:v>
                </c:pt>
                <c:pt idx="79">
                  <c:v>-132.17142857142801</c:v>
                </c:pt>
                <c:pt idx="80">
                  <c:v>-132.75</c:v>
                </c:pt>
                <c:pt idx="81">
                  <c:v>-133.216216216216</c:v>
                </c:pt>
                <c:pt idx="82">
                  <c:v>-133.57894736842101</c:v>
                </c:pt>
                <c:pt idx="83">
                  <c:v>-132.02631578947299</c:v>
                </c:pt>
                <c:pt idx="84">
                  <c:v>-133.57894736842101</c:v>
                </c:pt>
                <c:pt idx="85">
                  <c:v>-132.102564102564</c:v>
                </c:pt>
                <c:pt idx="86">
                  <c:v>-132.55000000000001</c:v>
                </c:pt>
                <c:pt idx="87">
                  <c:v>-132.55000000000001</c:v>
                </c:pt>
                <c:pt idx="88">
                  <c:v>-132.55000000000001</c:v>
                </c:pt>
                <c:pt idx="89">
                  <c:v>-131.170731707317</c:v>
                </c:pt>
                <c:pt idx="90">
                  <c:v>-131.170731707317</c:v>
                </c:pt>
                <c:pt idx="91">
                  <c:v>-131.170731707317</c:v>
                </c:pt>
                <c:pt idx="92">
                  <c:v>-131.170731707317</c:v>
                </c:pt>
                <c:pt idx="93">
                  <c:v>-131.170731707317</c:v>
                </c:pt>
                <c:pt idx="94">
                  <c:v>-131.69047619047601</c:v>
                </c:pt>
                <c:pt idx="95">
                  <c:v>-131.69047619047601</c:v>
                </c:pt>
                <c:pt idx="96">
                  <c:v>-133.166666666666</c:v>
                </c:pt>
                <c:pt idx="97">
                  <c:v>-131.83720930232499</c:v>
                </c:pt>
                <c:pt idx="98">
                  <c:v>-130.772727272727</c:v>
                </c:pt>
                <c:pt idx="99">
                  <c:v>-129.43181818181799</c:v>
                </c:pt>
                <c:pt idx="100">
                  <c:v>-129.43181818181799</c:v>
                </c:pt>
                <c:pt idx="101">
                  <c:v>-130.772727272727</c:v>
                </c:pt>
                <c:pt idx="102">
                  <c:v>-131.222222222222</c:v>
                </c:pt>
                <c:pt idx="103">
                  <c:v>-131.63043478260801</c:v>
                </c:pt>
                <c:pt idx="104">
                  <c:v>-131.63043478260801</c:v>
                </c:pt>
                <c:pt idx="105">
                  <c:v>-131.63043478260801</c:v>
                </c:pt>
                <c:pt idx="106">
                  <c:v>-132.02127659574401</c:v>
                </c:pt>
                <c:pt idx="107">
                  <c:v>-132.02127659574401</c:v>
                </c:pt>
                <c:pt idx="108">
                  <c:v>-132.02127659574401</c:v>
                </c:pt>
                <c:pt idx="109">
                  <c:v>-130.76595744680799</c:v>
                </c:pt>
                <c:pt idx="110">
                  <c:v>-130.76595744680799</c:v>
                </c:pt>
                <c:pt idx="111">
                  <c:v>-132.02127659574401</c:v>
                </c:pt>
                <c:pt idx="112">
                  <c:v>-132.458333333333</c:v>
                </c:pt>
                <c:pt idx="113">
                  <c:v>-132.4375</c:v>
                </c:pt>
                <c:pt idx="114">
                  <c:v>-132.4375</c:v>
                </c:pt>
                <c:pt idx="115">
                  <c:v>-131.53061224489699</c:v>
                </c:pt>
                <c:pt idx="116">
                  <c:v>-130.72</c:v>
                </c:pt>
                <c:pt idx="117">
                  <c:v>-130.72</c:v>
                </c:pt>
                <c:pt idx="118">
                  <c:v>-130.72</c:v>
                </c:pt>
                <c:pt idx="119">
                  <c:v>-130.72</c:v>
                </c:pt>
                <c:pt idx="120">
                  <c:v>-131.86000000000001</c:v>
                </c:pt>
                <c:pt idx="121">
                  <c:v>-130.72</c:v>
                </c:pt>
                <c:pt idx="122">
                  <c:v>-131.09803921568599</c:v>
                </c:pt>
                <c:pt idx="123">
                  <c:v>-131.461538461538</c:v>
                </c:pt>
                <c:pt idx="124">
                  <c:v>-121.924528301886</c:v>
                </c:pt>
                <c:pt idx="125">
                  <c:v>-121.924528301886</c:v>
                </c:pt>
                <c:pt idx="126">
                  <c:v>-121.924528301886</c:v>
                </c:pt>
                <c:pt idx="127">
                  <c:v>-118.29629629629601</c:v>
                </c:pt>
                <c:pt idx="128">
                  <c:v>-117.672727272727</c:v>
                </c:pt>
                <c:pt idx="129">
                  <c:v>-118.8</c:v>
                </c:pt>
                <c:pt idx="130">
                  <c:v>-117.781818181818</c:v>
                </c:pt>
                <c:pt idx="131">
                  <c:v>-118.35714285714199</c:v>
                </c:pt>
                <c:pt idx="132">
                  <c:v>-117.196428571428</c:v>
                </c:pt>
                <c:pt idx="133">
                  <c:v>-117.196428571428</c:v>
                </c:pt>
                <c:pt idx="134">
                  <c:v>-117.771929824561</c:v>
                </c:pt>
                <c:pt idx="135">
                  <c:v>-117.771929824561</c:v>
                </c:pt>
                <c:pt idx="136">
                  <c:v>-117.771929824561</c:v>
                </c:pt>
                <c:pt idx="137">
                  <c:v>-117.051724137931</c:v>
                </c:pt>
                <c:pt idx="138">
                  <c:v>-117.051724137931</c:v>
                </c:pt>
                <c:pt idx="139">
                  <c:v>-115.067796610169</c:v>
                </c:pt>
                <c:pt idx="140">
                  <c:v>-115.067796610169</c:v>
                </c:pt>
                <c:pt idx="141">
                  <c:v>-115.067796610169</c:v>
                </c:pt>
                <c:pt idx="142">
                  <c:v>-115.7</c:v>
                </c:pt>
                <c:pt idx="143">
                  <c:v>-114.516666666666</c:v>
                </c:pt>
                <c:pt idx="144">
                  <c:v>-114.516666666666</c:v>
                </c:pt>
                <c:pt idx="145">
                  <c:v>-114.516666666666</c:v>
                </c:pt>
                <c:pt idx="146">
                  <c:v>-113.48333333333299</c:v>
                </c:pt>
                <c:pt idx="147">
                  <c:v>-113.48333333333299</c:v>
                </c:pt>
                <c:pt idx="148">
                  <c:v>-113.48333333333299</c:v>
                </c:pt>
                <c:pt idx="149">
                  <c:v>-113.48333333333299</c:v>
                </c:pt>
                <c:pt idx="150">
                  <c:v>-114.716666666666</c:v>
                </c:pt>
                <c:pt idx="151">
                  <c:v>-114.081967213114</c:v>
                </c:pt>
                <c:pt idx="152">
                  <c:v>-114.081967213114</c:v>
                </c:pt>
                <c:pt idx="153">
                  <c:v>-114.081967213114</c:v>
                </c:pt>
                <c:pt idx="154">
                  <c:v>-114.098360655737</c:v>
                </c:pt>
                <c:pt idx="155">
                  <c:v>-112.573770491803</c:v>
                </c:pt>
                <c:pt idx="156">
                  <c:v>-113.590163934426</c:v>
                </c:pt>
                <c:pt idx="157">
                  <c:v>-113.032258064516</c:v>
                </c:pt>
                <c:pt idx="158">
                  <c:v>-113.619047619047</c:v>
                </c:pt>
                <c:pt idx="159">
                  <c:v>-114.234375</c:v>
                </c:pt>
                <c:pt idx="160">
                  <c:v>-112.56923076923</c:v>
                </c:pt>
                <c:pt idx="161">
                  <c:v>-113.181818181818</c:v>
                </c:pt>
                <c:pt idx="162">
                  <c:v>-112.19696969696901</c:v>
                </c:pt>
                <c:pt idx="163">
                  <c:v>-113.181818181818</c:v>
                </c:pt>
                <c:pt idx="164">
                  <c:v>-112.19696969696901</c:v>
                </c:pt>
                <c:pt idx="165">
                  <c:v>-112.19696969696901</c:v>
                </c:pt>
                <c:pt idx="166">
                  <c:v>-107.447761194029</c:v>
                </c:pt>
                <c:pt idx="167">
                  <c:v>-103.850746268656</c:v>
                </c:pt>
                <c:pt idx="168">
                  <c:v>-103.298507462686</c:v>
                </c:pt>
                <c:pt idx="169">
                  <c:v>-97.558823529411697</c:v>
                </c:pt>
                <c:pt idx="170">
                  <c:v>-103.794117647058</c:v>
                </c:pt>
                <c:pt idx="171">
                  <c:v>-103.75</c:v>
                </c:pt>
                <c:pt idx="172">
                  <c:v>-100.884057971014</c:v>
                </c:pt>
                <c:pt idx="173">
                  <c:v>-100.884057971014</c:v>
                </c:pt>
                <c:pt idx="174">
                  <c:v>-100.884057971014</c:v>
                </c:pt>
                <c:pt idx="175">
                  <c:v>-101.507246376811</c:v>
                </c:pt>
                <c:pt idx="176">
                  <c:v>-101.550724637681</c:v>
                </c:pt>
                <c:pt idx="177">
                  <c:v>-101.782608695652</c:v>
                </c:pt>
                <c:pt idx="178">
                  <c:v>-101.695652173913</c:v>
                </c:pt>
                <c:pt idx="179">
                  <c:v>-101.15942028985501</c:v>
                </c:pt>
                <c:pt idx="180">
                  <c:v>-101.15942028985501</c:v>
                </c:pt>
                <c:pt idx="181">
                  <c:v>-101.15942028985501</c:v>
                </c:pt>
                <c:pt idx="182">
                  <c:v>-101.85714285714199</c:v>
                </c:pt>
                <c:pt idx="183">
                  <c:v>-101.771428571428</c:v>
                </c:pt>
                <c:pt idx="184">
                  <c:v>-102.450704225352</c:v>
                </c:pt>
                <c:pt idx="185">
                  <c:v>-100.408450704225</c:v>
                </c:pt>
                <c:pt idx="186">
                  <c:v>-102.366197183098</c:v>
                </c:pt>
                <c:pt idx="187">
                  <c:v>-102.366197183098</c:v>
                </c:pt>
                <c:pt idx="188">
                  <c:v>-102.887323943661</c:v>
                </c:pt>
                <c:pt idx="189">
                  <c:v>-103.625</c:v>
                </c:pt>
                <c:pt idx="190">
                  <c:v>-104.26027397260199</c:v>
                </c:pt>
                <c:pt idx="191">
                  <c:v>-104.918918918918</c:v>
                </c:pt>
                <c:pt idx="192">
                  <c:v>-104.918918918918</c:v>
                </c:pt>
                <c:pt idx="193">
                  <c:v>-102.54054054053999</c:v>
                </c:pt>
                <c:pt idx="194">
                  <c:v>-102.54054054053999</c:v>
                </c:pt>
                <c:pt idx="195">
                  <c:v>-103.17333333333301</c:v>
                </c:pt>
                <c:pt idx="196">
                  <c:v>-102.08</c:v>
                </c:pt>
                <c:pt idx="197">
                  <c:v>-104.50666666666601</c:v>
                </c:pt>
                <c:pt idx="198">
                  <c:v>-104.50666666666601</c:v>
                </c:pt>
                <c:pt idx="199">
                  <c:v>-105.105263157894</c:v>
                </c:pt>
                <c:pt idx="200">
                  <c:v>-105.688311688311</c:v>
                </c:pt>
                <c:pt idx="201">
                  <c:v>-103.20512820512801</c:v>
                </c:pt>
                <c:pt idx="202">
                  <c:v>-103.79746835442999</c:v>
                </c:pt>
                <c:pt idx="203">
                  <c:v>-103.79746835442999</c:v>
                </c:pt>
                <c:pt idx="204">
                  <c:v>-104.3875</c:v>
                </c:pt>
                <c:pt idx="205">
                  <c:v>-104.172839506172</c:v>
                </c:pt>
                <c:pt idx="206">
                  <c:v>-104.731707317073</c:v>
                </c:pt>
                <c:pt idx="207">
                  <c:v>-105.536585365853</c:v>
                </c:pt>
                <c:pt idx="208">
                  <c:v>-105.536585365853</c:v>
                </c:pt>
                <c:pt idx="209">
                  <c:v>-103.390243902439</c:v>
                </c:pt>
                <c:pt idx="210">
                  <c:v>-105.536585365853</c:v>
                </c:pt>
                <c:pt idx="211">
                  <c:v>-104.560975609756</c:v>
                </c:pt>
                <c:pt idx="212">
                  <c:v>-105.365853658536</c:v>
                </c:pt>
                <c:pt idx="213">
                  <c:v>-105.365853658536</c:v>
                </c:pt>
                <c:pt idx="214">
                  <c:v>-103.219512195121</c:v>
                </c:pt>
                <c:pt idx="215">
                  <c:v>-103.219512195121</c:v>
                </c:pt>
                <c:pt idx="216">
                  <c:v>-103.219512195121</c:v>
                </c:pt>
                <c:pt idx="217">
                  <c:v>-105.365853658536</c:v>
                </c:pt>
                <c:pt idx="218">
                  <c:v>-104.560975609756</c:v>
                </c:pt>
                <c:pt idx="219">
                  <c:v>-104.524390243902</c:v>
                </c:pt>
                <c:pt idx="220">
                  <c:v>-104.524390243902</c:v>
                </c:pt>
                <c:pt idx="221">
                  <c:v>-105.365853658536</c:v>
                </c:pt>
                <c:pt idx="222">
                  <c:v>-105.903614457831</c:v>
                </c:pt>
                <c:pt idx="223">
                  <c:v>-105.903614457831</c:v>
                </c:pt>
                <c:pt idx="224">
                  <c:v>-106.392857142857</c:v>
                </c:pt>
                <c:pt idx="225">
                  <c:v>-106</c:v>
                </c:pt>
                <c:pt idx="226">
                  <c:v>-106.517647058823</c:v>
                </c:pt>
                <c:pt idx="227">
                  <c:v>-104.835294117647</c:v>
                </c:pt>
                <c:pt idx="228">
                  <c:v>-103.294117647058</c:v>
                </c:pt>
                <c:pt idx="229">
                  <c:v>-101.95294117647001</c:v>
                </c:pt>
                <c:pt idx="230">
                  <c:v>-100.930232558139</c:v>
                </c:pt>
                <c:pt idx="231">
                  <c:v>-101.73255813953401</c:v>
                </c:pt>
                <c:pt idx="232">
                  <c:v>-103.395348837209</c:v>
                </c:pt>
                <c:pt idx="233">
                  <c:v>-103.395348837209</c:v>
                </c:pt>
                <c:pt idx="234">
                  <c:v>-103.348837209302</c:v>
                </c:pt>
                <c:pt idx="235">
                  <c:v>-103.348837209302</c:v>
                </c:pt>
                <c:pt idx="236">
                  <c:v>-103.068965517241</c:v>
                </c:pt>
                <c:pt idx="237">
                  <c:v>-103.21839080459699</c:v>
                </c:pt>
                <c:pt idx="238">
                  <c:v>-101.620689655172</c:v>
                </c:pt>
                <c:pt idx="239">
                  <c:v>-103.21839080459699</c:v>
                </c:pt>
                <c:pt idx="240">
                  <c:v>-103.71590909090899</c:v>
                </c:pt>
                <c:pt idx="241">
                  <c:v>-103.71590909090899</c:v>
                </c:pt>
                <c:pt idx="242">
                  <c:v>-103.75</c:v>
                </c:pt>
                <c:pt idx="243">
                  <c:v>-104.269662921348</c:v>
                </c:pt>
                <c:pt idx="244">
                  <c:v>-104.988888888888</c:v>
                </c:pt>
                <c:pt idx="245">
                  <c:v>-104.76923076923001</c:v>
                </c:pt>
                <c:pt idx="246">
                  <c:v>-105.208791208791</c:v>
                </c:pt>
                <c:pt idx="247">
                  <c:v>-104.802197802197</c:v>
                </c:pt>
                <c:pt idx="248">
                  <c:v>-104.65934065934</c:v>
                </c:pt>
                <c:pt idx="249">
                  <c:v>-105.152173913043</c:v>
                </c:pt>
                <c:pt idx="250">
                  <c:v>-105.554347826086</c:v>
                </c:pt>
                <c:pt idx="251">
                  <c:v>-105.554347826086</c:v>
                </c:pt>
                <c:pt idx="252">
                  <c:v>-105.554347826086</c:v>
                </c:pt>
                <c:pt idx="253">
                  <c:v>-105.554347826086</c:v>
                </c:pt>
                <c:pt idx="254">
                  <c:v>-105.554347826086</c:v>
                </c:pt>
                <c:pt idx="255">
                  <c:v>-103.119565217391</c:v>
                </c:pt>
                <c:pt idx="256">
                  <c:v>-102.021505376344</c:v>
                </c:pt>
                <c:pt idx="257">
                  <c:v>-98.553191489361694</c:v>
                </c:pt>
                <c:pt idx="258">
                  <c:v>-98.159574468085097</c:v>
                </c:pt>
                <c:pt idx="259">
                  <c:v>-98.652631578947293</c:v>
                </c:pt>
                <c:pt idx="260">
                  <c:v>-97.926315789473605</c:v>
                </c:pt>
                <c:pt idx="261">
                  <c:v>-98.4375</c:v>
                </c:pt>
                <c:pt idx="262">
                  <c:v>-99.680412371133997</c:v>
                </c:pt>
                <c:pt idx="263">
                  <c:v>-100.19387755101999</c:v>
                </c:pt>
                <c:pt idx="264">
                  <c:v>-100.72727272727199</c:v>
                </c:pt>
                <c:pt idx="265">
                  <c:v>-101.161616161616</c:v>
                </c:pt>
                <c:pt idx="266">
                  <c:v>-99.383838383838295</c:v>
                </c:pt>
                <c:pt idx="267">
                  <c:v>-100.040404040404</c:v>
                </c:pt>
                <c:pt idx="268">
                  <c:v>-97</c:v>
                </c:pt>
                <c:pt idx="269">
                  <c:v>-96.31</c:v>
                </c:pt>
                <c:pt idx="270">
                  <c:v>-96.811881188118804</c:v>
                </c:pt>
                <c:pt idx="271">
                  <c:v>-96.782178217821695</c:v>
                </c:pt>
                <c:pt idx="272">
                  <c:v>-93.382352941176407</c:v>
                </c:pt>
                <c:pt idx="273">
                  <c:v>-93.352941176470594</c:v>
                </c:pt>
                <c:pt idx="274">
                  <c:v>-93.745098039215605</c:v>
                </c:pt>
                <c:pt idx="275">
                  <c:v>-93.745098039215605</c:v>
                </c:pt>
                <c:pt idx="276">
                  <c:v>-93.745098039215605</c:v>
                </c:pt>
                <c:pt idx="277">
                  <c:v>-95.872549019607803</c:v>
                </c:pt>
                <c:pt idx="278">
                  <c:v>-95.872549019607803</c:v>
                </c:pt>
                <c:pt idx="279">
                  <c:v>-96.398058252427106</c:v>
                </c:pt>
                <c:pt idx="280">
                  <c:v>-96.271844660194105</c:v>
                </c:pt>
                <c:pt idx="281">
                  <c:v>-96.242718446601899</c:v>
                </c:pt>
                <c:pt idx="282">
                  <c:v>-96.300970873786397</c:v>
                </c:pt>
                <c:pt idx="283">
                  <c:v>-96.368932038834899</c:v>
                </c:pt>
                <c:pt idx="284">
                  <c:v>-94.165048543689295</c:v>
                </c:pt>
                <c:pt idx="285">
                  <c:v>-96.242718446601899</c:v>
                </c:pt>
                <c:pt idx="286">
                  <c:v>-96.3106796116504</c:v>
                </c:pt>
                <c:pt idx="287">
                  <c:v>-96.057692307692307</c:v>
                </c:pt>
                <c:pt idx="288">
                  <c:v>-96.057692307692307</c:v>
                </c:pt>
                <c:pt idx="289">
                  <c:v>-96.057692307692307</c:v>
                </c:pt>
                <c:pt idx="290">
                  <c:v>-96.057692307692307</c:v>
                </c:pt>
                <c:pt idx="291">
                  <c:v>-96.028846153846104</c:v>
                </c:pt>
                <c:pt idx="292">
                  <c:v>-96.028846153846104</c:v>
                </c:pt>
                <c:pt idx="293">
                  <c:v>-95.490384615384599</c:v>
                </c:pt>
                <c:pt idx="294">
                  <c:v>-95.336538461538396</c:v>
                </c:pt>
                <c:pt idx="295">
                  <c:v>-95.211538461538396</c:v>
                </c:pt>
                <c:pt idx="296">
                  <c:v>-94.180952380952306</c:v>
                </c:pt>
                <c:pt idx="297">
                  <c:v>-95.057142857142793</c:v>
                </c:pt>
                <c:pt idx="298">
                  <c:v>-93.323809523809501</c:v>
                </c:pt>
                <c:pt idx="299">
                  <c:v>-95</c:v>
                </c:pt>
                <c:pt idx="300">
                  <c:v>-95.647619047619003</c:v>
                </c:pt>
                <c:pt idx="301">
                  <c:v>-94.895238095238099</c:v>
                </c:pt>
                <c:pt idx="302">
                  <c:v>-94.895238095238099</c:v>
                </c:pt>
                <c:pt idx="303">
                  <c:v>-95.647619047619003</c:v>
                </c:pt>
                <c:pt idx="304">
                  <c:v>-96.160377358490507</c:v>
                </c:pt>
                <c:pt idx="305">
                  <c:v>-93.084905660377302</c:v>
                </c:pt>
                <c:pt idx="306">
                  <c:v>-95.415094339622598</c:v>
                </c:pt>
                <c:pt idx="307">
                  <c:v>-94.669811320754704</c:v>
                </c:pt>
                <c:pt idx="308">
                  <c:v>-95.537735849056602</c:v>
                </c:pt>
                <c:pt idx="309">
                  <c:v>-95.537735849056602</c:v>
                </c:pt>
                <c:pt idx="310">
                  <c:v>-95.537735849056602</c:v>
                </c:pt>
                <c:pt idx="311">
                  <c:v>-93.490566037735803</c:v>
                </c:pt>
                <c:pt idx="312">
                  <c:v>-94.018691588785003</c:v>
                </c:pt>
                <c:pt idx="313">
                  <c:v>-91.710280373831694</c:v>
                </c:pt>
                <c:pt idx="314">
                  <c:v>-91.710280373831694</c:v>
                </c:pt>
                <c:pt idx="315">
                  <c:v>-92.1944444444444</c:v>
                </c:pt>
                <c:pt idx="316">
                  <c:v>-95.212962962962905</c:v>
                </c:pt>
                <c:pt idx="317">
                  <c:v>-91.351851851851805</c:v>
                </c:pt>
                <c:pt idx="318">
                  <c:v>-90.0277777777777</c:v>
                </c:pt>
                <c:pt idx="319">
                  <c:v>-89.240740740740705</c:v>
                </c:pt>
                <c:pt idx="320">
                  <c:v>-89.185185185185105</c:v>
                </c:pt>
                <c:pt idx="321">
                  <c:v>-89.9166666666666</c:v>
                </c:pt>
                <c:pt idx="322">
                  <c:v>-89.8611111111111</c:v>
                </c:pt>
                <c:pt idx="323">
                  <c:v>-86.3611111111111</c:v>
                </c:pt>
                <c:pt idx="324">
                  <c:v>-86.972477064220101</c:v>
                </c:pt>
                <c:pt idx="325">
                  <c:v>-89.238532110091697</c:v>
                </c:pt>
                <c:pt idx="326">
                  <c:v>-85.918181818181793</c:v>
                </c:pt>
                <c:pt idx="327">
                  <c:v>-86.504504504504496</c:v>
                </c:pt>
                <c:pt idx="328">
                  <c:v>-86.504504504504496</c:v>
                </c:pt>
                <c:pt idx="329">
                  <c:v>-86.927927927927897</c:v>
                </c:pt>
                <c:pt idx="330">
                  <c:v>-86.504504504504496</c:v>
                </c:pt>
                <c:pt idx="331">
                  <c:v>-86.387387387387307</c:v>
                </c:pt>
                <c:pt idx="332">
                  <c:v>-87.216216216216196</c:v>
                </c:pt>
                <c:pt idx="333">
                  <c:v>-87.090090090090001</c:v>
                </c:pt>
                <c:pt idx="334">
                  <c:v>-87.090090090090001</c:v>
                </c:pt>
                <c:pt idx="335">
                  <c:v>-87.633928571428498</c:v>
                </c:pt>
                <c:pt idx="336">
                  <c:v>-86.866071428571402</c:v>
                </c:pt>
                <c:pt idx="337">
                  <c:v>-85.982300884955706</c:v>
                </c:pt>
                <c:pt idx="338">
                  <c:v>-85.982300884955706</c:v>
                </c:pt>
                <c:pt idx="339">
                  <c:v>-86.513274336283104</c:v>
                </c:pt>
                <c:pt idx="340">
                  <c:v>-86.513274336283104</c:v>
                </c:pt>
                <c:pt idx="341">
                  <c:v>-86.566371681415902</c:v>
                </c:pt>
                <c:pt idx="342">
                  <c:v>-86.530973451327398</c:v>
                </c:pt>
                <c:pt idx="343">
                  <c:v>-86.530973451327398</c:v>
                </c:pt>
                <c:pt idx="344">
                  <c:v>-85.798245614034997</c:v>
                </c:pt>
                <c:pt idx="345">
                  <c:v>-85.780701754385902</c:v>
                </c:pt>
                <c:pt idx="346">
                  <c:v>-83.0263157894736</c:v>
                </c:pt>
                <c:pt idx="347">
                  <c:v>-85.307017543859601</c:v>
                </c:pt>
                <c:pt idx="348">
                  <c:v>-85.307017543859601</c:v>
                </c:pt>
                <c:pt idx="349">
                  <c:v>-85.1929824561403</c:v>
                </c:pt>
                <c:pt idx="350">
                  <c:v>-85.605263157894697</c:v>
                </c:pt>
                <c:pt idx="351">
                  <c:v>-85.1929824561403</c:v>
                </c:pt>
                <c:pt idx="352">
                  <c:v>-83.0263157894736</c:v>
                </c:pt>
                <c:pt idx="353">
                  <c:v>-85.885964912280699</c:v>
                </c:pt>
                <c:pt idx="354">
                  <c:v>-85.885964912280699</c:v>
                </c:pt>
                <c:pt idx="355">
                  <c:v>-85.605263157894697</c:v>
                </c:pt>
                <c:pt idx="356">
                  <c:v>-83.0263157894736</c:v>
                </c:pt>
                <c:pt idx="357">
                  <c:v>-85.605263157894697</c:v>
                </c:pt>
                <c:pt idx="358">
                  <c:v>-85.605263157894697</c:v>
                </c:pt>
                <c:pt idx="359">
                  <c:v>-85.885964912280699</c:v>
                </c:pt>
                <c:pt idx="360">
                  <c:v>-85.1929824561403</c:v>
                </c:pt>
                <c:pt idx="361">
                  <c:v>-84.543859649122794</c:v>
                </c:pt>
                <c:pt idx="362">
                  <c:v>-81.342105263157805</c:v>
                </c:pt>
                <c:pt idx="363">
                  <c:v>-81.342105263157805</c:v>
                </c:pt>
                <c:pt idx="364">
                  <c:v>-81.342105263157805</c:v>
                </c:pt>
                <c:pt idx="365">
                  <c:v>-81.939130434782598</c:v>
                </c:pt>
                <c:pt idx="366">
                  <c:v>-81.939130434782598</c:v>
                </c:pt>
                <c:pt idx="367">
                  <c:v>-81.939130434782598</c:v>
                </c:pt>
                <c:pt idx="368">
                  <c:v>-81.939130434782598</c:v>
                </c:pt>
                <c:pt idx="369">
                  <c:v>-82.577586206896498</c:v>
                </c:pt>
                <c:pt idx="370">
                  <c:v>-80.448275862068897</c:v>
                </c:pt>
                <c:pt idx="371">
                  <c:v>-75.784482758620598</c:v>
                </c:pt>
                <c:pt idx="372">
                  <c:v>-78.853448275861993</c:v>
                </c:pt>
                <c:pt idx="373">
                  <c:v>-78.853448275861993</c:v>
                </c:pt>
                <c:pt idx="374">
                  <c:v>-78.957264957264897</c:v>
                </c:pt>
                <c:pt idx="375">
                  <c:v>-75.7777777777777</c:v>
                </c:pt>
                <c:pt idx="376">
                  <c:v>-71.381355932203306</c:v>
                </c:pt>
                <c:pt idx="377">
                  <c:v>-74.474576271186393</c:v>
                </c:pt>
                <c:pt idx="378">
                  <c:v>-74.474576271186393</c:v>
                </c:pt>
                <c:pt idx="379">
                  <c:v>-71.355932203389798</c:v>
                </c:pt>
                <c:pt idx="380">
                  <c:v>-72.075630252100794</c:v>
                </c:pt>
                <c:pt idx="381">
                  <c:v>-69</c:v>
                </c:pt>
                <c:pt idx="382">
                  <c:v>-67.092436974789905</c:v>
                </c:pt>
                <c:pt idx="383">
                  <c:v>-67.092436974789905</c:v>
                </c:pt>
                <c:pt idx="384">
                  <c:v>-67.883333333333297</c:v>
                </c:pt>
                <c:pt idx="385">
                  <c:v>-67.8333333333333</c:v>
                </c:pt>
                <c:pt idx="386">
                  <c:v>-67.783333333333303</c:v>
                </c:pt>
                <c:pt idx="387">
                  <c:v>-70.825000000000003</c:v>
                </c:pt>
                <c:pt idx="388">
                  <c:v>-73.983333333333306</c:v>
                </c:pt>
                <c:pt idx="389">
                  <c:v>-74.619834710743802</c:v>
                </c:pt>
                <c:pt idx="390">
                  <c:v>-74.619834710743802</c:v>
                </c:pt>
                <c:pt idx="391">
                  <c:v>-75.286885245901601</c:v>
                </c:pt>
                <c:pt idx="392">
                  <c:v>-75.6065573770491</c:v>
                </c:pt>
                <c:pt idx="393">
                  <c:v>-75.672131147540895</c:v>
                </c:pt>
                <c:pt idx="394">
                  <c:v>-75.631147540983605</c:v>
                </c:pt>
                <c:pt idx="395">
                  <c:v>-75.704918032786793</c:v>
                </c:pt>
                <c:pt idx="396">
                  <c:v>-76.308943089430898</c:v>
                </c:pt>
                <c:pt idx="397">
                  <c:v>-77.048387096774107</c:v>
                </c:pt>
                <c:pt idx="398">
                  <c:v>-77.096774193548299</c:v>
                </c:pt>
                <c:pt idx="399">
                  <c:v>-77</c:v>
                </c:pt>
                <c:pt idx="400">
                  <c:v>-77</c:v>
                </c:pt>
                <c:pt idx="401">
                  <c:v>-76.983870967741893</c:v>
                </c:pt>
                <c:pt idx="402">
                  <c:v>-76.314516129032199</c:v>
                </c:pt>
                <c:pt idx="403">
                  <c:v>-76.314516129032199</c:v>
                </c:pt>
                <c:pt idx="404">
                  <c:v>-73.28</c:v>
                </c:pt>
                <c:pt idx="405">
                  <c:v>-71.968253968253904</c:v>
                </c:pt>
                <c:pt idx="406">
                  <c:v>-71.425196850393704</c:v>
                </c:pt>
                <c:pt idx="407">
                  <c:v>-72.149606299212493</c:v>
                </c:pt>
                <c:pt idx="408">
                  <c:v>-72.157480314960594</c:v>
                </c:pt>
                <c:pt idx="409">
                  <c:v>-72.157480314960594</c:v>
                </c:pt>
                <c:pt idx="410">
                  <c:v>-72.157480314960594</c:v>
                </c:pt>
                <c:pt idx="411">
                  <c:v>-73.818897637795203</c:v>
                </c:pt>
                <c:pt idx="412">
                  <c:v>-73.771653543306996</c:v>
                </c:pt>
                <c:pt idx="413">
                  <c:v>-69.574803149606296</c:v>
                </c:pt>
                <c:pt idx="414">
                  <c:v>-69.574803149606296</c:v>
                </c:pt>
                <c:pt idx="415">
                  <c:v>-69.574803149606296</c:v>
                </c:pt>
                <c:pt idx="416">
                  <c:v>-66.779527559055097</c:v>
                </c:pt>
                <c:pt idx="417">
                  <c:v>-62.421875</c:v>
                </c:pt>
                <c:pt idx="418">
                  <c:v>-62.4765625</c:v>
                </c:pt>
                <c:pt idx="419">
                  <c:v>-61.7578125</c:v>
                </c:pt>
                <c:pt idx="420">
                  <c:v>-60.5234375</c:v>
                </c:pt>
                <c:pt idx="421">
                  <c:v>-60.1640625</c:v>
                </c:pt>
                <c:pt idx="422">
                  <c:v>-59.90625</c:v>
                </c:pt>
                <c:pt idx="423">
                  <c:v>-60.658914728682099</c:v>
                </c:pt>
                <c:pt idx="424">
                  <c:v>-63.170542635658897</c:v>
                </c:pt>
                <c:pt idx="425">
                  <c:v>-63.139534883720899</c:v>
                </c:pt>
                <c:pt idx="426">
                  <c:v>-63.830769230769199</c:v>
                </c:pt>
                <c:pt idx="427">
                  <c:v>-68.115384615384599</c:v>
                </c:pt>
                <c:pt idx="428">
                  <c:v>-67.946153846153805</c:v>
                </c:pt>
                <c:pt idx="429">
                  <c:v>-72.215384615384593</c:v>
                </c:pt>
                <c:pt idx="430">
                  <c:v>-72.238461538461493</c:v>
                </c:pt>
                <c:pt idx="431">
                  <c:v>-72.238461538461493</c:v>
                </c:pt>
                <c:pt idx="432">
                  <c:v>-68.269230769230703</c:v>
                </c:pt>
                <c:pt idx="433">
                  <c:v>-64.435114503816706</c:v>
                </c:pt>
                <c:pt idx="434">
                  <c:v>-63.862595419847302</c:v>
                </c:pt>
                <c:pt idx="435">
                  <c:v>-63.847328244274799</c:v>
                </c:pt>
                <c:pt idx="436">
                  <c:v>-62.603053435114496</c:v>
                </c:pt>
                <c:pt idx="437">
                  <c:v>-61.9166666666666</c:v>
                </c:pt>
                <c:pt idx="438">
                  <c:v>-61.9924242424242</c:v>
                </c:pt>
                <c:pt idx="439">
                  <c:v>-62.765151515151501</c:v>
                </c:pt>
                <c:pt idx="440">
                  <c:v>-63.068181818181799</c:v>
                </c:pt>
                <c:pt idx="441">
                  <c:v>-64.25</c:v>
                </c:pt>
                <c:pt idx="442">
                  <c:v>-62.022727272727202</c:v>
                </c:pt>
                <c:pt idx="443">
                  <c:v>-62.022727272727202</c:v>
                </c:pt>
                <c:pt idx="444">
                  <c:v>-61.8257575757575</c:v>
                </c:pt>
                <c:pt idx="445">
                  <c:v>-62.308270676691698</c:v>
                </c:pt>
                <c:pt idx="446">
                  <c:v>-64.796992481203006</c:v>
                </c:pt>
                <c:pt idx="447">
                  <c:v>-64.358208955223802</c:v>
                </c:pt>
                <c:pt idx="448">
                  <c:v>-65.088888888888803</c:v>
                </c:pt>
                <c:pt idx="449">
                  <c:v>-69.207407407407402</c:v>
                </c:pt>
                <c:pt idx="450">
                  <c:v>-69.229629629629599</c:v>
                </c:pt>
                <c:pt idx="451">
                  <c:v>-68.822222222222194</c:v>
                </c:pt>
                <c:pt idx="452">
                  <c:v>-65.3333333333333</c:v>
                </c:pt>
                <c:pt idx="453">
                  <c:v>-64.822222222222194</c:v>
                </c:pt>
                <c:pt idx="454">
                  <c:v>-64.198529411764696</c:v>
                </c:pt>
                <c:pt idx="455">
                  <c:v>-64.802919708029194</c:v>
                </c:pt>
                <c:pt idx="456">
                  <c:v>-65.420289855072397</c:v>
                </c:pt>
                <c:pt idx="457">
                  <c:v>-65.420289855072397</c:v>
                </c:pt>
                <c:pt idx="458">
                  <c:v>-65.253623188405797</c:v>
                </c:pt>
                <c:pt idx="459">
                  <c:v>-63.877697841726601</c:v>
                </c:pt>
                <c:pt idx="460">
                  <c:v>-66.568345323740999</c:v>
                </c:pt>
                <c:pt idx="461">
                  <c:v>-66.1142857142857</c:v>
                </c:pt>
                <c:pt idx="462">
                  <c:v>-66.049645390070907</c:v>
                </c:pt>
                <c:pt idx="463">
                  <c:v>-66.049645390070907</c:v>
                </c:pt>
                <c:pt idx="464">
                  <c:v>-65.521126760563305</c:v>
                </c:pt>
                <c:pt idx="465">
                  <c:v>-66.014084507042199</c:v>
                </c:pt>
                <c:pt idx="466">
                  <c:v>-66.014084507042199</c:v>
                </c:pt>
                <c:pt idx="467">
                  <c:v>-66.014084507042199</c:v>
                </c:pt>
                <c:pt idx="468">
                  <c:v>-61.584507042253499</c:v>
                </c:pt>
                <c:pt idx="469">
                  <c:v>-65.239436619718305</c:v>
                </c:pt>
                <c:pt idx="470">
                  <c:v>-65.246478873239397</c:v>
                </c:pt>
                <c:pt idx="471">
                  <c:v>-65.035211267605604</c:v>
                </c:pt>
                <c:pt idx="472">
                  <c:v>-69</c:v>
                </c:pt>
                <c:pt idx="473">
                  <c:v>-69.352112676056294</c:v>
                </c:pt>
                <c:pt idx="474">
                  <c:v>-68.881118881118795</c:v>
                </c:pt>
                <c:pt idx="475">
                  <c:v>-68.629370629370598</c:v>
                </c:pt>
                <c:pt idx="476">
                  <c:v>-68.636363636363598</c:v>
                </c:pt>
                <c:pt idx="477">
                  <c:v>-69.664335664335596</c:v>
                </c:pt>
                <c:pt idx="478">
                  <c:v>-69.923076923076906</c:v>
                </c:pt>
                <c:pt idx="479">
                  <c:v>-66.748251748251704</c:v>
                </c:pt>
                <c:pt idx="480">
                  <c:v>-66.734265734265705</c:v>
                </c:pt>
                <c:pt idx="481">
                  <c:v>-67.2430555555555</c:v>
                </c:pt>
                <c:pt idx="482">
                  <c:v>-67.2430555555555</c:v>
                </c:pt>
                <c:pt idx="483">
                  <c:v>-63.4583333333333</c:v>
                </c:pt>
                <c:pt idx="484">
                  <c:v>-63.4583333333333</c:v>
                </c:pt>
                <c:pt idx="485">
                  <c:v>-63.4861111111111</c:v>
                </c:pt>
                <c:pt idx="486">
                  <c:v>-61.406896551724103</c:v>
                </c:pt>
                <c:pt idx="487">
                  <c:v>-61.972602739726</c:v>
                </c:pt>
                <c:pt idx="488">
                  <c:v>-61.972602739726</c:v>
                </c:pt>
                <c:pt idx="489">
                  <c:v>-61.972602739726</c:v>
                </c:pt>
                <c:pt idx="490">
                  <c:v>-61.897260273972599</c:v>
                </c:pt>
                <c:pt idx="491">
                  <c:v>-61.897260273972599</c:v>
                </c:pt>
                <c:pt idx="492">
                  <c:v>-61.897260273972599</c:v>
                </c:pt>
                <c:pt idx="493">
                  <c:v>-61.897260273972599</c:v>
                </c:pt>
                <c:pt idx="494">
                  <c:v>-61.897260273972599</c:v>
                </c:pt>
                <c:pt idx="495">
                  <c:v>-66.910958904109506</c:v>
                </c:pt>
                <c:pt idx="496">
                  <c:v>-66.910958904109506</c:v>
                </c:pt>
                <c:pt idx="497">
                  <c:v>-66.910958904109506</c:v>
                </c:pt>
                <c:pt idx="498">
                  <c:v>-66.883561643835606</c:v>
                </c:pt>
                <c:pt idx="499">
                  <c:v>-66.428571428571402</c:v>
                </c:pt>
                <c:pt idx="500">
                  <c:v>-66.428571428571402</c:v>
                </c:pt>
                <c:pt idx="501">
                  <c:v>-66.428571428571402</c:v>
                </c:pt>
                <c:pt idx="502">
                  <c:v>-67.5918367346938</c:v>
                </c:pt>
                <c:pt idx="503">
                  <c:v>-67.564625850340093</c:v>
                </c:pt>
                <c:pt idx="504">
                  <c:v>-67.605442176870696</c:v>
                </c:pt>
                <c:pt idx="505">
                  <c:v>-67.148648648648603</c:v>
                </c:pt>
                <c:pt idx="506">
                  <c:v>-63.8716216216216</c:v>
                </c:pt>
                <c:pt idx="507">
                  <c:v>-64.248322147650995</c:v>
                </c:pt>
                <c:pt idx="508">
                  <c:v>-63.98</c:v>
                </c:pt>
                <c:pt idx="509">
                  <c:v>-62.38</c:v>
                </c:pt>
                <c:pt idx="510">
                  <c:v>-62.026490066225101</c:v>
                </c:pt>
                <c:pt idx="511">
                  <c:v>-62.066225165562898</c:v>
                </c:pt>
                <c:pt idx="512">
                  <c:v>-58.099337748344297</c:v>
                </c:pt>
                <c:pt idx="513">
                  <c:v>-56.440789473684198</c:v>
                </c:pt>
                <c:pt idx="514">
                  <c:v>-58.993421052631497</c:v>
                </c:pt>
                <c:pt idx="515">
                  <c:v>-58.529411764705799</c:v>
                </c:pt>
                <c:pt idx="516">
                  <c:v>-58.274509803921497</c:v>
                </c:pt>
                <c:pt idx="517">
                  <c:v>-56.620915032679697</c:v>
                </c:pt>
                <c:pt idx="518">
                  <c:v>-53.869281045751599</c:v>
                </c:pt>
                <c:pt idx="519">
                  <c:v>-53.633986928104498</c:v>
                </c:pt>
                <c:pt idx="520">
                  <c:v>-53.149350649350602</c:v>
                </c:pt>
                <c:pt idx="521">
                  <c:v>-53.097402597402599</c:v>
                </c:pt>
                <c:pt idx="522">
                  <c:v>-53.071428571428498</c:v>
                </c:pt>
                <c:pt idx="523">
                  <c:v>-52.461038961038902</c:v>
                </c:pt>
                <c:pt idx="524">
                  <c:v>-53.1225806451612</c:v>
                </c:pt>
                <c:pt idx="525">
                  <c:v>-53.1225806451612</c:v>
                </c:pt>
                <c:pt idx="526">
                  <c:v>-53.3935483870967</c:v>
                </c:pt>
                <c:pt idx="527">
                  <c:v>-53.341935483870898</c:v>
                </c:pt>
                <c:pt idx="528">
                  <c:v>-53.309677419354799</c:v>
                </c:pt>
                <c:pt idx="529">
                  <c:v>-52.711538461538403</c:v>
                </c:pt>
                <c:pt idx="530">
                  <c:v>-51.737179487179397</c:v>
                </c:pt>
                <c:pt idx="531">
                  <c:v>-48.538461538461497</c:v>
                </c:pt>
                <c:pt idx="532">
                  <c:v>-48.942307692307601</c:v>
                </c:pt>
                <c:pt idx="533">
                  <c:v>-48.942307692307601</c:v>
                </c:pt>
                <c:pt idx="534">
                  <c:v>-50.382165605095501</c:v>
                </c:pt>
                <c:pt idx="535">
                  <c:v>-50.382165605095501</c:v>
                </c:pt>
                <c:pt idx="536">
                  <c:v>-50.363057324840703</c:v>
                </c:pt>
                <c:pt idx="537">
                  <c:v>-50.363057324840703</c:v>
                </c:pt>
                <c:pt idx="538">
                  <c:v>-50.1847133757961</c:v>
                </c:pt>
                <c:pt idx="539">
                  <c:v>-48.898089171974497</c:v>
                </c:pt>
                <c:pt idx="540">
                  <c:v>-48.898089171974497</c:v>
                </c:pt>
                <c:pt idx="541">
                  <c:v>-48.898089171974497</c:v>
                </c:pt>
                <c:pt idx="542">
                  <c:v>-48.588607594936697</c:v>
                </c:pt>
                <c:pt idx="543">
                  <c:v>-48.525316455696199</c:v>
                </c:pt>
                <c:pt idx="544">
                  <c:v>-43.050632911392398</c:v>
                </c:pt>
                <c:pt idx="545">
                  <c:v>-43.113924050632903</c:v>
                </c:pt>
                <c:pt idx="546">
                  <c:v>-42.899371069182301</c:v>
                </c:pt>
                <c:pt idx="547">
                  <c:v>-42.836477987421297</c:v>
                </c:pt>
                <c:pt idx="548">
                  <c:v>-42.616352201257797</c:v>
                </c:pt>
                <c:pt idx="549">
                  <c:v>-42.509433962264097</c:v>
                </c:pt>
                <c:pt idx="550">
                  <c:v>-42.899371069182301</c:v>
                </c:pt>
                <c:pt idx="551">
                  <c:v>-40.572327044025101</c:v>
                </c:pt>
                <c:pt idx="552">
                  <c:v>-39.496855345911897</c:v>
                </c:pt>
                <c:pt idx="553">
                  <c:v>-37.912500000000001</c:v>
                </c:pt>
                <c:pt idx="554">
                  <c:v>-35.887500000000003</c:v>
                </c:pt>
                <c:pt idx="555">
                  <c:v>-36.881250000000001</c:v>
                </c:pt>
                <c:pt idx="556">
                  <c:v>-37.590062111801203</c:v>
                </c:pt>
                <c:pt idx="557">
                  <c:v>-37.310559006211101</c:v>
                </c:pt>
                <c:pt idx="558">
                  <c:v>-37.2981366459627</c:v>
                </c:pt>
                <c:pt idx="559">
                  <c:v>-36.422360248447198</c:v>
                </c:pt>
                <c:pt idx="560">
                  <c:v>-35.858024691357997</c:v>
                </c:pt>
                <c:pt idx="561">
                  <c:v>-35.858024691357997</c:v>
                </c:pt>
                <c:pt idx="562">
                  <c:v>-34.438271604938201</c:v>
                </c:pt>
                <c:pt idx="563">
                  <c:v>-32.736196319018397</c:v>
                </c:pt>
                <c:pt idx="564">
                  <c:v>-32.760736196319002</c:v>
                </c:pt>
                <c:pt idx="565">
                  <c:v>-31.829268292682901</c:v>
                </c:pt>
                <c:pt idx="566">
                  <c:v>-29.304878048780399</c:v>
                </c:pt>
                <c:pt idx="567">
                  <c:v>-29.274390243902399</c:v>
                </c:pt>
                <c:pt idx="568">
                  <c:v>-29.048484848484801</c:v>
                </c:pt>
                <c:pt idx="569">
                  <c:v>-28.193939393939299</c:v>
                </c:pt>
                <c:pt idx="570">
                  <c:v>-31.1575757575757</c:v>
                </c:pt>
                <c:pt idx="571">
                  <c:v>-31.1636363636363</c:v>
                </c:pt>
                <c:pt idx="572">
                  <c:v>-31.9156626506024</c:v>
                </c:pt>
                <c:pt idx="573">
                  <c:v>-31.8012048192771</c:v>
                </c:pt>
                <c:pt idx="574">
                  <c:v>-31.783132530120401</c:v>
                </c:pt>
                <c:pt idx="575">
                  <c:v>-31.837349397590302</c:v>
                </c:pt>
                <c:pt idx="576">
                  <c:v>-28.891566265060199</c:v>
                </c:pt>
                <c:pt idx="577">
                  <c:v>-31.012048192771001</c:v>
                </c:pt>
                <c:pt idx="578">
                  <c:v>-30.331325301204799</c:v>
                </c:pt>
                <c:pt idx="579">
                  <c:v>-30.337349397590302</c:v>
                </c:pt>
                <c:pt idx="580">
                  <c:v>-30.337349397590302</c:v>
                </c:pt>
                <c:pt idx="581">
                  <c:v>-30.337349397590302</c:v>
                </c:pt>
                <c:pt idx="582">
                  <c:v>-30.337349397590302</c:v>
                </c:pt>
                <c:pt idx="583">
                  <c:v>-30.355421686746901</c:v>
                </c:pt>
                <c:pt idx="584">
                  <c:v>-30.059880239520901</c:v>
                </c:pt>
                <c:pt idx="585">
                  <c:v>-29.820359281437099</c:v>
                </c:pt>
                <c:pt idx="586">
                  <c:v>-29.467065868263401</c:v>
                </c:pt>
                <c:pt idx="587">
                  <c:v>-29.785714285714199</c:v>
                </c:pt>
                <c:pt idx="588">
                  <c:v>-29.8047337278106</c:v>
                </c:pt>
                <c:pt idx="589">
                  <c:v>-30.171597633135999</c:v>
                </c:pt>
                <c:pt idx="590">
                  <c:v>-30.2071005917159</c:v>
                </c:pt>
                <c:pt idx="591">
                  <c:v>-30.242603550295801</c:v>
                </c:pt>
                <c:pt idx="592">
                  <c:v>-30.278106508875702</c:v>
                </c:pt>
                <c:pt idx="593">
                  <c:v>-30.313609467455599</c:v>
                </c:pt>
                <c:pt idx="594">
                  <c:v>-30.307692307692299</c:v>
                </c:pt>
                <c:pt idx="595">
                  <c:v>-30.3017751479289</c:v>
                </c:pt>
                <c:pt idx="596">
                  <c:v>-29.934911242603501</c:v>
                </c:pt>
                <c:pt idx="597">
                  <c:v>-29.792899408284001</c:v>
                </c:pt>
                <c:pt idx="598">
                  <c:v>-29.863905325443699</c:v>
                </c:pt>
                <c:pt idx="599">
                  <c:v>-30.582352941176399</c:v>
                </c:pt>
                <c:pt idx="600">
                  <c:v>-28.2588235294117</c:v>
                </c:pt>
                <c:pt idx="601">
                  <c:v>-27.970760233918099</c:v>
                </c:pt>
                <c:pt idx="602">
                  <c:v>-28.563953488372</c:v>
                </c:pt>
                <c:pt idx="603">
                  <c:v>-30.831395348837201</c:v>
                </c:pt>
                <c:pt idx="604">
                  <c:v>-28.791907514450799</c:v>
                </c:pt>
                <c:pt idx="605">
                  <c:v>-28.8612716763005</c:v>
                </c:pt>
                <c:pt idx="606">
                  <c:v>-28.8612716763005</c:v>
                </c:pt>
                <c:pt idx="607">
                  <c:v>-28.710982658959502</c:v>
                </c:pt>
                <c:pt idx="608">
                  <c:v>-28.595375722543299</c:v>
                </c:pt>
                <c:pt idx="609">
                  <c:v>-28.537572254335199</c:v>
                </c:pt>
                <c:pt idx="610">
                  <c:v>-28.572254335260101</c:v>
                </c:pt>
                <c:pt idx="611">
                  <c:v>-28.566473988439299</c:v>
                </c:pt>
                <c:pt idx="612">
                  <c:v>-26.098265895953698</c:v>
                </c:pt>
                <c:pt idx="613">
                  <c:v>-26.1156069364161</c:v>
                </c:pt>
                <c:pt idx="614">
                  <c:v>-26.491329479768702</c:v>
                </c:pt>
                <c:pt idx="615">
                  <c:v>-26.2183908045977</c:v>
                </c:pt>
                <c:pt idx="616">
                  <c:v>-26.482758620689602</c:v>
                </c:pt>
                <c:pt idx="617">
                  <c:v>-26.580459770114899</c:v>
                </c:pt>
                <c:pt idx="618">
                  <c:v>-26.545977011494202</c:v>
                </c:pt>
                <c:pt idx="619">
                  <c:v>-27.6149425287356</c:v>
                </c:pt>
                <c:pt idx="620">
                  <c:v>-27.649425287356301</c:v>
                </c:pt>
                <c:pt idx="621">
                  <c:v>-27.649425287356301</c:v>
                </c:pt>
                <c:pt idx="622">
                  <c:v>-25.4482758620689</c:v>
                </c:pt>
                <c:pt idx="623">
                  <c:v>-27.545977011494202</c:v>
                </c:pt>
                <c:pt idx="624">
                  <c:v>-27.545977011494202</c:v>
                </c:pt>
                <c:pt idx="625">
                  <c:v>-27.528735632183899</c:v>
                </c:pt>
                <c:pt idx="626">
                  <c:v>-27.474285714285699</c:v>
                </c:pt>
                <c:pt idx="627">
                  <c:v>-27.554285714285701</c:v>
                </c:pt>
                <c:pt idx="628">
                  <c:v>-27.714285714285701</c:v>
                </c:pt>
                <c:pt idx="629">
                  <c:v>-28.1428571428571</c:v>
                </c:pt>
                <c:pt idx="630">
                  <c:v>-28.005714285714198</c:v>
                </c:pt>
                <c:pt idx="631">
                  <c:v>-27.136363636363601</c:v>
                </c:pt>
                <c:pt idx="632">
                  <c:v>-26.5</c:v>
                </c:pt>
                <c:pt idx="633">
                  <c:v>-26.335227272727199</c:v>
                </c:pt>
                <c:pt idx="634">
                  <c:v>-26.295454545454501</c:v>
                </c:pt>
                <c:pt idx="635">
                  <c:v>-26.463276836158101</c:v>
                </c:pt>
                <c:pt idx="636">
                  <c:v>-26.4237288135593</c:v>
                </c:pt>
                <c:pt idx="637">
                  <c:v>-26.4237288135593</c:v>
                </c:pt>
                <c:pt idx="638">
                  <c:v>-26.4237288135593</c:v>
                </c:pt>
                <c:pt idx="639">
                  <c:v>-26.4237288135593</c:v>
                </c:pt>
                <c:pt idx="640">
                  <c:v>-26.418079096045101</c:v>
                </c:pt>
                <c:pt idx="641">
                  <c:v>-25.0730337078651</c:v>
                </c:pt>
                <c:pt idx="642">
                  <c:v>-25.067415730337</c:v>
                </c:pt>
                <c:pt idx="643">
                  <c:v>-23.151685393258401</c:v>
                </c:pt>
                <c:pt idx="644">
                  <c:v>-22.438202247191001</c:v>
                </c:pt>
                <c:pt idx="645">
                  <c:v>-22.4325842696629</c:v>
                </c:pt>
                <c:pt idx="646">
                  <c:v>-20.460674157303298</c:v>
                </c:pt>
                <c:pt idx="647">
                  <c:v>-17.938202247191001</c:v>
                </c:pt>
                <c:pt idx="648">
                  <c:v>-20.264044943820199</c:v>
                </c:pt>
                <c:pt idx="649">
                  <c:v>-20.3595505617977</c:v>
                </c:pt>
                <c:pt idx="650">
                  <c:v>-20.179775280898799</c:v>
                </c:pt>
                <c:pt idx="651">
                  <c:v>-20.106741573033698</c:v>
                </c:pt>
                <c:pt idx="652">
                  <c:v>-20.162921348314601</c:v>
                </c:pt>
                <c:pt idx="653">
                  <c:v>-20.112359550561798</c:v>
                </c:pt>
                <c:pt idx="654">
                  <c:v>-17.820224719101098</c:v>
                </c:pt>
                <c:pt idx="655">
                  <c:v>-17.820224719101098</c:v>
                </c:pt>
                <c:pt idx="656">
                  <c:v>-15.477528089887601</c:v>
                </c:pt>
                <c:pt idx="657">
                  <c:v>-15.5393258426966</c:v>
                </c:pt>
                <c:pt idx="658">
                  <c:v>-14.943820224719101</c:v>
                </c:pt>
                <c:pt idx="659">
                  <c:v>-15.2471910112359</c:v>
                </c:pt>
                <c:pt idx="660">
                  <c:v>-17.443820224719101</c:v>
                </c:pt>
                <c:pt idx="661">
                  <c:v>-17.443820224719101</c:v>
                </c:pt>
                <c:pt idx="662">
                  <c:v>-17.112359550561798</c:v>
                </c:pt>
                <c:pt idx="663">
                  <c:v>-17.112359550561798</c:v>
                </c:pt>
                <c:pt idx="664">
                  <c:v>-17.584269662921301</c:v>
                </c:pt>
                <c:pt idx="665">
                  <c:v>-17.870786516853901</c:v>
                </c:pt>
                <c:pt idx="666">
                  <c:v>-17.870786516853901</c:v>
                </c:pt>
                <c:pt idx="667">
                  <c:v>-15.854748603351901</c:v>
                </c:pt>
                <c:pt idx="668">
                  <c:v>-16.405555555555502</c:v>
                </c:pt>
                <c:pt idx="669">
                  <c:v>-16.816666666666599</c:v>
                </c:pt>
                <c:pt idx="670">
                  <c:v>-17.399999999999999</c:v>
                </c:pt>
                <c:pt idx="671">
                  <c:v>-17.45</c:v>
                </c:pt>
                <c:pt idx="672">
                  <c:v>-16.8666666666666</c:v>
                </c:pt>
                <c:pt idx="673">
                  <c:v>-16.8666666666666</c:v>
                </c:pt>
                <c:pt idx="674">
                  <c:v>-16.7777777777777</c:v>
                </c:pt>
                <c:pt idx="675">
                  <c:v>-16.811111111111099</c:v>
                </c:pt>
                <c:pt idx="676">
                  <c:v>-15.0444444444444</c:v>
                </c:pt>
                <c:pt idx="677">
                  <c:v>-16.744444444444401</c:v>
                </c:pt>
                <c:pt idx="678">
                  <c:v>-16.325966850828699</c:v>
                </c:pt>
                <c:pt idx="679">
                  <c:v>-16.131868131868099</c:v>
                </c:pt>
                <c:pt idx="680">
                  <c:v>-14.010989010989</c:v>
                </c:pt>
                <c:pt idx="681">
                  <c:v>-13.851648351648301</c:v>
                </c:pt>
                <c:pt idx="682">
                  <c:v>-15.093406593406501</c:v>
                </c:pt>
                <c:pt idx="683">
                  <c:v>-17.280219780219699</c:v>
                </c:pt>
                <c:pt idx="684">
                  <c:v>-16.863387978142001</c:v>
                </c:pt>
                <c:pt idx="685">
                  <c:v>-13.9344262295081</c:v>
                </c:pt>
                <c:pt idx="686">
                  <c:v>-13.994565217391299</c:v>
                </c:pt>
                <c:pt idx="687">
                  <c:v>-14</c:v>
                </c:pt>
                <c:pt idx="688">
                  <c:v>-14.059782608695601</c:v>
                </c:pt>
                <c:pt idx="689">
                  <c:v>-15.2608695652173</c:v>
                </c:pt>
                <c:pt idx="690">
                  <c:v>-13.5</c:v>
                </c:pt>
                <c:pt idx="691">
                  <c:v>-13.4728260869565</c:v>
                </c:pt>
                <c:pt idx="692">
                  <c:v>-13.4728260869565</c:v>
                </c:pt>
                <c:pt idx="693">
                  <c:v>-13.668478260869501</c:v>
                </c:pt>
                <c:pt idx="694">
                  <c:v>-14.4324324324324</c:v>
                </c:pt>
                <c:pt idx="695">
                  <c:v>-14.454054054054</c:v>
                </c:pt>
                <c:pt idx="696">
                  <c:v>-13.545945945945901</c:v>
                </c:pt>
                <c:pt idx="697">
                  <c:v>-13.827027027027</c:v>
                </c:pt>
                <c:pt idx="698">
                  <c:v>-13.2</c:v>
                </c:pt>
                <c:pt idx="699">
                  <c:v>-14.9567567567567</c:v>
                </c:pt>
                <c:pt idx="700">
                  <c:v>-15.113513513513499</c:v>
                </c:pt>
                <c:pt idx="701">
                  <c:v>-15.1505376344086</c:v>
                </c:pt>
                <c:pt idx="702">
                  <c:v>-15</c:v>
                </c:pt>
                <c:pt idx="703">
                  <c:v>-14.784946236559099</c:v>
                </c:pt>
                <c:pt idx="704">
                  <c:v>-14.3978494623655</c:v>
                </c:pt>
                <c:pt idx="705">
                  <c:v>-14.5698924731182</c:v>
                </c:pt>
                <c:pt idx="706">
                  <c:v>-15.0376344086021</c:v>
                </c:pt>
                <c:pt idx="707">
                  <c:v>-15.3010752688172</c:v>
                </c:pt>
                <c:pt idx="708">
                  <c:v>-15.3010752688172</c:v>
                </c:pt>
                <c:pt idx="709">
                  <c:v>-15.3010752688172</c:v>
                </c:pt>
                <c:pt idx="710">
                  <c:v>-15.187165775401001</c:v>
                </c:pt>
                <c:pt idx="711">
                  <c:v>-14.968085106382899</c:v>
                </c:pt>
                <c:pt idx="712">
                  <c:v>-14.8617021276595</c:v>
                </c:pt>
                <c:pt idx="713">
                  <c:v>-12.845744680851</c:v>
                </c:pt>
                <c:pt idx="714">
                  <c:v>-14.8617021276595</c:v>
                </c:pt>
                <c:pt idx="715">
                  <c:v>-14.776595744680799</c:v>
                </c:pt>
                <c:pt idx="716">
                  <c:v>-14.8244680851063</c:v>
                </c:pt>
                <c:pt idx="717">
                  <c:v>-13.005319148936101</c:v>
                </c:pt>
                <c:pt idx="718">
                  <c:v>-13.841269841269799</c:v>
                </c:pt>
                <c:pt idx="719">
                  <c:v>-15.772486772486699</c:v>
                </c:pt>
                <c:pt idx="720">
                  <c:v>-15.4285714285714</c:v>
                </c:pt>
                <c:pt idx="721">
                  <c:v>-15.423280423280399</c:v>
                </c:pt>
                <c:pt idx="722">
                  <c:v>-15.2698412698412</c:v>
                </c:pt>
                <c:pt idx="723">
                  <c:v>-13.465608465608399</c:v>
                </c:pt>
                <c:pt idx="724">
                  <c:v>-13.042328042328</c:v>
                </c:pt>
                <c:pt idx="725">
                  <c:v>-11.084656084656</c:v>
                </c:pt>
                <c:pt idx="726">
                  <c:v>-11.1428571428571</c:v>
                </c:pt>
                <c:pt idx="727">
                  <c:v>-9.27513227513227</c:v>
                </c:pt>
                <c:pt idx="728">
                  <c:v>-11.1851851851851</c:v>
                </c:pt>
                <c:pt idx="729">
                  <c:v>-9.5132275132275108</c:v>
                </c:pt>
                <c:pt idx="730">
                  <c:v>-9.3052631578947302</c:v>
                </c:pt>
                <c:pt idx="731">
                  <c:v>-9.2894736842105203</c:v>
                </c:pt>
                <c:pt idx="732">
                  <c:v>-9.3717277486911001</c:v>
                </c:pt>
                <c:pt idx="733">
                  <c:v>-8.7604166666666607</c:v>
                </c:pt>
                <c:pt idx="734">
                  <c:v>-8.5208333333333304</c:v>
                </c:pt>
                <c:pt idx="735">
                  <c:v>-8.78125</c:v>
                </c:pt>
                <c:pt idx="736">
                  <c:v>-11.2604166666666</c:v>
                </c:pt>
                <c:pt idx="737">
                  <c:v>-12.953125</c:v>
                </c:pt>
                <c:pt idx="738">
                  <c:v>-12.953125</c:v>
                </c:pt>
                <c:pt idx="739">
                  <c:v>-12.046875</c:v>
                </c:pt>
                <c:pt idx="740">
                  <c:v>-10.6666666666666</c:v>
                </c:pt>
                <c:pt idx="741">
                  <c:v>-10.703125</c:v>
                </c:pt>
                <c:pt idx="742">
                  <c:v>-10.891191709844501</c:v>
                </c:pt>
                <c:pt idx="743">
                  <c:v>-10.603092783505099</c:v>
                </c:pt>
                <c:pt idx="744">
                  <c:v>-11.3743589743589</c:v>
                </c:pt>
                <c:pt idx="745">
                  <c:v>-11.4489795918367</c:v>
                </c:pt>
                <c:pt idx="746">
                  <c:v>-13.0918367346938</c:v>
                </c:pt>
                <c:pt idx="747">
                  <c:v>-13.1173469387755</c:v>
                </c:pt>
                <c:pt idx="748">
                  <c:v>-13.204081632653001</c:v>
                </c:pt>
                <c:pt idx="749">
                  <c:v>-13.255102040816301</c:v>
                </c:pt>
                <c:pt idx="750">
                  <c:v>-13.3163265306122</c:v>
                </c:pt>
                <c:pt idx="751">
                  <c:v>-14.2397959183673</c:v>
                </c:pt>
                <c:pt idx="752">
                  <c:v>-14.2397959183673</c:v>
                </c:pt>
                <c:pt idx="753">
                  <c:v>-11.6173469387755</c:v>
                </c:pt>
                <c:pt idx="754">
                  <c:v>-11.467005076142099</c:v>
                </c:pt>
                <c:pt idx="755">
                  <c:v>-11.3248730964467</c:v>
                </c:pt>
                <c:pt idx="756">
                  <c:v>-11.6802030456852</c:v>
                </c:pt>
                <c:pt idx="757">
                  <c:v>-11.7106598984771</c:v>
                </c:pt>
                <c:pt idx="758">
                  <c:v>-11.741116751269001</c:v>
                </c:pt>
                <c:pt idx="759">
                  <c:v>-11.6294416243654</c:v>
                </c:pt>
                <c:pt idx="760">
                  <c:v>-11.6294416243654</c:v>
                </c:pt>
                <c:pt idx="761">
                  <c:v>-11.4263959390862</c:v>
                </c:pt>
                <c:pt idx="762">
                  <c:v>-11.314720812182699</c:v>
                </c:pt>
                <c:pt idx="763">
                  <c:v>-11.162436548223299</c:v>
                </c:pt>
                <c:pt idx="764">
                  <c:v>-10.436548223350201</c:v>
                </c:pt>
                <c:pt idx="765">
                  <c:v>-10.467005076142099</c:v>
                </c:pt>
                <c:pt idx="766">
                  <c:v>-10.4111675126903</c:v>
                </c:pt>
                <c:pt idx="767">
                  <c:v>-9.0151515151515103</c:v>
                </c:pt>
                <c:pt idx="768">
                  <c:v>-8.9848484848484809</c:v>
                </c:pt>
                <c:pt idx="769">
                  <c:v>-8.0301507537688401</c:v>
                </c:pt>
                <c:pt idx="770">
                  <c:v>-6.79</c:v>
                </c:pt>
                <c:pt idx="771">
                  <c:v>-8.3550000000000004</c:v>
                </c:pt>
                <c:pt idx="772">
                  <c:v>-8.0350000000000001</c:v>
                </c:pt>
                <c:pt idx="773">
                  <c:v>-8.07</c:v>
                </c:pt>
                <c:pt idx="774">
                  <c:v>-8.1349999999999998</c:v>
                </c:pt>
                <c:pt idx="775">
                  <c:v>-7.6169154228855698</c:v>
                </c:pt>
                <c:pt idx="776">
                  <c:v>-7.3366336633663298</c:v>
                </c:pt>
                <c:pt idx="777">
                  <c:v>-7.3118811881188099</c:v>
                </c:pt>
                <c:pt idx="778">
                  <c:v>-8.0492610837438399</c:v>
                </c:pt>
                <c:pt idx="779">
                  <c:v>-7.9458128078817696</c:v>
                </c:pt>
                <c:pt idx="780">
                  <c:v>-7.9014778325123096</c:v>
                </c:pt>
                <c:pt idx="781">
                  <c:v>-6.1133004926108301</c:v>
                </c:pt>
                <c:pt idx="782">
                  <c:v>-5.8866995073891601</c:v>
                </c:pt>
                <c:pt idx="783">
                  <c:v>-5.8620689655172402</c:v>
                </c:pt>
                <c:pt idx="784">
                  <c:v>-8.7389162561576299</c:v>
                </c:pt>
                <c:pt idx="785">
                  <c:v>-7.8333333333333304</c:v>
                </c:pt>
                <c:pt idx="786">
                  <c:v>-7.6097560975609699</c:v>
                </c:pt>
                <c:pt idx="787">
                  <c:v>-7.5317073170731703</c:v>
                </c:pt>
                <c:pt idx="788">
                  <c:v>-7.5024390243902399</c:v>
                </c:pt>
                <c:pt idx="789">
                  <c:v>-8.2669902912621307</c:v>
                </c:pt>
                <c:pt idx="790">
                  <c:v>-8.2669902912621307</c:v>
                </c:pt>
                <c:pt idx="791">
                  <c:v>-8</c:v>
                </c:pt>
                <c:pt idx="792">
                  <c:v>-8.0873786407766897</c:v>
                </c:pt>
                <c:pt idx="793">
                  <c:v>-8.0289855072463698</c:v>
                </c:pt>
                <c:pt idx="794">
                  <c:v>-5.8888888888888804</c:v>
                </c:pt>
                <c:pt idx="795">
                  <c:v>-7.5942028985507202</c:v>
                </c:pt>
                <c:pt idx="796">
                  <c:v>-7.0434782608695601</c:v>
                </c:pt>
                <c:pt idx="797">
                  <c:v>-7.1014492753623104</c:v>
                </c:pt>
                <c:pt idx="798">
                  <c:v>-7.1884057971014403</c:v>
                </c:pt>
                <c:pt idx="799">
                  <c:v>-7.1932367149758401</c:v>
                </c:pt>
                <c:pt idx="800">
                  <c:v>-7.1875</c:v>
                </c:pt>
                <c:pt idx="801">
                  <c:v>-7.2788461538461497</c:v>
                </c:pt>
                <c:pt idx="802">
                  <c:v>-7.0432692307692299</c:v>
                </c:pt>
                <c:pt idx="803">
                  <c:v>-7.0721153846153797</c:v>
                </c:pt>
                <c:pt idx="804">
                  <c:v>-4.9663461538461497</c:v>
                </c:pt>
                <c:pt idx="805">
                  <c:v>-5.0817307692307603</c:v>
                </c:pt>
                <c:pt idx="806">
                  <c:v>-4.2355769230769198</c:v>
                </c:pt>
                <c:pt idx="807">
                  <c:v>-6.1442307692307603</c:v>
                </c:pt>
                <c:pt idx="808">
                  <c:v>-6.7019230769230704</c:v>
                </c:pt>
                <c:pt idx="809">
                  <c:v>-6.6634615384615303</c:v>
                </c:pt>
                <c:pt idx="810">
                  <c:v>-4.7259615384615303</c:v>
                </c:pt>
                <c:pt idx="811">
                  <c:v>-4.6923076923076898</c:v>
                </c:pt>
                <c:pt idx="812">
                  <c:v>-6.3846153846153797</c:v>
                </c:pt>
                <c:pt idx="813">
                  <c:v>-6.4134615384615303</c:v>
                </c:pt>
                <c:pt idx="814">
                  <c:v>-8.0048076923076898</c:v>
                </c:pt>
                <c:pt idx="815">
                  <c:v>-8.0048076923076898</c:v>
                </c:pt>
                <c:pt idx="816">
                  <c:v>-8.6889952153109995</c:v>
                </c:pt>
                <c:pt idx="817">
                  <c:v>-8.6650717703349205</c:v>
                </c:pt>
                <c:pt idx="818">
                  <c:v>-8.6937799043062203</c:v>
                </c:pt>
                <c:pt idx="819">
                  <c:v>-8.6650717703349205</c:v>
                </c:pt>
                <c:pt idx="820">
                  <c:v>-8.8755980861244002</c:v>
                </c:pt>
                <c:pt idx="821">
                  <c:v>-8.9138755980861202</c:v>
                </c:pt>
                <c:pt idx="822">
                  <c:v>-8.9138755980861202</c:v>
                </c:pt>
                <c:pt idx="823">
                  <c:v>-8.6028708133971197</c:v>
                </c:pt>
                <c:pt idx="824">
                  <c:v>-8.6028708133971197</c:v>
                </c:pt>
                <c:pt idx="825">
                  <c:v>-8.5502392344497604</c:v>
                </c:pt>
                <c:pt idx="826">
                  <c:v>-8.3588516746411408</c:v>
                </c:pt>
                <c:pt idx="827">
                  <c:v>-6.4880382775119596</c:v>
                </c:pt>
                <c:pt idx="828">
                  <c:v>-4.3157894736842097</c:v>
                </c:pt>
                <c:pt idx="829">
                  <c:v>-4.3157894736842097</c:v>
                </c:pt>
                <c:pt idx="830">
                  <c:v>-3.9330143540669802</c:v>
                </c:pt>
                <c:pt idx="831">
                  <c:v>-4.01913875598086</c:v>
                </c:pt>
                <c:pt idx="832">
                  <c:v>-4.01913875598086</c:v>
                </c:pt>
                <c:pt idx="833">
                  <c:v>-5.5933014354066897</c:v>
                </c:pt>
                <c:pt idx="834">
                  <c:v>-5.6220095693779903</c:v>
                </c:pt>
                <c:pt idx="835">
                  <c:v>-5.4306220095693698</c:v>
                </c:pt>
                <c:pt idx="836">
                  <c:v>-5.2918660287081298</c:v>
                </c:pt>
                <c:pt idx="837">
                  <c:v>-5.4066985645932997</c:v>
                </c:pt>
                <c:pt idx="838">
                  <c:v>-5.2966507177033497</c:v>
                </c:pt>
                <c:pt idx="839">
                  <c:v>-3.61722488038277</c:v>
                </c:pt>
                <c:pt idx="840">
                  <c:v>-3.2428571428571402</c:v>
                </c:pt>
                <c:pt idx="841">
                  <c:v>-3.2428571428571402</c:v>
                </c:pt>
                <c:pt idx="842">
                  <c:v>-1.9194312796208499</c:v>
                </c:pt>
                <c:pt idx="843">
                  <c:v>-3.7725118483412299</c:v>
                </c:pt>
                <c:pt idx="844">
                  <c:v>-3.8009478672985701</c:v>
                </c:pt>
                <c:pt idx="845">
                  <c:v>-3.8293838862559202</c:v>
                </c:pt>
                <c:pt idx="846">
                  <c:v>-4.2688679245283003</c:v>
                </c:pt>
                <c:pt idx="847">
                  <c:v>-3.95754716981132</c:v>
                </c:pt>
                <c:pt idx="848">
                  <c:v>-3.0471698113207499</c:v>
                </c:pt>
                <c:pt idx="849">
                  <c:v>-2.8160377358490498</c:v>
                </c:pt>
                <c:pt idx="850">
                  <c:v>-3.1690140845070398</c:v>
                </c:pt>
                <c:pt idx="851">
                  <c:v>-3.11267605633802</c:v>
                </c:pt>
                <c:pt idx="852">
                  <c:v>-3.1643192488262901</c:v>
                </c:pt>
                <c:pt idx="853">
                  <c:v>-3.13615023474178</c:v>
                </c:pt>
                <c:pt idx="854">
                  <c:v>-2.97652582159624</c:v>
                </c:pt>
                <c:pt idx="855">
                  <c:v>-2.9018691588785002</c:v>
                </c:pt>
                <c:pt idx="856">
                  <c:v>-3</c:v>
                </c:pt>
                <c:pt idx="857">
                  <c:v>-2.7710280373831702</c:v>
                </c:pt>
                <c:pt idx="858">
                  <c:v>-3.6728971962616801</c:v>
                </c:pt>
                <c:pt idx="859">
                  <c:v>-3.8037383177569999</c:v>
                </c:pt>
                <c:pt idx="860">
                  <c:v>-3.48837209302325</c:v>
                </c:pt>
                <c:pt idx="861">
                  <c:v>-3.3379629629629601</c:v>
                </c:pt>
                <c:pt idx="862">
                  <c:v>-3.3101851851851798</c:v>
                </c:pt>
                <c:pt idx="863">
                  <c:v>-3.3101851851851798</c:v>
                </c:pt>
                <c:pt idx="864">
                  <c:v>-3.3101851851851798</c:v>
                </c:pt>
                <c:pt idx="865">
                  <c:v>-3.9769585253456201</c:v>
                </c:pt>
                <c:pt idx="866">
                  <c:v>-3.91705069124423</c:v>
                </c:pt>
                <c:pt idx="867">
                  <c:v>-4.5871559633027497</c:v>
                </c:pt>
                <c:pt idx="868">
                  <c:v>-4.5871559633027497</c:v>
                </c:pt>
                <c:pt idx="869">
                  <c:v>-4.5871559633027497</c:v>
                </c:pt>
                <c:pt idx="870">
                  <c:v>-4.5871559633027497</c:v>
                </c:pt>
                <c:pt idx="871">
                  <c:v>-2.9770642201834798</c:v>
                </c:pt>
                <c:pt idx="872">
                  <c:v>-1.5642201834862299</c:v>
                </c:pt>
                <c:pt idx="873">
                  <c:v>-2.2374429223744201</c:v>
                </c:pt>
                <c:pt idx="874">
                  <c:v>-4.0228310502283096</c:v>
                </c:pt>
                <c:pt idx="875">
                  <c:v>-3.6438356164383499</c:v>
                </c:pt>
                <c:pt idx="876">
                  <c:v>-3.1461187214611801</c:v>
                </c:pt>
                <c:pt idx="877">
                  <c:v>-1.6027397260273899</c:v>
                </c:pt>
                <c:pt idx="878">
                  <c:v>-3.20547945205479</c:v>
                </c:pt>
                <c:pt idx="879">
                  <c:v>-3.85</c:v>
                </c:pt>
                <c:pt idx="880">
                  <c:v>-3.7136363636363598</c:v>
                </c:pt>
                <c:pt idx="881">
                  <c:v>-3.7136363636363598</c:v>
                </c:pt>
                <c:pt idx="882">
                  <c:v>-3.7181818181818098</c:v>
                </c:pt>
                <c:pt idx="883">
                  <c:v>-3.7181818181818098</c:v>
                </c:pt>
                <c:pt idx="884">
                  <c:v>-2.9090909090908998</c:v>
                </c:pt>
                <c:pt idx="885">
                  <c:v>-0.19545454545454499</c:v>
                </c:pt>
                <c:pt idx="886">
                  <c:v>-0.19545454545454499</c:v>
                </c:pt>
                <c:pt idx="887">
                  <c:v>-0.99095022624434304</c:v>
                </c:pt>
                <c:pt idx="888">
                  <c:v>-0.75225225225225201</c:v>
                </c:pt>
                <c:pt idx="889">
                  <c:v>-2.6666666666666599</c:v>
                </c:pt>
                <c:pt idx="890">
                  <c:v>-2.5964125560538101</c:v>
                </c:pt>
                <c:pt idx="891">
                  <c:v>-2.7366071428571401</c:v>
                </c:pt>
                <c:pt idx="892">
                  <c:v>-2.55803571428571</c:v>
                </c:pt>
                <c:pt idx="893">
                  <c:v>-3.7901785714285698</c:v>
                </c:pt>
                <c:pt idx="894">
                  <c:v>-3.8526785714285698</c:v>
                </c:pt>
                <c:pt idx="895">
                  <c:v>-3.93303571428571</c:v>
                </c:pt>
                <c:pt idx="896">
                  <c:v>-3.8214285714285698</c:v>
                </c:pt>
                <c:pt idx="897">
                  <c:v>-3.6919642857142798</c:v>
                </c:pt>
                <c:pt idx="898">
                  <c:v>-5.90178571428571</c:v>
                </c:pt>
                <c:pt idx="899">
                  <c:v>-5.90178571428571</c:v>
                </c:pt>
                <c:pt idx="900">
                  <c:v>-5.83928571428571</c:v>
                </c:pt>
                <c:pt idx="901">
                  <c:v>-6.48</c:v>
                </c:pt>
                <c:pt idx="902">
                  <c:v>-6.4266666666666596</c:v>
                </c:pt>
                <c:pt idx="903">
                  <c:v>-9.0844444444444399</c:v>
                </c:pt>
                <c:pt idx="904">
                  <c:v>-9.0666666666666593</c:v>
                </c:pt>
                <c:pt idx="905">
                  <c:v>-8.7920353982300892</c:v>
                </c:pt>
                <c:pt idx="906">
                  <c:v>-6.9292035398229999</c:v>
                </c:pt>
                <c:pt idx="907">
                  <c:v>-6.8407079646017701</c:v>
                </c:pt>
                <c:pt idx="908">
                  <c:v>-4.7123893805309702</c:v>
                </c:pt>
                <c:pt idx="909">
                  <c:v>-4.5353982300884903</c:v>
                </c:pt>
                <c:pt idx="910">
                  <c:v>-4.4292035398229999</c:v>
                </c:pt>
                <c:pt idx="911">
                  <c:v>-2.9955752212389299</c:v>
                </c:pt>
                <c:pt idx="912">
                  <c:v>-2.01327433628318</c:v>
                </c:pt>
                <c:pt idx="913">
                  <c:v>-0.43362831858407003</c:v>
                </c:pt>
                <c:pt idx="914">
                  <c:v>-0.70796460176991105</c:v>
                </c:pt>
                <c:pt idx="915">
                  <c:v>-0.73893805309734495</c:v>
                </c:pt>
                <c:pt idx="916">
                  <c:v>-0.606194690265486</c:v>
                </c:pt>
                <c:pt idx="917">
                  <c:v>-1.44247787610619</c:v>
                </c:pt>
                <c:pt idx="918">
                  <c:v>-1.4203539823008799</c:v>
                </c:pt>
                <c:pt idx="919">
                  <c:v>-1.26991150442477</c:v>
                </c:pt>
                <c:pt idx="920">
                  <c:v>-1.8274336283185799</c:v>
                </c:pt>
                <c:pt idx="921">
                  <c:v>-1.22566371681415</c:v>
                </c:pt>
                <c:pt idx="922">
                  <c:v>-2.54424778761061</c:v>
                </c:pt>
                <c:pt idx="923">
                  <c:v>-1.6504424778761</c:v>
                </c:pt>
                <c:pt idx="924">
                  <c:v>-1.6504424778761</c:v>
                </c:pt>
                <c:pt idx="925">
                  <c:v>-1.5638766519823699</c:v>
                </c:pt>
                <c:pt idx="926">
                  <c:v>-2.03070175438596</c:v>
                </c:pt>
                <c:pt idx="927">
                  <c:v>-2.62719298245614</c:v>
                </c:pt>
                <c:pt idx="928">
                  <c:v>-3.1798245614035001</c:v>
                </c:pt>
                <c:pt idx="929">
                  <c:v>-2.4956140350877098</c:v>
                </c:pt>
                <c:pt idx="930">
                  <c:v>-3.0087336244541398</c:v>
                </c:pt>
                <c:pt idx="931">
                  <c:v>-3.6739130434782599</c:v>
                </c:pt>
                <c:pt idx="932">
                  <c:v>-3.4</c:v>
                </c:pt>
                <c:pt idx="933">
                  <c:v>-0.71739130434782605</c:v>
                </c:pt>
                <c:pt idx="934">
                  <c:v>-1.2304347826086901</c:v>
                </c:pt>
                <c:pt idx="935">
                  <c:v>-1.5652173913043399</c:v>
                </c:pt>
                <c:pt idx="936">
                  <c:v>-1.6173913043478201</c:v>
                </c:pt>
                <c:pt idx="937">
                  <c:v>-1.6173913043478201</c:v>
                </c:pt>
                <c:pt idx="938">
                  <c:v>-1.64782608695652</c:v>
                </c:pt>
                <c:pt idx="939">
                  <c:v>-1.54112554112554</c:v>
                </c:pt>
                <c:pt idx="940">
                  <c:v>-1.54112554112554</c:v>
                </c:pt>
                <c:pt idx="941">
                  <c:v>-1.5560344827586201</c:v>
                </c:pt>
                <c:pt idx="942">
                  <c:v>-0.75431034482758597</c:v>
                </c:pt>
                <c:pt idx="943">
                  <c:v>-3.0172413793103401E-2</c:v>
                </c:pt>
                <c:pt idx="944">
                  <c:v>0.12068965517241299</c:v>
                </c:pt>
                <c:pt idx="945">
                  <c:v>-2.5215517241379302</c:v>
                </c:pt>
                <c:pt idx="946">
                  <c:v>-2.3663793103448199</c:v>
                </c:pt>
                <c:pt idx="947">
                  <c:v>-3.0862068965517202</c:v>
                </c:pt>
                <c:pt idx="948">
                  <c:v>-2.9310344827586201</c:v>
                </c:pt>
                <c:pt idx="949">
                  <c:v>-2.7758620689655098</c:v>
                </c:pt>
                <c:pt idx="950">
                  <c:v>-2.7682403433476299</c:v>
                </c:pt>
                <c:pt idx="951">
                  <c:v>-3.39316239316239</c:v>
                </c:pt>
                <c:pt idx="952">
                  <c:v>-3.1709401709401699</c:v>
                </c:pt>
                <c:pt idx="953">
                  <c:v>-4.7478632478632399</c:v>
                </c:pt>
                <c:pt idx="954">
                  <c:v>-4.7393162393162296</c:v>
                </c:pt>
                <c:pt idx="955">
                  <c:v>-4.6752136752136702</c:v>
                </c:pt>
                <c:pt idx="956">
                  <c:v>-4.7606837606837598</c:v>
                </c:pt>
                <c:pt idx="957">
                  <c:v>-4.7606837606837598</c:v>
                </c:pt>
                <c:pt idx="958">
                  <c:v>-4.7606837606837598</c:v>
                </c:pt>
                <c:pt idx="959">
                  <c:v>-5.4085106382978703</c:v>
                </c:pt>
                <c:pt idx="960">
                  <c:v>-5.1531914893617001</c:v>
                </c:pt>
                <c:pt idx="961">
                  <c:v>-5.1059322033898296</c:v>
                </c:pt>
                <c:pt idx="962">
                  <c:v>-5.2203389830508398</c:v>
                </c:pt>
                <c:pt idx="963">
                  <c:v>-4.7245762711864403</c:v>
                </c:pt>
                <c:pt idx="964">
                  <c:v>-3.0932203389830502</c:v>
                </c:pt>
                <c:pt idx="965">
                  <c:v>-3.0805084745762699</c:v>
                </c:pt>
                <c:pt idx="966">
                  <c:v>-3.7076271186440599</c:v>
                </c:pt>
                <c:pt idx="967">
                  <c:v>-3.16525423728813</c:v>
                </c:pt>
                <c:pt idx="968">
                  <c:v>-3.2627118644067798</c:v>
                </c:pt>
                <c:pt idx="969">
                  <c:v>-3.2627118644067798</c:v>
                </c:pt>
                <c:pt idx="970">
                  <c:v>-2.91525423728813</c:v>
                </c:pt>
                <c:pt idx="971">
                  <c:v>-2.6118143459915601</c:v>
                </c:pt>
                <c:pt idx="972">
                  <c:v>-2.3881856540084301</c:v>
                </c:pt>
                <c:pt idx="973">
                  <c:v>-2.89873417721518</c:v>
                </c:pt>
                <c:pt idx="974">
                  <c:v>-1.27848101265822</c:v>
                </c:pt>
                <c:pt idx="975">
                  <c:v>-1.27848101265822</c:v>
                </c:pt>
                <c:pt idx="976">
                  <c:v>-1.4472573839662399</c:v>
                </c:pt>
                <c:pt idx="977">
                  <c:v>-1.4472573839662399</c:v>
                </c:pt>
                <c:pt idx="978">
                  <c:v>-2.9451476793248901</c:v>
                </c:pt>
                <c:pt idx="979">
                  <c:v>0.66666666666666596</c:v>
                </c:pt>
                <c:pt idx="980">
                  <c:v>0.569620253164557</c:v>
                </c:pt>
                <c:pt idx="981">
                  <c:v>1.3080168776371299</c:v>
                </c:pt>
                <c:pt idx="982">
                  <c:v>0.962025316455696</c:v>
                </c:pt>
                <c:pt idx="983">
                  <c:v>1.25316455696202</c:v>
                </c:pt>
                <c:pt idx="984">
                  <c:v>1.04621848739495</c:v>
                </c:pt>
                <c:pt idx="985">
                  <c:v>1.6722689075630199</c:v>
                </c:pt>
                <c:pt idx="986">
                  <c:v>1.1589958158995799</c:v>
                </c:pt>
                <c:pt idx="987">
                  <c:v>1.38912133891213</c:v>
                </c:pt>
                <c:pt idx="988">
                  <c:v>0.46025104602510403</c:v>
                </c:pt>
                <c:pt idx="989">
                  <c:v>1</c:v>
                </c:pt>
                <c:pt idx="990">
                  <c:v>0.669456066945606</c:v>
                </c:pt>
                <c:pt idx="991">
                  <c:v>2.64016736401673</c:v>
                </c:pt>
                <c:pt idx="992">
                  <c:v>2.8416666666666601</c:v>
                </c:pt>
                <c:pt idx="993">
                  <c:v>2.9249999999999998</c:v>
                </c:pt>
                <c:pt idx="994">
                  <c:v>3.0666666666666602</c:v>
                </c:pt>
                <c:pt idx="995">
                  <c:v>2.5125000000000002</c:v>
                </c:pt>
                <c:pt idx="996">
                  <c:v>2.7749999999999999</c:v>
                </c:pt>
                <c:pt idx="997">
                  <c:v>2.4750000000000001</c:v>
                </c:pt>
                <c:pt idx="998">
                  <c:v>4.2666666666666604</c:v>
                </c:pt>
                <c:pt idx="999">
                  <c:v>5.7708333333333304</c:v>
                </c:pt>
                <c:pt idx="1000">
                  <c:v>5.5352697095435603</c:v>
                </c:pt>
                <c:pt idx="1001">
                  <c:v>4.8589211618257204</c:v>
                </c:pt>
                <c:pt idx="1002">
                  <c:v>5.0456431535269699</c:v>
                </c:pt>
                <c:pt idx="1003">
                  <c:v>4.4605809128630698</c:v>
                </c:pt>
                <c:pt idx="1004">
                  <c:v>4.7427385892116103</c:v>
                </c:pt>
                <c:pt idx="1005">
                  <c:v>3.5975103734439799</c:v>
                </c:pt>
                <c:pt idx="1006">
                  <c:v>3.5975103734439799</c:v>
                </c:pt>
                <c:pt idx="1007">
                  <c:v>3.9336099585062199</c:v>
                </c:pt>
                <c:pt idx="1008">
                  <c:v>5.8713692946057998</c:v>
                </c:pt>
                <c:pt idx="1009">
                  <c:v>5.3195020746887902</c:v>
                </c:pt>
                <c:pt idx="1010">
                  <c:v>7.8464730290456401</c:v>
                </c:pt>
                <c:pt idx="1011">
                  <c:v>8.4504132231404903</c:v>
                </c:pt>
                <c:pt idx="1012">
                  <c:v>8.5702479338842892</c:v>
                </c:pt>
                <c:pt idx="1013">
                  <c:v>8.8801652892561904</c:v>
                </c:pt>
                <c:pt idx="1014">
                  <c:v>9.0247933884297495</c:v>
                </c:pt>
                <c:pt idx="1015">
                  <c:v>10.161157024793299</c:v>
                </c:pt>
                <c:pt idx="1016">
                  <c:v>11.5826446280991</c:v>
                </c:pt>
                <c:pt idx="1017">
                  <c:v>11.747933884297501</c:v>
                </c:pt>
                <c:pt idx="1018">
                  <c:v>11.0661157024793</c:v>
                </c:pt>
                <c:pt idx="1019">
                  <c:v>11.0537190082644</c:v>
                </c:pt>
                <c:pt idx="1020">
                  <c:v>11.446280991735501</c:v>
                </c:pt>
                <c:pt idx="1021">
                  <c:v>11.5123966942148</c:v>
                </c:pt>
                <c:pt idx="1022">
                  <c:v>11.2520661157024</c:v>
                </c:pt>
                <c:pt idx="1023">
                  <c:v>11.2107438016528</c:v>
                </c:pt>
                <c:pt idx="1024">
                  <c:v>11.4586776859504</c:v>
                </c:pt>
                <c:pt idx="1025">
                  <c:v>12.658436213991701</c:v>
                </c:pt>
                <c:pt idx="1026">
                  <c:v>12.7295081967213</c:v>
                </c:pt>
                <c:pt idx="1027">
                  <c:v>12.4713114754098</c:v>
                </c:pt>
                <c:pt idx="1028">
                  <c:v>14.6229508196721</c:v>
                </c:pt>
                <c:pt idx="1029">
                  <c:v>14.5510204081632</c:v>
                </c:pt>
                <c:pt idx="1030">
                  <c:v>15.212244897959099</c:v>
                </c:pt>
                <c:pt idx="1031">
                  <c:v>15.3591836734693</c:v>
                </c:pt>
                <c:pt idx="1032">
                  <c:v>15.2886178861788</c:v>
                </c:pt>
                <c:pt idx="1033">
                  <c:v>14.886178861788601</c:v>
                </c:pt>
                <c:pt idx="1034">
                  <c:v>14.0569105691056</c:v>
                </c:pt>
                <c:pt idx="1035">
                  <c:v>13.922764227642199</c:v>
                </c:pt>
                <c:pt idx="1036">
                  <c:v>13.6788617886178</c:v>
                </c:pt>
                <c:pt idx="1037">
                  <c:v>13.211382113821101</c:v>
                </c:pt>
                <c:pt idx="1038">
                  <c:v>13.211382113821101</c:v>
                </c:pt>
                <c:pt idx="1039">
                  <c:v>14.626016260162601</c:v>
                </c:pt>
                <c:pt idx="1040">
                  <c:v>13.654471544715401</c:v>
                </c:pt>
                <c:pt idx="1041">
                  <c:v>13.0853658536585</c:v>
                </c:pt>
                <c:pt idx="1042">
                  <c:v>13.004065040650399</c:v>
                </c:pt>
                <c:pt idx="1043">
                  <c:v>13.004065040650399</c:v>
                </c:pt>
                <c:pt idx="1044">
                  <c:v>13.394308943089399</c:v>
                </c:pt>
                <c:pt idx="1045">
                  <c:v>14.886178861788601</c:v>
                </c:pt>
                <c:pt idx="1046">
                  <c:v>14.890243902439</c:v>
                </c:pt>
                <c:pt idx="1047">
                  <c:v>14.646341463414601</c:v>
                </c:pt>
                <c:pt idx="1048">
                  <c:v>16.8333333333333</c:v>
                </c:pt>
                <c:pt idx="1049">
                  <c:v>17.857723577235699</c:v>
                </c:pt>
                <c:pt idx="1050">
                  <c:v>17.4430894308943</c:v>
                </c:pt>
                <c:pt idx="1051">
                  <c:v>17.4430894308943</c:v>
                </c:pt>
                <c:pt idx="1052">
                  <c:v>17.162601626016201</c:v>
                </c:pt>
                <c:pt idx="1053">
                  <c:v>17.4065040650406</c:v>
                </c:pt>
                <c:pt idx="1054">
                  <c:v>18.337398373983699</c:v>
                </c:pt>
                <c:pt idx="1055">
                  <c:v>17.081300813008099</c:v>
                </c:pt>
                <c:pt idx="1056">
                  <c:v>17.325203252032502</c:v>
                </c:pt>
                <c:pt idx="1057">
                  <c:v>17.1666666666666</c:v>
                </c:pt>
                <c:pt idx="1058">
                  <c:v>17.479674796747901</c:v>
                </c:pt>
                <c:pt idx="1059">
                  <c:v>17.4471544715447</c:v>
                </c:pt>
                <c:pt idx="1060">
                  <c:v>17.0772357723577</c:v>
                </c:pt>
                <c:pt idx="1061">
                  <c:v>16.971544715447099</c:v>
                </c:pt>
                <c:pt idx="1062">
                  <c:v>14.495934959349499</c:v>
                </c:pt>
                <c:pt idx="1063">
                  <c:v>17.3522267206477</c:v>
                </c:pt>
                <c:pt idx="1064">
                  <c:v>17.789473684210499</c:v>
                </c:pt>
                <c:pt idx="1065">
                  <c:v>18.032388663967598</c:v>
                </c:pt>
                <c:pt idx="1066">
                  <c:v>17.967741935483801</c:v>
                </c:pt>
                <c:pt idx="1067">
                  <c:v>20.717741935483801</c:v>
                </c:pt>
                <c:pt idx="1068">
                  <c:v>20.625</c:v>
                </c:pt>
                <c:pt idx="1069">
                  <c:v>21.3935742971887</c:v>
                </c:pt>
                <c:pt idx="1070">
                  <c:v>21.606425702811201</c:v>
                </c:pt>
                <c:pt idx="1071">
                  <c:v>21.566265060240902</c:v>
                </c:pt>
                <c:pt idx="1072">
                  <c:v>22.9156626506024</c:v>
                </c:pt>
                <c:pt idx="1073">
                  <c:v>22.236000000000001</c:v>
                </c:pt>
                <c:pt idx="1074">
                  <c:v>22.196000000000002</c:v>
                </c:pt>
                <c:pt idx="1075">
                  <c:v>22.4</c:v>
                </c:pt>
                <c:pt idx="1076">
                  <c:v>19.655999999999999</c:v>
                </c:pt>
                <c:pt idx="1077">
                  <c:v>17.672000000000001</c:v>
                </c:pt>
                <c:pt idx="1078">
                  <c:v>17.384</c:v>
                </c:pt>
                <c:pt idx="1079">
                  <c:v>17.268000000000001</c:v>
                </c:pt>
                <c:pt idx="1080">
                  <c:v>17.4860557768924</c:v>
                </c:pt>
                <c:pt idx="1081">
                  <c:v>17.346613545816702</c:v>
                </c:pt>
                <c:pt idx="1082">
                  <c:v>17.4722222222222</c:v>
                </c:pt>
                <c:pt idx="1083">
                  <c:v>17.329365079365001</c:v>
                </c:pt>
                <c:pt idx="1084">
                  <c:v>18.106719367588902</c:v>
                </c:pt>
                <c:pt idx="1085">
                  <c:v>17.9249011857707</c:v>
                </c:pt>
                <c:pt idx="1086">
                  <c:v>20.6837944664031</c:v>
                </c:pt>
                <c:pt idx="1087">
                  <c:v>21.264822134387298</c:v>
                </c:pt>
                <c:pt idx="1088">
                  <c:v>21.464566929133799</c:v>
                </c:pt>
                <c:pt idx="1089">
                  <c:v>21.4039215686274</c:v>
                </c:pt>
                <c:pt idx="1090">
                  <c:v>20.850980392156799</c:v>
                </c:pt>
                <c:pt idx="1091">
                  <c:v>20.886274509803901</c:v>
                </c:pt>
                <c:pt idx="1092">
                  <c:v>20.8</c:v>
                </c:pt>
                <c:pt idx="1093">
                  <c:v>20.180392156862698</c:v>
                </c:pt>
                <c:pt idx="1094">
                  <c:v>20.819607843137199</c:v>
                </c:pt>
                <c:pt idx="1095">
                  <c:v>21.57421875</c:v>
                </c:pt>
                <c:pt idx="1096">
                  <c:v>21.57421875</c:v>
                </c:pt>
                <c:pt idx="1097">
                  <c:v>22.696498054474699</c:v>
                </c:pt>
                <c:pt idx="1098">
                  <c:v>22.042801556420201</c:v>
                </c:pt>
                <c:pt idx="1099">
                  <c:v>22.042801556420201</c:v>
                </c:pt>
                <c:pt idx="1100">
                  <c:v>22.1434108527131</c:v>
                </c:pt>
                <c:pt idx="1101">
                  <c:v>22.085271317829399</c:v>
                </c:pt>
                <c:pt idx="1102">
                  <c:v>22.414728682170502</c:v>
                </c:pt>
                <c:pt idx="1103">
                  <c:v>22.406976744186</c:v>
                </c:pt>
                <c:pt idx="1104">
                  <c:v>22.4418604651162</c:v>
                </c:pt>
                <c:pt idx="1105">
                  <c:v>22.507751937984398</c:v>
                </c:pt>
                <c:pt idx="1106">
                  <c:v>21.9961240310077</c:v>
                </c:pt>
                <c:pt idx="1107">
                  <c:v>22.050193050192998</c:v>
                </c:pt>
                <c:pt idx="1108">
                  <c:v>23.150579150579102</c:v>
                </c:pt>
                <c:pt idx="1109">
                  <c:v>23.733590733590699</c:v>
                </c:pt>
                <c:pt idx="1110">
                  <c:v>23.7528957528957</c:v>
                </c:pt>
                <c:pt idx="1111">
                  <c:v>23.625482625482601</c:v>
                </c:pt>
                <c:pt idx="1112">
                  <c:v>23.723076923076899</c:v>
                </c:pt>
                <c:pt idx="1113">
                  <c:v>23.865384615384599</c:v>
                </c:pt>
                <c:pt idx="1114">
                  <c:v>23.804597701149401</c:v>
                </c:pt>
                <c:pt idx="1115">
                  <c:v>23.7547892720306</c:v>
                </c:pt>
                <c:pt idx="1116">
                  <c:v>24.363984674329501</c:v>
                </c:pt>
                <c:pt idx="1117">
                  <c:v>24.352490421455901</c:v>
                </c:pt>
                <c:pt idx="1118">
                  <c:v>24.379310344827498</c:v>
                </c:pt>
                <c:pt idx="1119">
                  <c:v>24.122605363984601</c:v>
                </c:pt>
                <c:pt idx="1120">
                  <c:v>23.969348659003799</c:v>
                </c:pt>
                <c:pt idx="1121">
                  <c:v>23.969348659003799</c:v>
                </c:pt>
                <c:pt idx="1122">
                  <c:v>23.442748091603001</c:v>
                </c:pt>
                <c:pt idx="1123">
                  <c:v>23.3358778625954</c:v>
                </c:pt>
                <c:pt idx="1124">
                  <c:v>23.270992366412202</c:v>
                </c:pt>
                <c:pt idx="1125">
                  <c:v>23.152671755725098</c:v>
                </c:pt>
                <c:pt idx="1126">
                  <c:v>23.0572519083969</c:v>
                </c:pt>
                <c:pt idx="1127">
                  <c:v>23.496183206106799</c:v>
                </c:pt>
                <c:pt idx="1128">
                  <c:v>23.534351145038102</c:v>
                </c:pt>
                <c:pt idx="1129">
                  <c:v>23.679389312977101</c:v>
                </c:pt>
                <c:pt idx="1130">
                  <c:v>23.718631178707199</c:v>
                </c:pt>
                <c:pt idx="1131">
                  <c:v>23.498098859315501</c:v>
                </c:pt>
                <c:pt idx="1132">
                  <c:v>25.129277566539901</c:v>
                </c:pt>
                <c:pt idx="1133">
                  <c:v>25.003787878787801</c:v>
                </c:pt>
                <c:pt idx="1134">
                  <c:v>24.776515151515099</c:v>
                </c:pt>
                <c:pt idx="1135">
                  <c:v>24.878787878787801</c:v>
                </c:pt>
                <c:pt idx="1136">
                  <c:v>24.928030303030301</c:v>
                </c:pt>
                <c:pt idx="1137">
                  <c:v>25.098113207547101</c:v>
                </c:pt>
                <c:pt idx="1138">
                  <c:v>25.345864661654101</c:v>
                </c:pt>
                <c:pt idx="1139">
                  <c:v>25.804511278195399</c:v>
                </c:pt>
                <c:pt idx="1140">
                  <c:v>25.578947368421002</c:v>
                </c:pt>
                <c:pt idx="1141">
                  <c:v>27.5037593984962</c:v>
                </c:pt>
                <c:pt idx="1142">
                  <c:v>28.390977443609</c:v>
                </c:pt>
                <c:pt idx="1143">
                  <c:v>28.466165413533801</c:v>
                </c:pt>
                <c:pt idx="1144">
                  <c:v>27.954887218045101</c:v>
                </c:pt>
                <c:pt idx="1145">
                  <c:v>27.8796992481203</c:v>
                </c:pt>
                <c:pt idx="1146">
                  <c:v>26.278195488721799</c:v>
                </c:pt>
                <c:pt idx="1147">
                  <c:v>26.5225563909774</c:v>
                </c:pt>
                <c:pt idx="1148">
                  <c:v>26.902255639097699</c:v>
                </c:pt>
                <c:pt idx="1149">
                  <c:v>27.823308270676598</c:v>
                </c:pt>
                <c:pt idx="1150">
                  <c:v>28.1353383458646</c:v>
                </c:pt>
                <c:pt idx="1151">
                  <c:v>28.1353383458646</c:v>
                </c:pt>
                <c:pt idx="1152">
                  <c:v>28.1353383458646</c:v>
                </c:pt>
                <c:pt idx="1153">
                  <c:v>27.834586466165401</c:v>
                </c:pt>
                <c:pt idx="1154">
                  <c:v>27.684210526315699</c:v>
                </c:pt>
                <c:pt idx="1155">
                  <c:v>28.086466165413501</c:v>
                </c:pt>
                <c:pt idx="1156">
                  <c:v>28.206766917293201</c:v>
                </c:pt>
                <c:pt idx="1157">
                  <c:v>27.834586466165401</c:v>
                </c:pt>
                <c:pt idx="1158">
                  <c:v>28.913533834586399</c:v>
                </c:pt>
                <c:pt idx="1159">
                  <c:v>28.853383458646601</c:v>
                </c:pt>
                <c:pt idx="1160">
                  <c:v>29.097378277153499</c:v>
                </c:pt>
                <c:pt idx="1161">
                  <c:v>28.142322097378202</c:v>
                </c:pt>
                <c:pt idx="1162">
                  <c:v>28.071161048689099</c:v>
                </c:pt>
                <c:pt idx="1163">
                  <c:v>27.7340823970037</c:v>
                </c:pt>
                <c:pt idx="1164">
                  <c:v>27.6666666666666</c:v>
                </c:pt>
                <c:pt idx="1165">
                  <c:v>28.056179775280899</c:v>
                </c:pt>
                <c:pt idx="1166">
                  <c:v>28.662921348314601</c:v>
                </c:pt>
                <c:pt idx="1167">
                  <c:v>28.704119850187201</c:v>
                </c:pt>
                <c:pt idx="1168">
                  <c:v>28.704119850187201</c:v>
                </c:pt>
                <c:pt idx="1169">
                  <c:v>28.460674157303298</c:v>
                </c:pt>
                <c:pt idx="1170">
                  <c:v>28.250936329588001</c:v>
                </c:pt>
                <c:pt idx="1171">
                  <c:v>28.460674157303298</c:v>
                </c:pt>
                <c:pt idx="1172">
                  <c:v>28.434456928838902</c:v>
                </c:pt>
                <c:pt idx="1173">
                  <c:v>28.8951310861423</c:v>
                </c:pt>
                <c:pt idx="1174">
                  <c:v>28.891385767790201</c:v>
                </c:pt>
                <c:pt idx="1175">
                  <c:v>28.928838951310802</c:v>
                </c:pt>
                <c:pt idx="1176">
                  <c:v>28.314606741573002</c:v>
                </c:pt>
                <c:pt idx="1177">
                  <c:v>27.632958801498098</c:v>
                </c:pt>
                <c:pt idx="1178">
                  <c:v>27.363295880149799</c:v>
                </c:pt>
                <c:pt idx="1179">
                  <c:v>27.9475655430711</c:v>
                </c:pt>
                <c:pt idx="1180">
                  <c:v>28.846441947565499</c:v>
                </c:pt>
                <c:pt idx="1181">
                  <c:v>27.9475655430711</c:v>
                </c:pt>
                <c:pt idx="1182">
                  <c:v>27.9475655430711</c:v>
                </c:pt>
                <c:pt idx="1183">
                  <c:v>27.966292134831399</c:v>
                </c:pt>
                <c:pt idx="1184">
                  <c:v>27.730337078651601</c:v>
                </c:pt>
                <c:pt idx="1185">
                  <c:v>27.516853932584201</c:v>
                </c:pt>
                <c:pt idx="1186">
                  <c:v>25.917602996254601</c:v>
                </c:pt>
                <c:pt idx="1187">
                  <c:v>26.329588014981201</c:v>
                </c:pt>
                <c:pt idx="1188">
                  <c:v>26.913857677902602</c:v>
                </c:pt>
                <c:pt idx="1189">
                  <c:v>26.593283582089501</c:v>
                </c:pt>
                <c:pt idx="1190">
                  <c:v>26.3955223880597</c:v>
                </c:pt>
                <c:pt idx="1191">
                  <c:v>25.728624535315902</c:v>
                </c:pt>
                <c:pt idx="1192">
                  <c:v>25.4684014869888</c:v>
                </c:pt>
                <c:pt idx="1193">
                  <c:v>25.092936802973899</c:v>
                </c:pt>
                <c:pt idx="1194">
                  <c:v>25.092936802973899</c:v>
                </c:pt>
                <c:pt idx="1195">
                  <c:v>25.074349442379098</c:v>
                </c:pt>
                <c:pt idx="1196">
                  <c:v>26.133828996282499</c:v>
                </c:pt>
                <c:pt idx="1197">
                  <c:v>25.531598513011101</c:v>
                </c:pt>
                <c:pt idx="1198">
                  <c:v>25.899628252788101</c:v>
                </c:pt>
                <c:pt idx="1199">
                  <c:v>25.565055762081698</c:v>
                </c:pt>
                <c:pt idx="1200">
                  <c:v>25.565055762081698</c:v>
                </c:pt>
                <c:pt idx="1201">
                  <c:v>26.565055762081698</c:v>
                </c:pt>
                <c:pt idx="1202">
                  <c:v>26.553903345724901</c:v>
                </c:pt>
                <c:pt idx="1203">
                  <c:v>26.613382899628199</c:v>
                </c:pt>
                <c:pt idx="1204">
                  <c:v>26.613382899628199</c:v>
                </c:pt>
                <c:pt idx="1205">
                  <c:v>26.379182156133801</c:v>
                </c:pt>
                <c:pt idx="1206">
                  <c:v>26.992565055762</c:v>
                </c:pt>
                <c:pt idx="1207">
                  <c:v>27.992565055762</c:v>
                </c:pt>
                <c:pt idx="1208">
                  <c:v>27.133828996282499</c:v>
                </c:pt>
                <c:pt idx="1209">
                  <c:v>27.1486988847583</c:v>
                </c:pt>
                <c:pt idx="1210">
                  <c:v>27.1486988847583</c:v>
                </c:pt>
                <c:pt idx="1211">
                  <c:v>27.1486988847583</c:v>
                </c:pt>
                <c:pt idx="1212">
                  <c:v>26.814126394052</c:v>
                </c:pt>
                <c:pt idx="1213">
                  <c:v>26.936802973977599</c:v>
                </c:pt>
                <c:pt idx="1214">
                  <c:v>26.936802973977599</c:v>
                </c:pt>
                <c:pt idx="1215">
                  <c:v>26.9481481481481</c:v>
                </c:pt>
                <c:pt idx="1216">
                  <c:v>27.0555555555555</c:v>
                </c:pt>
                <c:pt idx="1217">
                  <c:v>26.933333333333302</c:v>
                </c:pt>
                <c:pt idx="1218">
                  <c:v>27.592592592592499</c:v>
                </c:pt>
                <c:pt idx="1219">
                  <c:v>26.992592592592501</c:v>
                </c:pt>
                <c:pt idx="1220">
                  <c:v>27.592592592592499</c:v>
                </c:pt>
                <c:pt idx="1221">
                  <c:v>27.592592592592499</c:v>
                </c:pt>
                <c:pt idx="1222">
                  <c:v>27.574074074074002</c:v>
                </c:pt>
                <c:pt idx="1223">
                  <c:v>27.759259259259199</c:v>
                </c:pt>
                <c:pt idx="1224">
                  <c:v>27.7777777777777</c:v>
                </c:pt>
                <c:pt idx="1225">
                  <c:v>27.2555555555555</c:v>
                </c:pt>
                <c:pt idx="1226">
                  <c:v>27.2555555555555</c:v>
                </c:pt>
                <c:pt idx="1227">
                  <c:v>27.2555555555555</c:v>
                </c:pt>
                <c:pt idx="1228">
                  <c:v>26.762962962962899</c:v>
                </c:pt>
                <c:pt idx="1229">
                  <c:v>26.8888888888888</c:v>
                </c:pt>
                <c:pt idx="1230">
                  <c:v>26.885185185185101</c:v>
                </c:pt>
                <c:pt idx="1231">
                  <c:v>26.885185185185101</c:v>
                </c:pt>
                <c:pt idx="1232">
                  <c:v>27.7518518518518</c:v>
                </c:pt>
                <c:pt idx="1233">
                  <c:v>26.766666666666602</c:v>
                </c:pt>
                <c:pt idx="1234">
                  <c:v>26.544444444444402</c:v>
                </c:pt>
                <c:pt idx="1235">
                  <c:v>26.544444444444402</c:v>
                </c:pt>
                <c:pt idx="1236">
                  <c:v>26.181481481481399</c:v>
                </c:pt>
                <c:pt idx="1237">
                  <c:v>25.848148148148098</c:v>
                </c:pt>
                <c:pt idx="1238">
                  <c:v>26.4481481481481</c:v>
                </c:pt>
                <c:pt idx="1239">
                  <c:v>25.848148148148098</c:v>
                </c:pt>
                <c:pt idx="1240">
                  <c:v>26.4481481481481</c:v>
                </c:pt>
                <c:pt idx="1241">
                  <c:v>26.462962962962902</c:v>
                </c:pt>
                <c:pt idx="1242">
                  <c:v>26.570370370370298</c:v>
                </c:pt>
                <c:pt idx="1243">
                  <c:v>26.3037037037037</c:v>
                </c:pt>
                <c:pt idx="1244">
                  <c:v>26.309963099630899</c:v>
                </c:pt>
                <c:pt idx="1245">
                  <c:v>27.479704797047901</c:v>
                </c:pt>
                <c:pt idx="1246">
                  <c:v>27.247232472324701</c:v>
                </c:pt>
                <c:pt idx="1247">
                  <c:v>27.107011070110701</c:v>
                </c:pt>
                <c:pt idx="1248">
                  <c:v>27.630996309963098</c:v>
                </c:pt>
                <c:pt idx="1249">
                  <c:v>27.114391143911401</c:v>
                </c:pt>
                <c:pt idx="1250">
                  <c:v>27.118081180811799</c:v>
                </c:pt>
                <c:pt idx="1251">
                  <c:v>25.974169741697398</c:v>
                </c:pt>
                <c:pt idx="1252">
                  <c:v>26.1476014760147</c:v>
                </c:pt>
                <c:pt idx="1253">
                  <c:v>27.8339483394833</c:v>
                </c:pt>
                <c:pt idx="1254">
                  <c:v>28.435424354243501</c:v>
                </c:pt>
                <c:pt idx="1255">
                  <c:v>27.162361623616199</c:v>
                </c:pt>
                <c:pt idx="1256">
                  <c:v>25.077490774907702</c:v>
                </c:pt>
                <c:pt idx="1257">
                  <c:v>25.3874538745387</c:v>
                </c:pt>
                <c:pt idx="1258">
                  <c:v>25.0590405904059</c:v>
                </c:pt>
                <c:pt idx="1259">
                  <c:v>25.107011070110701</c:v>
                </c:pt>
                <c:pt idx="1260">
                  <c:v>26.3357933579335</c:v>
                </c:pt>
                <c:pt idx="1261">
                  <c:v>26.0664206642066</c:v>
                </c:pt>
                <c:pt idx="1262">
                  <c:v>24.490774907749</c:v>
                </c:pt>
                <c:pt idx="1263">
                  <c:v>24.439114391143899</c:v>
                </c:pt>
                <c:pt idx="1264">
                  <c:v>24.709558823529399</c:v>
                </c:pt>
                <c:pt idx="1265">
                  <c:v>24.860294117647001</c:v>
                </c:pt>
                <c:pt idx="1266">
                  <c:v>23.183823529411701</c:v>
                </c:pt>
                <c:pt idx="1267">
                  <c:v>23.183823529411701</c:v>
                </c:pt>
                <c:pt idx="1268">
                  <c:v>23.268382352941099</c:v>
                </c:pt>
                <c:pt idx="1269">
                  <c:v>23.183823529411701</c:v>
                </c:pt>
                <c:pt idx="1270">
                  <c:v>22.926470588235201</c:v>
                </c:pt>
                <c:pt idx="1271">
                  <c:v>23.278388278388199</c:v>
                </c:pt>
                <c:pt idx="1272">
                  <c:v>23.443223443223399</c:v>
                </c:pt>
                <c:pt idx="1273">
                  <c:v>23.772893772893699</c:v>
                </c:pt>
                <c:pt idx="1274">
                  <c:v>23.454212454212399</c:v>
                </c:pt>
                <c:pt idx="1275">
                  <c:v>23.377289377289301</c:v>
                </c:pt>
                <c:pt idx="1276">
                  <c:v>23.586080586080499</c:v>
                </c:pt>
                <c:pt idx="1277">
                  <c:v>23.531135531135501</c:v>
                </c:pt>
                <c:pt idx="1278">
                  <c:v>23.8278388278388</c:v>
                </c:pt>
                <c:pt idx="1279">
                  <c:v>23.706959706959701</c:v>
                </c:pt>
                <c:pt idx="1280">
                  <c:v>23.6642335766423</c:v>
                </c:pt>
                <c:pt idx="1281">
                  <c:v>23.6642335766423</c:v>
                </c:pt>
                <c:pt idx="1282">
                  <c:v>23.474452554744499</c:v>
                </c:pt>
                <c:pt idx="1283">
                  <c:v>23.474452554744499</c:v>
                </c:pt>
                <c:pt idx="1284">
                  <c:v>23.558394160583902</c:v>
                </c:pt>
                <c:pt idx="1285">
                  <c:v>23.171532846715301</c:v>
                </c:pt>
                <c:pt idx="1286">
                  <c:v>23.149635036496299</c:v>
                </c:pt>
                <c:pt idx="1287">
                  <c:v>23.328467153284599</c:v>
                </c:pt>
                <c:pt idx="1288">
                  <c:v>23.328467153284599</c:v>
                </c:pt>
                <c:pt idx="1289">
                  <c:v>23.8868613138686</c:v>
                </c:pt>
                <c:pt idx="1290">
                  <c:v>24.142335766423301</c:v>
                </c:pt>
                <c:pt idx="1291">
                  <c:v>24.478102189781001</c:v>
                </c:pt>
                <c:pt idx="1292">
                  <c:v>24.332116788321098</c:v>
                </c:pt>
                <c:pt idx="1293">
                  <c:v>25.6934306569343</c:v>
                </c:pt>
                <c:pt idx="1294">
                  <c:v>25.632727272727202</c:v>
                </c:pt>
                <c:pt idx="1295">
                  <c:v>25.632727272727202</c:v>
                </c:pt>
                <c:pt idx="1296">
                  <c:v>24.916363636363599</c:v>
                </c:pt>
                <c:pt idx="1297">
                  <c:v>25.061818181818101</c:v>
                </c:pt>
                <c:pt idx="1298">
                  <c:v>25.2327272727272</c:v>
                </c:pt>
                <c:pt idx="1299">
                  <c:v>25.2327272727272</c:v>
                </c:pt>
                <c:pt idx="1300">
                  <c:v>25.3272727272727</c:v>
                </c:pt>
                <c:pt idx="1301">
                  <c:v>25.152727272727201</c:v>
                </c:pt>
                <c:pt idx="1302">
                  <c:v>24.5797101449275</c:v>
                </c:pt>
                <c:pt idx="1303">
                  <c:v>24.673913043478201</c:v>
                </c:pt>
                <c:pt idx="1304">
                  <c:v>24.623188405797102</c:v>
                </c:pt>
                <c:pt idx="1305">
                  <c:v>26.492753623188399</c:v>
                </c:pt>
                <c:pt idx="1306">
                  <c:v>27.1123188405797</c:v>
                </c:pt>
                <c:pt idx="1307">
                  <c:v>27.141304347826001</c:v>
                </c:pt>
                <c:pt idx="1308">
                  <c:v>27.566787003610099</c:v>
                </c:pt>
                <c:pt idx="1309">
                  <c:v>27.4548736462093</c:v>
                </c:pt>
                <c:pt idx="1310">
                  <c:v>27.4873646209386</c:v>
                </c:pt>
                <c:pt idx="1311">
                  <c:v>27.519855595667799</c:v>
                </c:pt>
                <c:pt idx="1312">
                  <c:v>27.552346570397098</c:v>
                </c:pt>
                <c:pt idx="1313">
                  <c:v>27.584837545126302</c:v>
                </c:pt>
                <c:pt idx="1314">
                  <c:v>26.924460431654602</c:v>
                </c:pt>
                <c:pt idx="1315">
                  <c:v>27.402877697841699</c:v>
                </c:pt>
                <c:pt idx="1316">
                  <c:v>27.7266187050359</c:v>
                </c:pt>
                <c:pt idx="1317">
                  <c:v>27.7266187050359</c:v>
                </c:pt>
                <c:pt idx="1318">
                  <c:v>28.410071942445999</c:v>
                </c:pt>
                <c:pt idx="1319">
                  <c:v>28.3381294964028</c:v>
                </c:pt>
                <c:pt idx="1320">
                  <c:v>28.356115107913599</c:v>
                </c:pt>
                <c:pt idx="1321">
                  <c:v>28.232974910394201</c:v>
                </c:pt>
                <c:pt idx="1322">
                  <c:v>28.179211469534</c:v>
                </c:pt>
                <c:pt idx="1323">
                  <c:v>27.383512544802802</c:v>
                </c:pt>
                <c:pt idx="1324">
                  <c:v>27.526881720430101</c:v>
                </c:pt>
                <c:pt idx="1325">
                  <c:v>27.4214285714285</c:v>
                </c:pt>
                <c:pt idx="1326">
                  <c:v>28.9142857142857</c:v>
                </c:pt>
                <c:pt idx="1327">
                  <c:v>28.6428571428571</c:v>
                </c:pt>
                <c:pt idx="1328">
                  <c:v>29.074999999999999</c:v>
                </c:pt>
                <c:pt idx="1329">
                  <c:v>28.189285714285699</c:v>
                </c:pt>
                <c:pt idx="1330">
                  <c:v>28.282142857142802</c:v>
                </c:pt>
                <c:pt idx="1331">
                  <c:v>28.228571428571399</c:v>
                </c:pt>
                <c:pt idx="1332">
                  <c:v>28.7785714285714</c:v>
                </c:pt>
                <c:pt idx="1333">
                  <c:v>28.65</c:v>
                </c:pt>
                <c:pt idx="1334">
                  <c:v>28.885714285714201</c:v>
                </c:pt>
                <c:pt idx="1335">
                  <c:v>28.978571428571399</c:v>
                </c:pt>
                <c:pt idx="1336">
                  <c:v>28.85</c:v>
                </c:pt>
                <c:pt idx="1337">
                  <c:v>28.8464285714285</c:v>
                </c:pt>
                <c:pt idx="1338">
                  <c:v>28.224199288256202</c:v>
                </c:pt>
                <c:pt idx="1339">
                  <c:v>28.234875444839801</c:v>
                </c:pt>
                <c:pt idx="1340">
                  <c:v>25.836298932384299</c:v>
                </c:pt>
                <c:pt idx="1341">
                  <c:v>26.0106761565836</c:v>
                </c:pt>
                <c:pt idx="1342">
                  <c:v>27.1992882562277</c:v>
                </c:pt>
                <c:pt idx="1343">
                  <c:v>26.606382978723399</c:v>
                </c:pt>
                <c:pt idx="1344">
                  <c:v>26.5992907801418</c:v>
                </c:pt>
                <c:pt idx="1345">
                  <c:v>26.446808510638299</c:v>
                </c:pt>
                <c:pt idx="1346">
                  <c:v>22.829787234042499</c:v>
                </c:pt>
                <c:pt idx="1347">
                  <c:v>23.028368794326202</c:v>
                </c:pt>
                <c:pt idx="1348">
                  <c:v>22.202127659574401</c:v>
                </c:pt>
                <c:pt idx="1349">
                  <c:v>22.620567375886498</c:v>
                </c:pt>
                <c:pt idx="1350">
                  <c:v>22.464539007092199</c:v>
                </c:pt>
                <c:pt idx="1351">
                  <c:v>22.6418439716312</c:v>
                </c:pt>
                <c:pt idx="1352">
                  <c:v>22.893617021276501</c:v>
                </c:pt>
                <c:pt idx="1353">
                  <c:v>23.092198581560201</c:v>
                </c:pt>
                <c:pt idx="1354">
                  <c:v>22.996453900709199</c:v>
                </c:pt>
                <c:pt idx="1355">
                  <c:v>23.078014184397102</c:v>
                </c:pt>
                <c:pt idx="1356">
                  <c:v>23.0070921985815</c:v>
                </c:pt>
                <c:pt idx="1357">
                  <c:v>21.843971631205601</c:v>
                </c:pt>
                <c:pt idx="1358">
                  <c:v>24.5070921985815</c:v>
                </c:pt>
                <c:pt idx="1359">
                  <c:v>26.2234042553191</c:v>
                </c:pt>
                <c:pt idx="1360">
                  <c:v>29.234042553191401</c:v>
                </c:pt>
                <c:pt idx="1361">
                  <c:v>29.244680851063801</c:v>
                </c:pt>
                <c:pt idx="1362">
                  <c:v>28.911347517730398</c:v>
                </c:pt>
                <c:pt idx="1363">
                  <c:v>27.2836879432624</c:v>
                </c:pt>
                <c:pt idx="1364">
                  <c:v>27.2836879432624</c:v>
                </c:pt>
                <c:pt idx="1365">
                  <c:v>27.368794326241101</c:v>
                </c:pt>
                <c:pt idx="1366">
                  <c:v>27.7163120567375</c:v>
                </c:pt>
                <c:pt idx="1367">
                  <c:v>27.7163120567375</c:v>
                </c:pt>
                <c:pt idx="1368">
                  <c:v>28.134751773049601</c:v>
                </c:pt>
                <c:pt idx="1369">
                  <c:v>28.588652482269499</c:v>
                </c:pt>
                <c:pt idx="1370">
                  <c:v>26.4751773049645</c:v>
                </c:pt>
                <c:pt idx="1371">
                  <c:v>26.2163120567375</c:v>
                </c:pt>
                <c:pt idx="1372">
                  <c:v>26.5496453900709</c:v>
                </c:pt>
                <c:pt idx="1373">
                  <c:v>26.705673758865199</c:v>
                </c:pt>
                <c:pt idx="1374">
                  <c:v>26.560283687943201</c:v>
                </c:pt>
                <c:pt idx="1375">
                  <c:v>26.5992907801418</c:v>
                </c:pt>
                <c:pt idx="1376">
                  <c:v>25.439716312056699</c:v>
                </c:pt>
                <c:pt idx="1377">
                  <c:v>25.4574468085106</c:v>
                </c:pt>
                <c:pt idx="1378">
                  <c:v>25.953900709219798</c:v>
                </c:pt>
                <c:pt idx="1379">
                  <c:v>26.329787234042499</c:v>
                </c:pt>
                <c:pt idx="1380">
                  <c:v>26.236749116607701</c:v>
                </c:pt>
                <c:pt idx="1381">
                  <c:v>25.838028169013999</c:v>
                </c:pt>
                <c:pt idx="1382">
                  <c:v>25.492957746478801</c:v>
                </c:pt>
                <c:pt idx="1383">
                  <c:v>25.887323943661901</c:v>
                </c:pt>
                <c:pt idx="1384">
                  <c:v>25.8239436619718</c:v>
                </c:pt>
                <c:pt idx="1385">
                  <c:v>27.264084507042199</c:v>
                </c:pt>
                <c:pt idx="1386">
                  <c:v>26.1443661971831</c:v>
                </c:pt>
                <c:pt idx="1387">
                  <c:v>25.9330985915492</c:v>
                </c:pt>
                <c:pt idx="1388">
                  <c:v>25.862676056338</c:v>
                </c:pt>
                <c:pt idx="1389">
                  <c:v>25.031690140845001</c:v>
                </c:pt>
                <c:pt idx="1390">
                  <c:v>24.975352112675999</c:v>
                </c:pt>
                <c:pt idx="1391">
                  <c:v>25.151408450704199</c:v>
                </c:pt>
                <c:pt idx="1392">
                  <c:v>24.9612676056338</c:v>
                </c:pt>
                <c:pt idx="1393">
                  <c:v>25.2887323943661</c:v>
                </c:pt>
                <c:pt idx="1394">
                  <c:v>24.6795774647887</c:v>
                </c:pt>
                <c:pt idx="1395">
                  <c:v>21.401408450704199</c:v>
                </c:pt>
                <c:pt idx="1396">
                  <c:v>19.869718309859099</c:v>
                </c:pt>
                <c:pt idx="1397">
                  <c:v>19.809859154929502</c:v>
                </c:pt>
                <c:pt idx="1398">
                  <c:v>18.922535211267601</c:v>
                </c:pt>
                <c:pt idx="1399">
                  <c:v>19.031690140845001</c:v>
                </c:pt>
                <c:pt idx="1400">
                  <c:v>17.193661971830899</c:v>
                </c:pt>
                <c:pt idx="1401">
                  <c:v>15.595070422535199</c:v>
                </c:pt>
                <c:pt idx="1402">
                  <c:v>15.6584507042253</c:v>
                </c:pt>
                <c:pt idx="1403">
                  <c:v>15.6971830985915</c:v>
                </c:pt>
                <c:pt idx="1404">
                  <c:v>15.672535211267601</c:v>
                </c:pt>
                <c:pt idx="1405">
                  <c:v>14.2746478873239</c:v>
                </c:pt>
                <c:pt idx="1406">
                  <c:v>14.501754385964899</c:v>
                </c:pt>
                <c:pt idx="1407">
                  <c:v>14.5649122807017</c:v>
                </c:pt>
                <c:pt idx="1408">
                  <c:v>16.919298245614002</c:v>
                </c:pt>
                <c:pt idx="1409">
                  <c:v>20.491228070175399</c:v>
                </c:pt>
                <c:pt idx="1410">
                  <c:v>18.5684210526315</c:v>
                </c:pt>
                <c:pt idx="1411">
                  <c:v>18.515789473684201</c:v>
                </c:pt>
                <c:pt idx="1412">
                  <c:v>18.466666666666601</c:v>
                </c:pt>
                <c:pt idx="1413">
                  <c:v>17.399999999999999</c:v>
                </c:pt>
                <c:pt idx="1414">
                  <c:v>19.536842105263101</c:v>
                </c:pt>
                <c:pt idx="1415">
                  <c:v>19.607017543859602</c:v>
                </c:pt>
                <c:pt idx="1416">
                  <c:v>19.6105263157894</c:v>
                </c:pt>
                <c:pt idx="1417">
                  <c:v>21.5403508771929</c:v>
                </c:pt>
                <c:pt idx="1418">
                  <c:v>21.129824561403499</c:v>
                </c:pt>
                <c:pt idx="1419">
                  <c:v>21.7438596491228</c:v>
                </c:pt>
                <c:pt idx="1420">
                  <c:v>21.6105263157894</c:v>
                </c:pt>
                <c:pt idx="1421">
                  <c:v>21.442105263157799</c:v>
                </c:pt>
                <c:pt idx="1422">
                  <c:v>21.3614035087719</c:v>
                </c:pt>
                <c:pt idx="1423">
                  <c:v>20.803508771929799</c:v>
                </c:pt>
                <c:pt idx="1424">
                  <c:v>20.811188811188799</c:v>
                </c:pt>
                <c:pt idx="1425">
                  <c:v>22.5034965034965</c:v>
                </c:pt>
                <c:pt idx="1426">
                  <c:v>22.452961672473801</c:v>
                </c:pt>
                <c:pt idx="1427">
                  <c:v>22.4494773519163</c:v>
                </c:pt>
                <c:pt idx="1428">
                  <c:v>22.4459930313588</c:v>
                </c:pt>
                <c:pt idx="1429">
                  <c:v>21.4494773519163</c:v>
                </c:pt>
                <c:pt idx="1430">
                  <c:v>21.557491289198602</c:v>
                </c:pt>
                <c:pt idx="1431">
                  <c:v>21.3402777777777</c:v>
                </c:pt>
                <c:pt idx="1432">
                  <c:v>20.9584775086505</c:v>
                </c:pt>
                <c:pt idx="1433">
                  <c:v>21.041522491349401</c:v>
                </c:pt>
                <c:pt idx="1434">
                  <c:v>21.698961937716199</c:v>
                </c:pt>
                <c:pt idx="1435">
                  <c:v>21.342560553633199</c:v>
                </c:pt>
                <c:pt idx="1436">
                  <c:v>21.0103806228373</c:v>
                </c:pt>
                <c:pt idx="1437">
                  <c:v>21.200692041522402</c:v>
                </c:pt>
                <c:pt idx="1438">
                  <c:v>20.524137931034399</c:v>
                </c:pt>
                <c:pt idx="1439">
                  <c:v>20.420689655172399</c:v>
                </c:pt>
                <c:pt idx="1440">
                  <c:v>20.0068965517241</c:v>
                </c:pt>
                <c:pt idx="1441">
                  <c:v>20.079310344827501</c:v>
                </c:pt>
                <c:pt idx="1442">
                  <c:v>20.079310344827501</c:v>
                </c:pt>
                <c:pt idx="1443">
                  <c:v>20.172413793103399</c:v>
                </c:pt>
                <c:pt idx="1444">
                  <c:v>20.2137931034482</c:v>
                </c:pt>
                <c:pt idx="1445">
                  <c:v>20.879310344827498</c:v>
                </c:pt>
                <c:pt idx="1446">
                  <c:v>20.513793103448201</c:v>
                </c:pt>
                <c:pt idx="1447">
                  <c:v>20.513793103448201</c:v>
                </c:pt>
                <c:pt idx="1448">
                  <c:v>20.513793103448201</c:v>
                </c:pt>
                <c:pt idx="1449">
                  <c:v>22.051724137931</c:v>
                </c:pt>
                <c:pt idx="1450">
                  <c:v>22.489655172413698</c:v>
                </c:pt>
                <c:pt idx="1451">
                  <c:v>22.420689655172399</c:v>
                </c:pt>
                <c:pt idx="1452">
                  <c:v>22.275862068965498</c:v>
                </c:pt>
                <c:pt idx="1453">
                  <c:v>22.388316151202702</c:v>
                </c:pt>
                <c:pt idx="1454">
                  <c:v>22.419243986254202</c:v>
                </c:pt>
                <c:pt idx="1455">
                  <c:v>22.4261168384879</c:v>
                </c:pt>
                <c:pt idx="1456">
                  <c:v>23.068728522336698</c:v>
                </c:pt>
                <c:pt idx="1457">
                  <c:v>23.261168384879699</c:v>
                </c:pt>
                <c:pt idx="1458">
                  <c:v>23.171232876712299</c:v>
                </c:pt>
                <c:pt idx="1459">
                  <c:v>23.181506849314999</c:v>
                </c:pt>
                <c:pt idx="1460">
                  <c:v>22.7739726027397</c:v>
                </c:pt>
                <c:pt idx="1461">
                  <c:v>22.7739726027397</c:v>
                </c:pt>
                <c:pt idx="1462">
                  <c:v>22.400684931506799</c:v>
                </c:pt>
                <c:pt idx="1463">
                  <c:v>21.445205479452</c:v>
                </c:pt>
                <c:pt idx="1464">
                  <c:v>21.527397260273901</c:v>
                </c:pt>
                <c:pt idx="1465">
                  <c:v>21.4554794520547</c:v>
                </c:pt>
                <c:pt idx="1466">
                  <c:v>21.486301369863</c:v>
                </c:pt>
                <c:pt idx="1467">
                  <c:v>21.434931506849299</c:v>
                </c:pt>
                <c:pt idx="1468">
                  <c:v>21.486301369863</c:v>
                </c:pt>
                <c:pt idx="1469">
                  <c:v>21.434931506849299</c:v>
                </c:pt>
                <c:pt idx="1470">
                  <c:v>22.318493150684901</c:v>
                </c:pt>
                <c:pt idx="1471">
                  <c:v>21.4760273972602</c:v>
                </c:pt>
                <c:pt idx="1472">
                  <c:v>21.4828767123287</c:v>
                </c:pt>
                <c:pt idx="1473">
                  <c:v>21.4828767123287</c:v>
                </c:pt>
                <c:pt idx="1474">
                  <c:v>22.332191780821901</c:v>
                </c:pt>
                <c:pt idx="1475">
                  <c:v>22.332191780821901</c:v>
                </c:pt>
                <c:pt idx="1476">
                  <c:v>23.054607508532399</c:v>
                </c:pt>
                <c:pt idx="1477">
                  <c:v>22.2081911262798</c:v>
                </c:pt>
                <c:pt idx="1478">
                  <c:v>22.1843003412969</c:v>
                </c:pt>
                <c:pt idx="1479">
                  <c:v>22.191126279863401</c:v>
                </c:pt>
                <c:pt idx="1480">
                  <c:v>22.0238907849829</c:v>
                </c:pt>
                <c:pt idx="1481">
                  <c:v>21.979522184300301</c:v>
                </c:pt>
                <c:pt idx="1482">
                  <c:v>21.935153583617701</c:v>
                </c:pt>
                <c:pt idx="1483">
                  <c:v>21.935153583617701</c:v>
                </c:pt>
                <c:pt idx="1484">
                  <c:v>21.986348122866801</c:v>
                </c:pt>
                <c:pt idx="1485">
                  <c:v>21.5870307167235</c:v>
                </c:pt>
                <c:pt idx="1486">
                  <c:v>21.279863481228599</c:v>
                </c:pt>
                <c:pt idx="1487">
                  <c:v>21.078498293515299</c:v>
                </c:pt>
                <c:pt idx="1488">
                  <c:v>21.064846416382199</c:v>
                </c:pt>
                <c:pt idx="1489">
                  <c:v>20.9115646258503</c:v>
                </c:pt>
                <c:pt idx="1490">
                  <c:v>20.925170068027199</c:v>
                </c:pt>
                <c:pt idx="1491">
                  <c:v>21.0272108843537</c:v>
                </c:pt>
                <c:pt idx="1492">
                  <c:v>19.326530612244898</c:v>
                </c:pt>
                <c:pt idx="1493">
                  <c:v>19.241496598639401</c:v>
                </c:pt>
                <c:pt idx="1494">
                  <c:v>20.037414965986301</c:v>
                </c:pt>
                <c:pt idx="1495">
                  <c:v>20.78231292517</c:v>
                </c:pt>
                <c:pt idx="1496">
                  <c:v>21.003401360544199</c:v>
                </c:pt>
                <c:pt idx="1497">
                  <c:v>21.724489795918299</c:v>
                </c:pt>
                <c:pt idx="1498">
                  <c:v>20.537414965986301</c:v>
                </c:pt>
                <c:pt idx="1499">
                  <c:v>20.4813559322033</c:v>
                </c:pt>
                <c:pt idx="1500">
                  <c:v>20.3796610169491</c:v>
                </c:pt>
                <c:pt idx="1501">
                  <c:v>20.894915254237201</c:v>
                </c:pt>
                <c:pt idx="1502">
                  <c:v>22.033898305084701</c:v>
                </c:pt>
                <c:pt idx="1503">
                  <c:v>21.610169491525401</c:v>
                </c:pt>
                <c:pt idx="1504">
                  <c:v>21.772881355932199</c:v>
                </c:pt>
                <c:pt idx="1505">
                  <c:v>22.422297297297298</c:v>
                </c:pt>
                <c:pt idx="1506">
                  <c:v>22.902027027027</c:v>
                </c:pt>
                <c:pt idx="1507">
                  <c:v>22.888513513513502</c:v>
                </c:pt>
                <c:pt idx="1508">
                  <c:v>22.800675675675599</c:v>
                </c:pt>
                <c:pt idx="1509">
                  <c:v>22.814189189189101</c:v>
                </c:pt>
                <c:pt idx="1510">
                  <c:v>22.736486486486399</c:v>
                </c:pt>
                <c:pt idx="1511">
                  <c:v>23.703703703703699</c:v>
                </c:pt>
                <c:pt idx="1512">
                  <c:v>23.6632996632996</c:v>
                </c:pt>
                <c:pt idx="1513">
                  <c:v>22.838383838383798</c:v>
                </c:pt>
                <c:pt idx="1514">
                  <c:v>21.7811447811447</c:v>
                </c:pt>
                <c:pt idx="1515">
                  <c:v>21.737373737373701</c:v>
                </c:pt>
                <c:pt idx="1516">
                  <c:v>22.141414141414099</c:v>
                </c:pt>
                <c:pt idx="1517">
                  <c:v>22.622895622895602</c:v>
                </c:pt>
                <c:pt idx="1518">
                  <c:v>22.609427609427598</c:v>
                </c:pt>
                <c:pt idx="1519">
                  <c:v>23.710437710437699</c:v>
                </c:pt>
                <c:pt idx="1520">
                  <c:v>23.710437710437699</c:v>
                </c:pt>
                <c:pt idx="1521">
                  <c:v>23.710437710437699</c:v>
                </c:pt>
                <c:pt idx="1522">
                  <c:v>23.4511784511784</c:v>
                </c:pt>
                <c:pt idx="1523">
                  <c:v>23.5757575757575</c:v>
                </c:pt>
                <c:pt idx="1524">
                  <c:v>23.5757575757575</c:v>
                </c:pt>
                <c:pt idx="1525">
                  <c:v>22.535353535353501</c:v>
                </c:pt>
                <c:pt idx="1526">
                  <c:v>22.5723905723905</c:v>
                </c:pt>
                <c:pt idx="1527">
                  <c:v>22.5723905723905</c:v>
                </c:pt>
                <c:pt idx="1528">
                  <c:v>22.619528619528602</c:v>
                </c:pt>
                <c:pt idx="1529">
                  <c:v>21.949494949494898</c:v>
                </c:pt>
                <c:pt idx="1530">
                  <c:v>20.2390572390572</c:v>
                </c:pt>
                <c:pt idx="1531">
                  <c:v>19.912751677852299</c:v>
                </c:pt>
                <c:pt idx="1532">
                  <c:v>20.4463087248322</c:v>
                </c:pt>
                <c:pt idx="1533">
                  <c:v>20.5</c:v>
                </c:pt>
                <c:pt idx="1534">
                  <c:v>20.553691275167701</c:v>
                </c:pt>
                <c:pt idx="1535">
                  <c:v>20.906040268456302</c:v>
                </c:pt>
                <c:pt idx="1536">
                  <c:v>20.248322147650999</c:v>
                </c:pt>
                <c:pt idx="1537">
                  <c:v>20.161073825503301</c:v>
                </c:pt>
                <c:pt idx="1538">
                  <c:v>20.147651006711399</c:v>
                </c:pt>
                <c:pt idx="1539">
                  <c:v>19.993288590603999</c:v>
                </c:pt>
                <c:pt idx="1540">
                  <c:v>19.979865771812001</c:v>
                </c:pt>
                <c:pt idx="1541">
                  <c:v>19.979865771812001</c:v>
                </c:pt>
                <c:pt idx="1542">
                  <c:v>21.607382550335501</c:v>
                </c:pt>
                <c:pt idx="1543">
                  <c:v>20.570469798657701</c:v>
                </c:pt>
                <c:pt idx="1544">
                  <c:v>21.369127516778502</c:v>
                </c:pt>
                <c:pt idx="1545">
                  <c:v>21.369127516778502</c:v>
                </c:pt>
                <c:pt idx="1546">
                  <c:v>23.244966442953</c:v>
                </c:pt>
                <c:pt idx="1547">
                  <c:v>24.0738255033557</c:v>
                </c:pt>
                <c:pt idx="1548">
                  <c:v>23.0369127516778</c:v>
                </c:pt>
                <c:pt idx="1549">
                  <c:v>23.0369127516778</c:v>
                </c:pt>
                <c:pt idx="1550">
                  <c:v>22.214765100671102</c:v>
                </c:pt>
                <c:pt idx="1551">
                  <c:v>21.0838926174496</c:v>
                </c:pt>
                <c:pt idx="1552">
                  <c:v>21.046979865771799</c:v>
                </c:pt>
                <c:pt idx="1553">
                  <c:v>21.0100671140939</c:v>
                </c:pt>
                <c:pt idx="1554">
                  <c:v>21.003355704697899</c:v>
                </c:pt>
                <c:pt idx="1555">
                  <c:v>20.993288590603999</c:v>
                </c:pt>
                <c:pt idx="1556">
                  <c:v>20.996644295302001</c:v>
                </c:pt>
                <c:pt idx="1557">
                  <c:v>21.077181208053599</c:v>
                </c:pt>
                <c:pt idx="1558">
                  <c:v>21.1006711409395</c:v>
                </c:pt>
                <c:pt idx="1559">
                  <c:v>21.655518394648801</c:v>
                </c:pt>
                <c:pt idx="1560">
                  <c:v>21.598662207357801</c:v>
                </c:pt>
                <c:pt idx="1561">
                  <c:v>21.561872909698899</c:v>
                </c:pt>
                <c:pt idx="1562">
                  <c:v>21.561872909698899</c:v>
                </c:pt>
                <c:pt idx="1563">
                  <c:v>21.565217391304301</c:v>
                </c:pt>
                <c:pt idx="1564">
                  <c:v>21.5785953177257</c:v>
                </c:pt>
                <c:pt idx="1565">
                  <c:v>21.5266666666666</c:v>
                </c:pt>
                <c:pt idx="1566">
                  <c:v>23.76</c:v>
                </c:pt>
                <c:pt idx="1567">
                  <c:v>23.68</c:v>
                </c:pt>
                <c:pt idx="1568">
                  <c:v>23.726666666666599</c:v>
                </c:pt>
                <c:pt idx="1569">
                  <c:v>23.726666666666599</c:v>
                </c:pt>
                <c:pt idx="1570">
                  <c:v>23.68</c:v>
                </c:pt>
                <c:pt idx="1571">
                  <c:v>23.6866666666666</c:v>
                </c:pt>
                <c:pt idx="1572">
                  <c:v>21.843333333333302</c:v>
                </c:pt>
                <c:pt idx="1573">
                  <c:v>21.7766666666666</c:v>
                </c:pt>
                <c:pt idx="1574">
                  <c:v>21.7766666666666</c:v>
                </c:pt>
                <c:pt idx="1575">
                  <c:v>24.056666666666601</c:v>
                </c:pt>
                <c:pt idx="1576">
                  <c:v>24.056666666666601</c:v>
                </c:pt>
                <c:pt idx="1577">
                  <c:v>24.293333333333301</c:v>
                </c:pt>
                <c:pt idx="1578">
                  <c:v>24.315614617940199</c:v>
                </c:pt>
                <c:pt idx="1579">
                  <c:v>23.986710963455099</c:v>
                </c:pt>
                <c:pt idx="1580">
                  <c:v>24.817275747508301</c:v>
                </c:pt>
                <c:pt idx="1581">
                  <c:v>24.8239202657807</c:v>
                </c:pt>
                <c:pt idx="1582">
                  <c:v>24.986710963455099</c:v>
                </c:pt>
                <c:pt idx="1583">
                  <c:v>23.192691029900299</c:v>
                </c:pt>
                <c:pt idx="1584">
                  <c:v>23.109271523178801</c:v>
                </c:pt>
                <c:pt idx="1585">
                  <c:v>23.432343234323401</c:v>
                </c:pt>
                <c:pt idx="1586">
                  <c:v>23.6039603960396</c:v>
                </c:pt>
                <c:pt idx="1587">
                  <c:v>24.5016501650165</c:v>
                </c:pt>
                <c:pt idx="1588">
                  <c:v>24.518151815181501</c:v>
                </c:pt>
                <c:pt idx="1589">
                  <c:v>22.194719471947099</c:v>
                </c:pt>
                <c:pt idx="1590">
                  <c:v>22.516447368421002</c:v>
                </c:pt>
                <c:pt idx="1591">
                  <c:v>21.3947368421052</c:v>
                </c:pt>
                <c:pt idx="1592">
                  <c:v>21.121710526315699</c:v>
                </c:pt>
                <c:pt idx="1593">
                  <c:v>21.0625</c:v>
                </c:pt>
                <c:pt idx="1594">
                  <c:v>21.75</c:v>
                </c:pt>
                <c:pt idx="1595">
                  <c:v>22.648026315789402</c:v>
                </c:pt>
                <c:pt idx="1596">
                  <c:v>23.720394736842099</c:v>
                </c:pt>
                <c:pt idx="1597">
                  <c:v>22.657894736842099</c:v>
                </c:pt>
                <c:pt idx="1598">
                  <c:v>22.540983606557301</c:v>
                </c:pt>
                <c:pt idx="1599">
                  <c:v>21.6295081967213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004-4C3E-8D3E-DBAB9EEE7D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1881727"/>
        <c:axId val="59099503"/>
      </c:lineChart>
      <c:catAx>
        <c:axId val="16188172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99503"/>
        <c:crosses val="autoZero"/>
        <c:auto val="1"/>
        <c:lblAlgn val="ctr"/>
        <c:lblOffset val="100"/>
        <c:noMultiLvlLbl val="0"/>
      </c:catAx>
      <c:valAx>
        <c:axId val="59099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881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log_miasta!$C$1:$C$2</c:f>
              <c:strCache>
                <c:ptCount val="2"/>
                <c:pt idx="0">
                  <c:v>Domy</c:v>
                </c:pt>
                <c:pt idx="1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log_miasta!$C$3:$C$1602</c:f>
              <c:numCache>
                <c:formatCode>General</c:formatCode>
                <c:ptCount val="160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3</c:v>
                </c:pt>
                <c:pt idx="18">
                  <c:v>3</c:v>
                </c:pt>
                <c:pt idx="19">
                  <c:v>2</c:v>
                </c:pt>
                <c:pt idx="20">
                  <c:v>2</c:v>
                </c:pt>
                <c:pt idx="21">
                  <c:v>3</c:v>
                </c:pt>
                <c:pt idx="22">
                  <c:v>3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4</c:v>
                </c:pt>
                <c:pt idx="34">
                  <c:v>4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7</c:v>
                </c:pt>
                <c:pt idx="52">
                  <c:v>8</c:v>
                </c:pt>
                <c:pt idx="53">
                  <c:v>9</c:v>
                </c:pt>
                <c:pt idx="54">
                  <c:v>9</c:v>
                </c:pt>
                <c:pt idx="55">
                  <c:v>8</c:v>
                </c:pt>
                <c:pt idx="56">
                  <c:v>8</c:v>
                </c:pt>
                <c:pt idx="57">
                  <c:v>9</c:v>
                </c:pt>
                <c:pt idx="58">
                  <c:v>8</c:v>
                </c:pt>
                <c:pt idx="59">
                  <c:v>9</c:v>
                </c:pt>
                <c:pt idx="60">
                  <c:v>9</c:v>
                </c:pt>
                <c:pt idx="61">
                  <c:v>10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8</c:v>
                </c:pt>
                <c:pt idx="66">
                  <c:v>9</c:v>
                </c:pt>
                <c:pt idx="67">
                  <c:v>10</c:v>
                </c:pt>
                <c:pt idx="68">
                  <c:v>10</c:v>
                </c:pt>
                <c:pt idx="69">
                  <c:v>10</c:v>
                </c:pt>
                <c:pt idx="70">
                  <c:v>10</c:v>
                </c:pt>
                <c:pt idx="71">
                  <c:v>11</c:v>
                </c:pt>
                <c:pt idx="72">
                  <c:v>11</c:v>
                </c:pt>
                <c:pt idx="73">
                  <c:v>10</c:v>
                </c:pt>
                <c:pt idx="74">
                  <c:v>10</c:v>
                </c:pt>
                <c:pt idx="75">
                  <c:v>9</c:v>
                </c:pt>
                <c:pt idx="76">
                  <c:v>9</c:v>
                </c:pt>
                <c:pt idx="77">
                  <c:v>9</c:v>
                </c:pt>
                <c:pt idx="78">
                  <c:v>9</c:v>
                </c:pt>
                <c:pt idx="79">
                  <c:v>9</c:v>
                </c:pt>
                <c:pt idx="80">
                  <c:v>9</c:v>
                </c:pt>
                <c:pt idx="81">
                  <c:v>10</c:v>
                </c:pt>
                <c:pt idx="82">
                  <c:v>10</c:v>
                </c:pt>
                <c:pt idx="83">
                  <c:v>10</c:v>
                </c:pt>
                <c:pt idx="84">
                  <c:v>9</c:v>
                </c:pt>
                <c:pt idx="85">
                  <c:v>9</c:v>
                </c:pt>
                <c:pt idx="86">
                  <c:v>9</c:v>
                </c:pt>
                <c:pt idx="87">
                  <c:v>9</c:v>
                </c:pt>
                <c:pt idx="88">
                  <c:v>9</c:v>
                </c:pt>
                <c:pt idx="89">
                  <c:v>10</c:v>
                </c:pt>
                <c:pt idx="90">
                  <c:v>9</c:v>
                </c:pt>
                <c:pt idx="91">
                  <c:v>9</c:v>
                </c:pt>
                <c:pt idx="92">
                  <c:v>10</c:v>
                </c:pt>
                <c:pt idx="93">
                  <c:v>11</c:v>
                </c:pt>
                <c:pt idx="94">
                  <c:v>10</c:v>
                </c:pt>
                <c:pt idx="95">
                  <c:v>9</c:v>
                </c:pt>
                <c:pt idx="96">
                  <c:v>10</c:v>
                </c:pt>
                <c:pt idx="97">
                  <c:v>11</c:v>
                </c:pt>
                <c:pt idx="98">
                  <c:v>11</c:v>
                </c:pt>
                <c:pt idx="99">
                  <c:v>11</c:v>
                </c:pt>
                <c:pt idx="100">
                  <c:v>10</c:v>
                </c:pt>
                <c:pt idx="101">
                  <c:v>11</c:v>
                </c:pt>
                <c:pt idx="102">
                  <c:v>12</c:v>
                </c:pt>
                <c:pt idx="103">
                  <c:v>12</c:v>
                </c:pt>
                <c:pt idx="104">
                  <c:v>11</c:v>
                </c:pt>
                <c:pt idx="105">
                  <c:v>11</c:v>
                </c:pt>
                <c:pt idx="106">
                  <c:v>11</c:v>
                </c:pt>
                <c:pt idx="107">
                  <c:v>11</c:v>
                </c:pt>
                <c:pt idx="108">
                  <c:v>12</c:v>
                </c:pt>
                <c:pt idx="109">
                  <c:v>12</c:v>
                </c:pt>
                <c:pt idx="110">
                  <c:v>12</c:v>
                </c:pt>
                <c:pt idx="111">
                  <c:v>13</c:v>
                </c:pt>
                <c:pt idx="112">
                  <c:v>14</c:v>
                </c:pt>
                <c:pt idx="113">
                  <c:v>14</c:v>
                </c:pt>
                <c:pt idx="114">
                  <c:v>14</c:v>
                </c:pt>
                <c:pt idx="115">
                  <c:v>15</c:v>
                </c:pt>
                <c:pt idx="116">
                  <c:v>14</c:v>
                </c:pt>
                <c:pt idx="117">
                  <c:v>13</c:v>
                </c:pt>
                <c:pt idx="118">
                  <c:v>14</c:v>
                </c:pt>
                <c:pt idx="119">
                  <c:v>15</c:v>
                </c:pt>
                <c:pt idx="120">
                  <c:v>15</c:v>
                </c:pt>
                <c:pt idx="121">
                  <c:v>15</c:v>
                </c:pt>
                <c:pt idx="122">
                  <c:v>15</c:v>
                </c:pt>
                <c:pt idx="123">
                  <c:v>16</c:v>
                </c:pt>
                <c:pt idx="124">
                  <c:v>16</c:v>
                </c:pt>
                <c:pt idx="125">
                  <c:v>15</c:v>
                </c:pt>
                <c:pt idx="126">
                  <c:v>14</c:v>
                </c:pt>
                <c:pt idx="127">
                  <c:v>14</c:v>
                </c:pt>
                <c:pt idx="128">
                  <c:v>14</c:v>
                </c:pt>
                <c:pt idx="129">
                  <c:v>15</c:v>
                </c:pt>
                <c:pt idx="130">
                  <c:v>16</c:v>
                </c:pt>
                <c:pt idx="131">
                  <c:v>16</c:v>
                </c:pt>
                <c:pt idx="132">
                  <c:v>16</c:v>
                </c:pt>
                <c:pt idx="133">
                  <c:v>17</c:v>
                </c:pt>
                <c:pt idx="134">
                  <c:v>16</c:v>
                </c:pt>
                <c:pt idx="135">
                  <c:v>16</c:v>
                </c:pt>
                <c:pt idx="136">
                  <c:v>16</c:v>
                </c:pt>
                <c:pt idx="137">
                  <c:v>16</c:v>
                </c:pt>
                <c:pt idx="138">
                  <c:v>17</c:v>
                </c:pt>
                <c:pt idx="139">
                  <c:v>18</c:v>
                </c:pt>
                <c:pt idx="140">
                  <c:v>17</c:v>
                </c:pt>
                <c:pt idx="141">
                  <c:v>17</c:v>
                </c:pt>
                <c:pt idx="142">
                  <c:v>16</c:v>
                </c:pt>
                <c:pt idx="143">
                  <c:v>16</c:v>
                </c:pt>
                <c:pt idx="144">
                  <c:v>16</c:v>
                </c:pt>
                <c:pt idx="145">
                  <c:v>16</c:v>
                </c:pt>
                <c:pt idx="146">
                  <c:v>17</c:v>
                </c:pt>
                <c:pt idx="147">
                  <c:v>17</c:v>
                </c:pt>
                <c:pt idx="148">
                  <c:v>17</c:v>
                </c:pt>
                <c:pt idx="149">
                  <c:v>17</c:v>
                </c:pt>
                <c:pt idx="150">
                  <c:v>17</c:v>
                </c:pt>
                <c:pt idx="151">
                  <c:v>17</c:v>
                </c:pt>
                <c:pt idx="152">
                  <c:v>18</c:v>
                </c:pt>
                <c:pt idx="153">
                  <c:v>17</c:v>
                </c:pt>
                <c:pt idx="154">
                  <c:v>17</c:v>
                </c:pt>
                <c:pt idx="155">
                  <c:v>17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17</c:v>
                </c:pt>
                <c:pt idx="160">
                  <c:v>18</c:v>
                </c:pt>
                <c:pt idx="161">
                  <c:v>17</c:v>
                </c:pt>
                <c:pt idx="162">
                  <c:v>17</c:v>
                </c:pt>
                <c:pt idx="163">
                  <c:v>18</c:v>
                </c:pt>
                <c:pt idx="164">
                  <c:v>18</c:v>
                </c:pt>
                <c:pt idx="165">
                  <c:v>17</c:v>
                </c:pt>
                <c:pt idx="166">
                  <c:v>18</c:v>
                </c:pt>
                <c:pt idx="167">
                  <c:v>18</c:v>
                </c:pt>
                <c:pt idx="168">
                  <c:v>19</c:v>
                </c:pt>
                <c:pt idx="169">
                  <c:v>19</c:v>
                </c:pt>
                <c:pt idx="170">
                  <c:v>19</c:v>
                </c:pt>
                <c:pt idx="171">
                  <c:v>18</c:v>
                </c:pt>
                <c:pt idx="172">
                  <c:v>18</c:v>
                </c:pt>
                <c:pt idx="173">
                  <c:v>18</c:v>
                </c:pt>
                <c:pt idx="174">
                  <c:v>18</c:v>
                </c:pt>
                <c:pt idx="175">
                  <c:v>18</c:v>
                </c:pt>
                <c:pt idx="176">
                  <c:v>19</c:v>
                </c:pt>
                <c:pt idx="177">
                  <c:v>20</c:v>
                </c:pt>
                <c:pt idx="178">
                  <c:v>20</c:v>
                </c:pt>
                <c:pt idx="179">
                  <c:v>20</c:v>
                </c:pt>
                <c:pt idx="180">
                  <c:v>20</c:v>
                </c:pt>
                <c:pt idx="181">
                  <c:v>20</c:v>
                </c:pt>
                <c:pt idx="182">
                  <c:v>20</c:v>
                </c:pt>
                <c:pt idx="183">
                  <c:v>21</c:v>
                </c:pt>
                <c:pt idx="184">
                  <c:v>20</c:v>
                </c:pt>
                <c:pt idx="185">
                  <c:v>20</c:v>
                </c:pt>
                <c:pt idx="186">
                  <c:v>20</c:v>
                </c:pt>
                <c:pt idx="187">
                  <c:v>21</c:v>
                </c:pt>
                <c:pt idx="188">
                  <c:v>22</c:v>
                </c:pt>
                <c:pt idx="189">
                  <c:v>22</c:v>
                </c:pt>
                <c:pt idx="190">
                  <c:v>23</c:v>
                </c:pt>
                <c:pt idx="191">
                  <c:v>24</c:v>
                </c:pt>
                <c:pt idx="192">
                  <c:v>24</c:v>
                </c:pt>
                <c:pt idx="193">
                  <c:v>24</c:v>
                </c:pt>
                <c:pt idx="194">
                  <c:v>24</c:v>
                </c:pt>
                <c:pt idx="195">
                  <c:v>24</c:v>
                </c:pt>
                <c:pt idx="196">
                  <c:v>25</c:v>
                </c:pt>
                <c:pt idx="197">
                  <c:v>25</c:v>
                </c:pt>
                <c:pt idx="198">
                  <c:v>25</c:v>
                </c:pt>
                <c:pt idx="199">
                  <c:v>25</c:v>
                </c:pt>
                <c:pt idx="200">
                  <c:v>25</c:v>
                </c:pt>
                <c:pt idx="201">
                  <c:v>24</c:v>
                </c:pt>
                <c:pt idx="202">
                  <c:v>25</c:v>
                </c:pt>
                <c:pt idx="203">
                  <c:v>26</c:v>
                </c:pt>
                <c:pt idx="204">
                  <c:v>26</c:v>
                </c:pt>
                <c:pt idx="205">
                  <c:v>26</c:v>
                </c:pt>
                <c:pt idx="206">
                  <c:v>26</c:v>
                </c:pt>
                <c:pt idx="207">
                  <c:v>26</c:v>
                </c:pt>
                <c:pt idx="208">
                  <c:v>26</c:v>
                </c:pt>
                <c:pt idx="209">
                  <c:v>26</c:v>
                </c:pt>
                <c:pt idx="210">
                  <c:v>26</c:v>
                </c:pt>
                <c:pt idx="211">
                  <c:v>27</c:v>
                </c:pt>
                <c:pt idx="212">
                  <c:v>27</c:v>
                </c:pt>
                <c:pt idx="213">
                  <c:v>27</c:v>
                </c:pt>
                <c:pt idx="214">
                  <c:v>27</c:v>
                </c:pt>
                <c:pt idx="215">
                  <c:v>28</c:v>
                </c:pt>
                <c:pt idx="216">
                  <c:v>27</c:v>
                </c:pt>
                <c:pt idx="217">
                  <c:v>26</c:v>
                </c:pt>
                <c:pt idx="218">
                  <c:v>26</c:v>
                </c:pt>
                <c:pt idx="219">
                  <c:v>26</c:v>
                </c:pt>
                <c:pt idx="220">
                  <c:v>26</c:v>
                </c:pt>
                <c:pt idx="221">
                  <c:v>26</c:v>
                </c:pt>
                <c:pt idx="222">
                  <c:v>26</c:v>
                </c:pt>
                <c:pt idx="223">
                  <c:v>26</c:v>
                </c:pt>
                <c:pt idx="224">
                  <c:v>26</c:v>
                </c:pt>
                <c:pt idx="225">
                  <c:v>26</c:v>
                </c:pt>
                <c:pt idx="226">
                  <c:v>26</c:v>
                </c:pt>
                <c:pt idx="227">
                  <c:v>26</c:v>
                </c:pt>
                <c:pt idx="228">
                  <c:v>27</c:v>
                </c:pt>
                <c:pt idx="229">
                  <c:v>26</c:v>
                </c:pt>
                <c:pt idx="230">
                  <c:v>25</c:v>
                </c:pt>
                <c:pt idx="231">
                  <c:v>25</c:v>
                </c:pt>
                <c:pt idx="232">
                  <c:v>25</c:v>
                </c:pt>
                <c:pt idx="233">
                  <c:v>26</c:v>
                </c:pt>
                <c:pt idx="234">
                  <c:v>26</c:v>
                </c:pt>
                <c:pt idx="235">
                  <c:v>25</c:v>
                </c:pt>
                <c:pt idx="236">
                  <c:v>25</c:v>
                </c:pt>
                <c:pt idx="237">
                  <c:v>25</c:v>
                </c:pt>
                <c:pt idx="238">
                  <c:v>25</c:v>
                </c:pt>
                <c:pt idx="239">
                  <c:v>25</c:v>
                </c:pt>
                <c:pt idx="240">
                  <c:v>25</c:v>
                </c:pt>
                <c:pt idx="241">
                  <c:v>25</c:v>
                </c:pt>
                <c:pt idx="242">
                  <c:v>25</c:v>
                </c:pt>
                <c:pt idx="243">
                  <c:v>25</c:v>
                </c:pt>
                <c:pt idx="244">
                  <c:v>25</c:v>
                </c:pt>
                <c:pt idx="245">
                  <c:v>26</c:v>
                </c:pt>
                <c:pt idx="246">
                  <c:v>26</c:v>
                </c:pt>
                <c:pt idx="247">
                  <c:v>26</c:v>
                </c:pt>
                <c:pt idx="248">
                  <c:v>26</c:v>
                </c:pt>
                <c:pt idx="249">
                  <c:v>26</c:v>
                </c:pt>
                <c:pt idx="250">
                  <c:v>26</c:v>
                </c:pt>
                <c:pt idx="251">
                  <c:v>26</c:v>
                </c:pt>
                <c:pt idx="252">
                  <c:v>26</c:v>
                </c:pt>
                <c:pt idx="253">
                  <c:v>26</c:v>
                </c:pt>
                <c:pt idx="254">
                  <c:v>26</c:v>
                </c:pt>
                <c:pt idx="255">
                  <c:v>26</c:v>
                </c:pt>
                <c:pt idx="256">
                  <c:v>27</c:v>
                </c:pt>
                <c:pt idx="257">
                  <c:v>27</c:v>
                </c:pt>
                <c:pt idx="258">
                  <c:v>28</c:v>
                </c:pt>
                <c:pt idx="259">
                  <c:v>29</c:v>
                </c:pt>
                <c:pt idx="260">
                  <c:v>28</c:v>
                </c:pt>
                <c:pt idx="261">
                  <c:v>27</c:v>
                </c:pt>
                <c:pt idx="262">
                  <c:v>27</c:v>
                </c:pt>
                <c:pt idx="263">
                  <c:v>28</c:v>
                </c:pt>
                <c:pt idx="264">
                  <c:v>28</c:v>
                </c:pt>
                <c:pt idx="265">
                  <c:v>28</c:v>
                </c:pt>
                <c:pt idx="266">
                  <c:v>28</c:v>
                </c:pt>
                <c:pt idx="267">
                  <c:v>28</c:v>
                </c:pt>
                <c:pt idx="268">
                  <c:v>29</c:v>
                </c:pt>
                <c:pt idx="269">
                  <c:v>28</c:v>
                </c:pt>
                <c:pt idx="270">
                  <c:v>28</c:v>
                </c:pt>
                <c:pt idx="271">
                  <c:v>28</c:v>
                </c:pt>
                <c:pt idx="272">
                  <c:v>28</c:v>
                </c:pt>
                <c:pt idx="273">
                  <c:v>28</c:v>
                </c:pt>
                <c:pt idx="274">
                  <c:v>28</c:v>
                </c:pt>
                <c:pt idx="275">
                  <c:v>29</c:v>
                </c:pt>
                <c:pt idx="276">
                  <c:v>29</c:v>
                </c:pt>
                <c:pt idx="277">
                  <c:v>29</c:v>
                </c:pt>
                <c:pt idx="278">
                  <c:v>29</c:v>
                </c:pt>
                <c:pt idx="279">
                  <c:v>30</c:v>
                </c:pt>
                <c:pt idx="280">
                  <c:v>30</c:v>
                </c:pt>
                <c:pt idx="281">
                  <c:v>29</c:v>
                </c:pt>
                <c:pt idx="282">
                  <c:v>29</c:v>
                </c:pt>
                <c:pt idx="283">
                  <c:v>29</c:v>
                </c:pt>
                <c:pt idx="284">
                  <c:v>29</c:v>
                </c:pt>
                <c:pt idx="285">
                  <c:v>28</c:v>
                </c:pt>
                <c:pt idx="286">
                  <c:v>28</c:v>
                </c:pt>
                <c:pt idx="287">
                  <c:v>28</c:v>
                </c:pt>
                <c:pt idx="288">
                  <c:v>28</c:v>
                </c:pt>
                <c:pt idx="289">
                  <c:v>27</c:v>
                </c:pt>
                <c:pt idx="290">
                  <c:v>27</c:v>
                </c:pt>
                <c:pt idx="291">
                  <c:v>28</c:v>
                </c:pt>
                <c:pt idx="292">
                  <c:v>27</c:v>
                </c:pt>
                <c:pt idx="293">
                  <c:v>27</c:v>
                </c:pt>
                <c:pt idx="294">
                  <c:v>27</c:v>
                </c:pt>
                <c:pt idx="295">
                  <c:v>27</c:v>
                </c:pt>
                <c:pt idx="296">
                  <c:v>27</c:v>
                </c:pt>
                <c:pt idx="297">
                  <c:v>27</c:v>
                </c:pt>
                <c:pt idx="298">
                  <c:v>27</c:v>
                </c:pt>
                <c:pt idx="299">
                  <c:v>27</c:v>
                </c:pt>
                <c:pt idx="300">
                  <c:v>27</c:v>
                </c:pt>
                <c:pt idx="301">
                  <c:v>27</c:v>
                </c:pt>
                <c:pt idx="302">
                  <c:v>27</c:v>
                </c:pt>
                <c:pt idx="303">
                  <c:v>27</c:v>
                </c:pt>
                <c:pt idx="304">
                  <c:v>28</c:v>
                </c:pt>
                <c:pt idx="305">
                  <c:v>28</c:v>
                </c:pt>
                <c:pt idx="306">
                  <c:v>28</c:v>
                </c:pt>
                <c:pt idx="307">
                  <c:v>28</c:v>
                </c:pt>
                <c:pt idx="308">
                  <c:v>28</c:v>
                </c:pt>
                <c:pt idx="309">
                  <c:v>28</c:v>
                </c:pt>
                <c:pt idx="310">
                  <c:v>28</c:v>
                </c:pt>
                <c:pt idx="311">
                  <c:v>28</c:v>
                </c:pt>
                <c:pt idx="312">
                  <c:v>28</c:v>
                </c:pt>
                <c:pt idx="313">
                  <c:v>28</c:v>
                </c:pt>
                <c:pt idx="314">
                  <c:v>29</c:v>
                </c:pt>
                <c:pt idx="315">
                  <c:v>28</c:v>
                </c:pt>
                <c:pt idx="316">
                  <c:v>29</c:v>
                </c:pt>
                <c:pt idx="317">
                  <c:v>29</c:v>
                </c:pt>
                <c:pt idx="318">
                  <c:v>29</c:v>
                </c:pt>
                <c:pt idx="319">
                  <c:v>30</c:v>
                </c:pt>
                <c:pt idx="320">
                  <c:v>30</c:v>
                </c:pt>
                <c:pt idx="321">
                  <c:v>30</c:v>
                </c:pt>
                <c:pt idx="322">
                  <c:v>30</c:v>
                </c:pt>
                <c:pt idx="323">
                  <c:v>30</c:v>
                </c:pt>
                <c:pt idx="324">
                  <c:v>30</c:v>
                </c:pt>
                <c:pt idx="325">
                  <c:v>29</c:v>
                </c:pt>
                <c:pt idx="326">
                  <c:v>29</c:v>
                </c:pt>
                <c:pt idx="327">
                  <c:v>29</c:v>
                </c:pt>
                <c:pt idx="328">
                  <c:v>29</c:v>
                </c:pt>
                <c:pt idx="329">
                  <c:v>30</c:v>
                </c:pt>
                <c:pt idx="330">
                  <c:v>30</c:v>
                </c:pt>
                <c:pt idx="331">
                  <c:v>30</c:v>
                </c:pt>
                <c:pt idx="332">
                  <c:v>30</c:v>
                </c:pt>
                <c:pt idx="333">
                  <c:v>29</c:v>
                </c:pt>
                <c:pt idx="334">
                  <c:v>29</c:v>
                </c:pt>
                <c:pt idx="335">
                  <c:v>29</c:v>
                </c:pt>
                <c:pt idx="336">
                  <c:v>29</c:v>
                </c:pt>
                <c:pt idx="337">
                  <c:v>29</c:v>
                </c:pt>
                <c:pt idx="338">
                  <c:v>29</c:v>
                </c:pt>
                <c:pt idx="339">
                  <c:v>29</c:v>
                </c:pt>
                <c:pt idx="340">
                  <c:v>29</c:v>
                </c:pt>
                <c:pt idx="341">
                  <c:v>29</c:v>
                </c:pt>
                <c:pt idx="342">
                  <c:v>29</c:v>
                </c:pt>
                <c:pt idx="343">
                  <c:v>29</c:v>
                </c:pt>
                <c:pt idx="344">
                  <c:v>29</c:v>
                </c:pt>
                <c:pt idx="345">
                  <c:v>29</c:v>
                </c:pt>
                <c:pt idx="346">
                  <c:v>29</c:v>
                </c:pt>
                <c:pt idx="347">
                  <c:v>29</c:v>
                </c:pt>
                <c:pt idx="348">
                  <c:v>29</c:v>
                </c:pt>
                <c:pt idx="349">
                  <c:v>29</c:v>
                </c:pt>
                <c:pt idx="350">
                  <c:v>30</c:v>
                </c:pt>
                <c:pt idx="351">
                  <c:v>30</c:v>
                </c:pt>
                <c:pt idx="352">
                  <c:v>30</c:v>
                </c:pt>
                <c:pt idx="353">
                  <c:v>31</c:v>
                </c:pt>
                <c:pt idx="354">
                  <c:v>31</c:v>
                </c:pt>
                <c:pt idx="355">
                  <c:v>31</c:v>
                </c:pt>
                <c:pt idx="356">
                  <c:v>31</c:v>
                </c:pt>
                <c:pt idx="357">
                  <c:v>32</c:v>
                </c:pt>
                <c:pt idx="358">
                  <c:v>32</c:v>
                </c:pt>
                <c:pt idx="359">
                  <c:v>31</c:v>
                </c:pt>
                <c:pt idx="360">
                  <c:v>31</c:v>
                </c:pt>
                <c:pt idx="361">
                  <c:v>31</c:v>
                </c:pt>
                <c:pt idx="362">
                  <c:v>32</c:v>
                </c:pt>
                <c:pt idx="363">
                  <c:v>32</c:v>
                </c:pt>
                <c:pt idx="364">
                  <c:v>32</c:v>
                </c:pt>
                <c:pt idx="365">
                  <c:v>33</c:v>
                </c:pt>
                <c:pt idx="366">
                  <c:v>32</c:v>
                </c:pt>
                <c:pt idx="367">
                  <c:v>33</c:v>
                </c:pt>
                <c:pt idx="368">
                  <c:v>33</c:v>
                </c:pt>
                <c:pt idx="369">
                  <c:v>33</c:v>
                </c:pt>
                <c:pt idx="370">
                  <c:v>33</c:v>
                </c:pt>
                <c:pt idx="371">
                  <c:v>33</c:v>
                </c:pt>
                <c:pt idx="372">
                  <c:v>34</c:v>
                </c:pt>
                <c:pt idx="373">
                  <c:v>34</c:v>
                </c:pt>
                <c:pt idx="374">
                  <c:v>34</c:v>
                </c:pt>
                <c:pt idx="375">
                  <c:v>34</c:v>
                </c:pt>
                <c:pt idx="376">
                  <c:v>35</c:v>
                </c:pt>
                <c:pt idx="377">
                  <c:v>35</c:v>
                </c:pt>
                <c:pt idx="378">
                  <c:v>35</c:v>
                </c:pt>
                <c:pt idx="379">
                  <c:v>35</c:v>
                </c:pt>
                <c:pt idx="380">
                  <c:v>35</c:v>
                </c:pt>
                <c:pt idx="381">
                  <c:v>35</c:v>
                </c:pt>
                <c:pt idx="382">
                  <c:v>35</c:v>
                </c:pt>
                <c:pt idx="383">
                  <c:v>34</c:v>
                </c:pt>
                <c:pt idx="384">
                  <c:v>35</c:v>
                </c:pt>
                <c:pt idx="385">
                  <c:v>35</c:v>
                </c:pt>
                <c:pt idx="386">
                  <c:v>35</c:v>
                </c:pt>
                <c:pt idx="387">
                  <c:v>35</c:v>
                </c:pt>
                <c:pt idx="388">
                  <c:v>35</c:v>
                </c:pt>
                <c:pt idx="389">
                  <c:v>34</c:v>
                </c:pt>
                <c:pt idx="390">
                  <c:v>34</c:v>
                </c:pt>
                <c:pt idx="391">
                  <c:v>35</c:v>
                </c:pt>
                <c:pt idx="392">
                  <c:v>35</c:v>
                </c:pt>
                <c:pt idx="393">
                  <c:v>35</c:v>
                </c:pt>
                <c:pt idx="394">
                  <c:v>35</c:v>
                </c:pt>
                <c:pt idx="395">
                  <c:v>35</c:v>
                </c:pt>
                <c:pt idx="396">
                  <c:v>35</c:v>
                </c:pt>
                <c:pt idx="397">
                  <c:v>35</c:v>
                </c:pt>
                <c:pt idx="398">
                  <c:v>36</c:v>
                </c:pt>
                <c:pt idx="399">
                  <c:v>35</c:v>
                </c:pt>
                <c:pt idx="400">
                  <c:v>35</c:v>
                </c:pt>
                <c:pt idx="401">
                  <c:v>35</c:v>
                </c:pt>
                <c:pt idx="402">
                  <c:v>35</c:v>
                </c:pt>
                <c:pt idx="403">
                  <c:v>36</c:v>
                </c:pt>
                <c:pt idx="404">
                  <c:v>36</c:v>
                </c:pt>
                <c:pt idx="405">
                  <c:v>36</c:v>
                </c:pt>
                <c:pt idx="406">
                  <c:v>35</c:v>
                </c:pt>
                <c:pt idx="407">
                  <c:v>35</c:v>
                </c:pt>
                <c:pt idx="408">
                  <c:v>35</c:v>
                </c:pt>
                <c:pt idx="409">
                  <c:v>35</c:v>
                </c:pt>
                <c:pt idx="410">
                  <c:v>35</c:v>
                </c:pt>
                <c:pt idx="411">
                  <c:v>36</c:v>
                </c:pt>
                <c:pt idx="412">
                  <c:v>36</c:v>
                </c:pt>
                <c:pt idx="413">
                  <c:v>35</c:v>
                </c:pt>
                <c:pt idx="414">
                  <c:v>35</c:v>
                </c:pt>
                <c:pt idx="415">
                  <c:v>35</c:v>
                </c:pt>
                <c:pt idx="416">
                  <c:v>35</c:v>
                </c:pt>
                <c:pt idx="417">
                  <c:v>35</c:v>
                </c:pt>
                <c:pt idx="418">
                  <c:v>35</c:v>
                </c:pt>
                <c:pt idx="419">
                  <c:v>35</c:v>
                </c:pt>
                <c:pt idx="420">
                  <c:v>35</c:v>
                </c:pt>
                <c:pt idx="421">
                  <c:v>36</c:v>
                </c:pt>
                <c:pt idx="422">
                  <c:v>37</c:v>
                </c:pt>
                <c:pt idx="423">
                  <c:v>37</c:v>
                </c:pt>
                <c:pt idx="424">
                  <c:v>36</c:v>
                </c:pt>
                <c:pt idx="425">
                  <c:v>36</c:v>
                </c:pt>
                <c:pt idx="426">
                  <c:v>36</c:v>
                </c:pt>
                <c:pt idx="427">
                  <c:v>36</c:v>
                </c:pt>
                <c:pt idx="428">
                  <c:v>36</c:v>
                </c:pt>
                <c:pt idx="429">
                  <c:v>36</c:v>
                </c:pt>
                <c:pt idx="430">
                  <c:v>36</c:v>
                </c:pt>
                <c:pt idx="431">
                  <c:v>36</c:v>
                </c:pt>
                <c:pt idx="432">
                  <c:v>36</c:v>
                </c:pt>
                <c:pt idx="433">
                  <c:v>36</c:v>
                </c:pt>
                <c:pt idx="434">
                  <c:v>37</c:v>
                </c:pt>
                <c:pt idx="435">
                  <c:v>37</c:v>
                </c:pt>
                <c:pt idx="436">
                  <c:v>36</c:v>
                </c:pt>
                <c:pt idx="437">
                  <c:v>36</c:v>
                </c:pt>
                <c:pt idx="438">
                  <c:v>36</c:v>
                </c:pt>
                <c:pt idx="439">
                  <c:v>36</c:v>
                </c:pt>
                <c:pt idx="440">
                  <c:v>36</c:v>
                </c:pt>
                <c:pt idx="441">
                  <c:v>37</c:v>
                </c:pt>
                <c:pt idx="442">
                  <c:v>37</c:v>
                </c:pt>
                <c:pt idx="443">
                  <c:v>38</c:v>
                </c:pt>
                <c:pt idx="444">
                  <c:v>38</c:v>
                </c:pt>
                <c:pt idx="445">
                  <c:v>39</c:v>
                </c:pt>
                <c:pt idx="446">
                  <c:v>38</c:v>
                </c:pt>
                <c:pt idx="447">
                  <c:v>38</c:v>
                </c:pt>
                <c:pt idx="448">
                  <c:v>37</c:v>
                </c:pt>
                <c:pt idx="449">
                  <c:v>37</c:v>
                </c:pt>
                <c:pt idx="450">
                  <c:v>38</c:v>
                </c:pt>
                <c:pt idx="451">
                  <c:v>37</c:v>
                </c:pt>
                <c:pt idx="452">
                  <c:v>37</c:v>
                </c:pt>
                <c:pt idx="453">
                  <c:v>37</c:v>
                </c:pt>
                <c:pt idx="454">
                  <c:v>37</c:v>
                </c:pt>
                <c:pt idx="455">
                  <c:v>37</c:v>
                </c:pt>
                <c:pt idx="456">
                  <c:v>37</c:v>
                </c:pt>
                <c:pt idx="457">
                  <c:v>37</c:v>
                </c:pt>
                <c:pt idx="458">
                  <c:v>38</c:v>
                </c:pt>
                <c:pt idx="459">
                  <c:v>38</c:v>
                </c:pt>
                <c:pt idx="460">
                  <c:v>38</c:v>
                </c:pt>
                <c:pt idx="461">
                  <c:v>38</c:v>
                </c:pt>
                <c:pt idx="462">
                  <c:v>38</c:v>
                </c:pt>
                <c:pt idx="463">
                  <c:v>38</c:v>
                </c:pt>
                <c:pt idx="464">
                  <c:v>38</c:v>
                </c:pt>
                <c:pt idx="465">
                  <c:v>37</c:v>
                </c:pt>
                <c:pt idx="466">
                  <c:v>37</c:v>
                </c:pt>
                <c:pt idx="467">
                  <c:v>38</c:v>
                </c:pt>
                <c:pt idx="468">
                  <c:v>39</c:v>
                </c:pt>
                <c:pt idx="469">
                  <c:v>39</c:v>
                </c:pt>
                <c:pt idx="470">
                  <c:v>39</c:v>
                </c:pt>
                <c:pt idx="471">
                  <c:v>39</c:v>
                </c:pt>
                <c:pt idx="472">
                  <c:v>39</c:v>
                </c:pt>
                <c:pt idx="473">
                  <c:v>39</c:v>
                </c:pt>
                <c:pt idx="474">
                  <c:v>39</c:v>
                </c:pt>
                <c:pt idx="475">
                  <c:v>39</c:v>
                </c:pt>
                <c:pt idx="476">
                  <c:v>39</c:v>
                </c:pt>
                <c:pt idx="477">
                  <c:v>39</c:v>
                </c:pt>
                <c:pt idx="478">
                  <c:v>40</c:v>
                </c:pt>
                <c:pt idx="479">
                  <c:v>40</c:v>
                </c:pt>
                <c:pt idx="480">
                  <c:v>41</c:v>
                </c:pt>
                <c:pt idx="481">
                  <c:v>41</c:v>
                </c:pt>
                <c:pt idx="482">
                  <c:v>41</c:v>
                </c:pt>
                <c:pt idx="483">
                  <c:v>41</c:v>
                </c:pt>
                <c:pt idx="484">
                  <c:v>42</c:v>
                </c:pt>
                <c:pt idx="485">
                  <c:v>42</c:v>
                </c:pt>
                <c:pt idx="486">
                  <c:v>41</c:v>
                </c:pt>
                <c:pt idx="487">
                  <c:v>41</c:v>
                </c:pt>
                <c:pt idx="488">
                  <c:v>41</c:v>
                </c:pt>
                <c:pt idx="489">
                  <c:v>42</c:v>
                </c:pt>
                <c:pt idx="490">
                  <c:v>42</c:v>
                </c:pt>
                <c:pt idx="491">
                  <c:v>42</c:v>
                </c:pt>
                <c:pt idx="492">
                  <c:v>42</c:v>
                </c:pt>
                <c:pt idx="493">
                  <c:v>42</c:v>
                </c:pt>
                <c:pt idx="494">
                  <c:v>42</c:v>
                </c:pt>
                <c:pt idx="495">
                  <c:v>42</c:v>
                </c:pt>
                <c:pt idx="496">
                  <c:v>42</c:v>
                </c:pt>
                <c:pt idx="497">
                  <c:v>41</c:v>
                </c:pt>
                <c:pt idx="498">
                  <c:v>41</c:v>
                </c:pt>
                <c:pt idx="499">
                  <c:v>41</c:v>
                </c:pt>
                <c:pt idx="500">
                  <c:v>41</c:v>
                </c:pt>
                <c:pt idx="501">
                  <c:v>41</c:v>
                </c:pt>
                <c:pt idx="502">
                  <c:v>42</c:v>
                </c:pt>
                <c:pt idx="503">
                  <c:v>42</c:v>
                </c:pt>
                <c:pt idx="504">
                  <c:v>42</c:v>
                </c:pt>
                <c:pt idx="505">
                  <c:v>41</c:v>
                </c:pt>
                <c:pt idx="506">
                  <c:v>41</c:v>
                </c:pt>
                <c:pt idx="507">
                  <c:v>41</c:v>
                </c:pt>
                <c:pt idx="508">
                  <c:v>41</c:v>
                </c:pt>
                <c:pt idx="509">
                  <c:v>42</c:v>
                </c:pt>
                <c:pt idx="510">
                  <c:v>41</c:v>
                </c:pt>
                <c:pt idx="511">
                  <c:v>41</c:v>
                </c:pt>
                <c:pt idx="512">
                  <c:v>41</c:v>
                </c:pt>
                <c:pt idx="513">
                  <c:v>41</c:v>
                </c:pt>
                <c:pt idx="514">
                  <c:v>41</c:v>
                </c:pt>
                <c:pt idx="515">
                  <c:v>41</c:v>
                </c:pt>
                <c:pt idx="516">
                  <c:v>41</c:v>
                </c:pt>
                <c:pt idx="517">
                  <c:v>41</c:v>
                </c:pt>
                <c:pt idx="518">
                  <c:v>42</c:v>
                </c:pt>
                <c:pt idx="519">
                  <c:v>42</c:v>
                </c:pt>
                <c:pt idx="520">
                  <c:v>42</c:v>
                </c:pt>
                <c:pt idx="521">
                  <c:v>42</c:v>
                </c:pt>
                <c:pt idx="522">
                  <c:v>42</c:v>
                </c:pt>
                <c:pt idx="523">
                  <c:v>43</c:v>
                </c:pt>
                <c:pt idx="524">
                  <c:v>42</c:v>
                </c:pt>
                <c:pt idx="525">
                  <c:v>41</c:v>
                </c:pt>
                <c:pt idx="526">
                  <c:v>42</c:v>
                </c:pt>
                <c:pt idx="527">
                  <c:v>41</c:v>
                </c:pt>
                <c:pt idx="528">
                  <c:v>41</c:v>
                </c:pt>
                <c:pt idx="529">
                  <c:v>41</c:v>
                </c:pt>
                <c:pt idx="530">
                  <c:v>41</c:v>
                </c:pt>
                <c:pt idx="531">
                  <c:v>41</c:v>
                </c:pt>
                <c:pt idx="532">
                  <c:v>41</c:v>
                </c:pt>
                <c:pt idx="533">
                  <c:v>41</c:v>
                </c:pt>
                <c:pt idx="534">
                  <c:v>41</c:v>
                </c:pt>
                <c:pt idx="535">
                  <c:v>41</c:v>
                </c:pt>
                <c:pt idx="536">
                  <c:v>41</c:v>
                </c:pt>
                <c:pt idx="537">
                  <c:v>41</c:v>
                </c:pt>
                <c:pt idx="538">
                  <c:v>41</c:v>
                </c:pt>
                <c:pt idx="539">
                  <c:v>41</c:v>
                </c:pt>
                <c:pt idx="540">
                  <c:v>41</c:v>
                </c:pt>
                <c:pt idx="541">
                  <c:v>41</c:v>
                </c:pt>
                <c:pt idx="542">
                  <c:v>41</c:v>
                </c:pt>
                <c:pt idx="543">
                  <c:v>41</c:v>
                </c:pt>
                <c:pt idx="544">
                  <c:v>42</c:v>
                </c:pt>
                <c:pt idx="545">
                  <c:v>41</c:v>
                </c:pt>
                <c:pt idx="546">
                  <c:v>41</c:v>
                </c:pt>
                <c:pt idx="547">
                  <c:v>41</c:v>
                </c:pt>
                <c:pt idx="548">
                  <c:v>41</c:v>
                </c:pt>
                <c:pt idx="549">
                  <c:v>40</c:v>
                </c:pt>
                <c:pt idx="550">
                  <c:v>40</c:v>
                </c:pt>
                <c:pt idx="551">
                  <c:v>40</c:v>
                </c:pt>
                <c:pt idx="552">
                  <c:v>40</c:v>
                </c:pt>
                <c:pt idx="553">
                  <c:v>40</c:v>
                </c:pt>
                <c:pt idx="554">
                  <c:v>40</c:v>
                </c:pt>
                <c:pt idx="555">
                  <c:v>41</c:v>
                </c:pt>
                <c:pt idx="556">
                  <c:v>41</c:v>
                </c:pt>
                <c:pt idx="557">
                  <c:v>41</c:v>
                </c:pt>
                <c:pt idx="558">
                  <c:v>41</c:v>
                </c:pt>
                <c:pt idx="559">
                  <c:v>41</c:v>
                </c:pt>
                <c:pt idx="560">
                  <c:v>41</c:v>
                </c:pt>
                <c:pt idx="561">
                  <c:v>41</c:v>
                </c:pt>
                <c:pt idx="562">
                  <c:v>42</c:v>
                </c:pt>
                <c:pt idx="563">
                  <c:v>42</c:v>
                </c:pt>
                <c:pt idx="564">
                  <c:v>43</c:v>
                </c:pt>
                <c:pt idx="565">
                  <c:v>43</c:v>
                </c:pt>
                <c:pt idx="566">
                  <c:v>43</c:v>
                </c:pt>
                <c:pt idx="567">
                  <c:v>43</c:v>
                </c:pt>
                <c:pt idx="568">
                  <c:v>44</c:v>
                </c:pt>
                <c:pt idx="569">
                  <c:v>43</c:v>
                </c:pt>
                <c:pt idx="570">
                  <c:v>44</c:v>
                </c:pt>
                <c:pt idx="571">
                  <c:v>45</c:v>
                </c:pt>
                <c:pt idx="572">
                  <c:v>44</c:v>
                </c:pt>
                <c:pt idx="573">
                  <c:v>44</c:v>
                </c:pt>
                <c:pt idx="574">
                  <c:v>45</c:v>
                </c:pt>
                <c:pt idx="575">
                  <c:v>45</c:v>
                </c:pt>
                <c:pt idx="576">
                  <c:v>45</c:v>
                </c:pt>
                <c:pt idx="577">
                  <c:v>45</c:v>
                </c:pt>
                <c:pt idx="578">
                  <c:v>45</c:v>
                </c:pt>
                <c:pt idx="579">
                  <c:v>45</c:v>
                </c:pt>
                <c:pt idx="580">
                  <c:v>45</c:v>
                </c:pt>
                <c:pt idx="581">
                  <c:v>44</c:v>
                </c:pt>
                <c:pt idx="582">
                  <c:v>44</c:v>
                </c:pt>
                <c:pt idx="583">
                  <c:v>44</c:v>
                </c:pt>
                <c:pt idx="584">
                  <c:v>45</c:v>
                </c:pt>
                <c:pt idx="585">
                  <c:v>45</c:v>
                </c:pt>
                <c:pt idx="586">
                  <c:v>44</c:v>
                </c:pt>
                <c:pt idx="587">
                  <c:v>44</c:v>
                </c:pt>
                <c:pt idx="588">
                  <c:v>44</c:v>
                </c:pt>
                <c:pt idx="589">
                  <c:v>44</c:v>
                </c:pt>
                <c:pt idx="590">
                  <c:v>45</c:v>
                </c:pt>
                <c:pt idx="591">
                  <c:v>45</c:v>
                </c:pt>
                <c:pt idx="592">
                  <c:v>45</c:v>
                </c:pt>
                <c:pt idx="593">
                  <c:v>45</c:v>
                </c:pt>
                <c:pt idx="594">
                  <c:v>44</c:v>
                </c:pt>
                <c:pt idx="595">
                  <c:v>45</c:v>
                </c:pt>
                <c:pt idx="596">
                  <c:v>46</c:v>
                </c:pt>
                <c:pt idx="597">
                  <c:v>46</c:v>
                </c:pt>
                <c:pt idx="598">
                  <c:v>45</c:v>
                </c:pt>
                <c:pt idx="599">
                  <c:v>44</c:v>
                </c:pt>
                <c:pt idx="600">
                  <c:v>44</c:v>
                </c:pt>
                <c:pt idx="601">
                  <c:v>44</c:v>
                </c:pt>
                <c:pt idx="602">
                  <c:v>44</c:v>
                </c:pt>
                <c:pt idx="603">
                  <c:v>44</c:v>
                </c:pt>
                <c:pt idx="604">
                  <c:v>44</c:v>
                </c:pt>
                <c:pt idx="605">
                  <c:v>44</c:v>
                </c:pt>
                <c:pt idx="606">
                  <c:v>45</c:v>
                </c:pt>
                <c:pt idx="607">
                  <c:v>45</c:v>
                </c:pt>
                <c:pt idx="608">
                  <c:v>45</c:v>
                </c:pt>
                <c:pt idx="609">
                  <c:v>46</c:v>
                </c:pt>
                <c:pt idx="610">
                  <c:v>46</c:v>
                </c:pt>
                <c:pt idx="611">
                  <c:v>46</c:v>
                </c:pt>
                <c:pt idx="612">
                  <c:v>46</c:v>
                </c:pt>
                <c:pt idx="613">
                  <c:v>46</c:v>
                </c:pt>
                <c:pt idx="614">
                  <c:v>47</c:v>
                </c:pt>
                <c:pt idx="615">
                  <c:v>47</c:v>
                </c:pt>
                <c:pt idx="616">
                  <c:v>47</c:v>
                </c:pt>
                <c:pt idx="617">
                  <c:v>46</c:v>
                </c:pt>
                <c:pt idx="618">
                  <c:v>46</c:v>
                </c:pt>
                <c:pt idx="619">
                  <c:v>47</c:v>
                </c:pt>
                <c:pt idx="620">
                  <c:v>47</c:v>
                </c:pt>
                <c:pt idx="621">
                  <c:v>48</c:v>
                </c:pt>
                <c:pt idx="622">
                  <c:v>48</c:v>
                </c:pt>
                <c:pt idx="623">
                  <c:v>47</c:v>
                </c:pt>
                <c:pt idx="624">
                  <c:v>47</c:v>
                </c:pt>
                <c:pt idx="625">
                  <c:v>48</c:v>
                </c:pt>
                <c:pt idx="626">
                  <c:v>48</c:v>
                </c:pt>
                <c:pt idx="627">
                  <c:v>48</c:v>
                </c:pt>
                <c:pt idx="628">
                  <c:v>48</c:v>
                </c:pt>
                <c:pt idx="629">
                  <c:v>48</c:v>
                </c:pt>
                <c:pt idx="630">
                  <c:v>48</c:v>
                </c:pt>
                <c:pt idx="631">
                  <c:v>48</c:v>
                </c:pt>
                <c:pt idx="632">
                  <c:v>48</c:v>
                </c:pt>
                <c:pt idx="633">
                  <c:v>49</c:v>
                </c:pt>
                <c:pt idx="634">
                  <c:v>49</c:v>
                </c:pt>
                <c:pt idx="635">
                  <c:v>48</c:v>
                </c:pt>
                <c:pt idx="636">
                  <c:v>48</c:v>
                </c:pt>
                <c:pt idx="637">
                  <c:v>48</c:v>
                </c:pt>
                <c:pt idx="638">
                  <c:v>48</c:v>
                </c:pt>
                <c:pt idx="639">
                  <c:v>48</c:v>
                </c:pt>
                <c:pt idx="640">
                  <c:v>48</c:v>
                </c:pt>
                <c:pt idx="641">
                  <c:v>48</c:v>
                </c:pt>
                <c:pt idx="642">
                  <c:v>49</c:v>
                </c:pt>
                <c:pt idx="643">
                  <c:v>49</c:v>
                </c:pt>
                <c:pt idx="644">
                  <c:v>48</c:v>
                </c:pt>
                <c:pt idx="645">
                  <c:v>47</c:v>
                </c:pt>
                <c:pt idx="646">
                  <c:v>47</c:v>
                </c:pt>
                <c:pt idx="647">
                  <c:v>47</c:v>
                </c:pt>
                <c:pt idx="648">
                  <c:v>47</c:v>
                </c:pt>
                <c:pt idx="649">
                  <c:v>47</c:v>
                </c:pt>
                <c:pt idx="650">
                  <c:v>46</c:v>
                </c:pt>
                <c:pt idx="651">
                  <c:v>45</c:v>
                </c:pt>
                <c:pt idx="652">
                  <c:v>45</c:v>
                </c:pt>
                <c:pt idx="653">
                  <c:v>45</c:v>
                </c:pt>
                <c:pt idx="654">
                  <c:v>46</c:v>
                </c:pt>
                <c:pt idx="655">
                  <c:v>46</c:v>
                </c:pt>
                <c:pt idx="656">
                  <c:v>45</c:v>
                </c:pt>
                <c:pt idx="657">
                  <c:v>46</c:v>
                </c:pt>
                <c:pt idx="658">
                  <c:v>45</c:v>
                </c:pt>
                <c:pt idx="659">
                  <c:v>45</c:v>
                </c:pt>
                <c:pt idx="660">
                  <c:v>45</c:v>
                </c:pt>
                <c:pt idx="661">
                  <c:v>46</c:v>
                </c:pt>
                <c:pt idx="662">
                  <c:v>46</c:v>
                </c:pt>
                <c:pt idx="663">
                  <c:v>46</c:v>
                </c:pt>
                <c:pt idx="664">
                  <c:v>46</c:v>
                </c:pt>
                <c:pt idx="665">
                  <c:v>47</c:v>
                </c:pt>
                <c:pt idx="666">
                  <c:v>47</c:v>
                </c:pt>
                <c:pt idx="667">
                  <c:v>47</c:v>
                </c:pt>
                <c:pt idx="668">
                  <c:v>47</c:v>
                </c:pt>
                <c:pt idx="669">
                  <c:v>47</c:v>
                </c:pt>
                <c:pt idx="670">
                  <c:v>47</c:v>
                </c:pt>
                <c:pt idx="671">
                  <c:v>48</c:v>
                </c:pt>
                <c:pt idx="672">
                  <c:v>48</c:v>
                </c:pt>
                <c:pt idx="673">
                  <c:v>48</c:v>
                </c:pt>
                <c:pt idx="674">
                  <c:v>48</c:v>
                </c:pt>
                <c:pt idx="675">
                  <c:v>48</c:v>
                </c:pt>
                <c:pt idx="676">
                  <c:v>48</c:v>
                </c:pt>
                <c:pt idx="677">
                  <c:v>48</c:v>
                </c:pt>
                <c:pt idx="678">
                  <c:v>47</c:v>
                </c:pt>
                <c:pt idx="679">
                  <c:v>46</c:v>
                </c:pt>
                <c:pt idx="680">
                  <c:v>46</c:v>
                </c:pt>
                <c:pt idx="681">
                  <c:v>45</c:v>
                </c:pt>
                <c:pt idx="682">
                  <c:v>45</c:v>
                </c:pt>
                <c:pt idx="683">
                  <c:v>45</c:v>
                </c:pt>
                <c:pt idx="684">
                  <c:v>45</c:v>
                </c:pt>
                <c:pt idx="685">
                  <c:v>44</c:v>
                </c:pt>
                <c:pt idx="686">
                  <c:v>44</c:v>
                </c:pt>
                <c:pt idx="687">
                  <c:v>44</c:v>
                </c:pt>
                <c:pt idx="688">
                  <c:v>44</c:v>
                </c:pt>
                <c:pt idx="689">
                  <c:v>44</c:v>
                </c:pt>
                <c:pt idx="690">
                  <c:v>45</c:v>
                </c:pt>
                <c:pt idx="691">
                  <c:v>45</c:v>
                </c:pt>
                <c:pt idx="692">
                  <c:v>45</c:v>
                </c:pt>
                <c:pt idx="693">
                  <c:v>44</c:v>
                </c:pt>
                <c:pt idx="694">
                  <c:v>44</c:v>
                </c:pt>
                <c:pt idx="695">
                  <c:v>44</c:v>
                </c:pt>
                <c:pt idx="696">
                  <c:v>44</c:v>
                </c:pt>
                <c:pt idx="697">
                  <c:v>45</c:v>
                </c:pt>
                <c:pt idx="698">
                  <c:v>45</c:v>
                </c:pt>
                <c:pt idx="699">
                  <c:v>46</c:v>
                </c:pt>
                <c:pt idx="700">
                  <c:v>46</c:v>
                </c:pt>
                <c:pt idx="701">
                  <c:v>46</c:v>
                </c:pt>
                <c:pt idx="702">
                  <c:v>46</c:v>
                </c:pt>
                <c:pt idx="703">
                  <c:v>46</c:v>
                </c:pt>
                <c:pt idx="704">
                  <c:v>46</c:v>
                </c:pt>
                <c:pt idx="705">
                  <c:v>47</c:v>
                </c:pt>
                <c:pt idx="706">
                  <c:v>47</c:v>
                </c:pt>
                <c:pt idx="707">
                  <c:v>47</c:v>
                </c:pt>
                <c:pt idx="708">
                  <c:v>47</c:v>
                </c:pt>
                <c:pt idx="709">
                  <c:v>47</c:v>
                </c:pt>
                <c:pt idx="710">
                  <c:v>48</c:v>
                </c:pt>
                <c:pt idx="711">
                  <c:v>49</c:v>
                </c:pt>
                <c:pt idx="712">
                  <c:v>49</c:v>
                </c:pt>
                <c:pt idx="713">
                  <c:v>50</c:v>
                </c:pt>
                <c:pt idx="714">
                  <c:v>50</c:v>
                </c:pt>
                <c:pt idx="715">
                  <c:v>50</c:v>
                </c:pt>
                <c:pt idx="716">
                  <c:v>51</c:v>
                </c:pt>
                <c:pt idx="717">
                  <c:v>51</c:v>
                </c:pt>
                <c:pt idx="718">
                  <c:v>51</c:v>
                </c:pt>
                <c:pt idx="719">
                  <c:v>50</c:v>
                </c:pt>
                <c:pt idx="720">
                  <c:v>50</c:v>
                </c:pt>
                <c:pt idx="721">
                  <c:v>51</c:v>
                </c:pt>
                <c:pt idx="722">
                  <c:v>52</c:v>
                </c:pt>
                <c:pt idx="723">
                  <c:v>51</c:v>
                </c:pt>
                <c:pt idx="724">
                  <c:v>52</c:v>
                </c:pt>
                <c:pt idx="725">
                  <c:v>52</c:v>
                </c:pt>
                <c:pt idx="726">
                  <c:v>52</c:v>
                </c:pt>
                <c:pt idx="727">
                  <c:v>51</c:v>
                </c:pt>
                <c:pt idx="728">
                  <c:v>51</c:v>
                </c:pt>
                <c:pt idx="729">
                  <c:v>51</c:v>
                </c:pt>
                <c:pt idx="730">
                  <c:v>51</c:v>
                </c:pt>
                <c:pt idx="731">
                  <c:v>51</c:v>
                </c:pt>
                <c:pt idx="732">
                  <c:v>51</c:v>
                </c:pt>
                <c:pt idx="733">
                  <c:v>51</c:v>
                </c:pt>
                <c:pt idx="734">
                  <c:v>51</c:v>
                </c:pt>
                <c:pt idx="735">
                  <c:v>51</c:v>
                </c:pt>
                <c:pt idx="736">
                  <c:v>52</c:v>
                </c:pt>
                <c:pt idx="737">
                  <c:v>53</c:v>
                </c:pt>
                <c:pt idx="738">
                  <c:v>53</c:v>
                </c:pt>
                <c:pt idx="739">
                  <c:v>53</c:v>
                </c:pt>
                <c:pt idx="740">
                  <c:v>53</c:v>
                </c:pt>
                <c:pt idx="741">
                  <c:v>53</c:v>
                </c:pt>
                <c:pt idx="742">
                  <c:v>52</c:v>
                </c:pt>
                <c:pt idx="743">
                  <c:v>52</c:v>
                </c:pt>
                <c:pt idx="744">
                  <c:v>52</c:v>
                </c:pt>
                <c:pt idx="745">
                  <c:v>51</c:v>
                </c:pt>
                <c:pt idx="746">
                  <c:v>51</c:v>
                </c:pt>
                <c:pt idx="747">
                  <c:v>52</c:v>
                </c:pt>
                <c:pt idx="748">
                  <c:v>52</c:v>
                </c:pt>
                <c:pt idx="749">
                  <c:v>52</c:v>
                </c:pt>
                <c:pt idx="750">
                  <c:v>51</c:v>
                </c:pt>
                <c:pt idx="751">
                  <c:v>51</c:v>
                </c:pt>
                <c:pt idx="752">
                  <c:v>51</c:v>
                </c:pt>
                <c:pt idx="753">
                  <c:v>51</c:v>
                </c:pt>
                <c:pt idx="754">
                  <c:v>51</c:v>
                </c:pt>
                <c:pt idx="755">
                  <c:v>51</c:v>
                </c:pt>
                <c:pt idx="756">
                  <c:v>52</c:v>
                </c:pt>
                <c:pt idx="757">
                  <c:v>52</c:v>
                </c:pt>
                <c:pt idx="758">
                  <c:v>52</c:v>
                </c:pt>
                <c:pt idx="759">
                  <c:v>53</c:v>
                </c:pt>
                <c:pt idx="760">
                  <c:v>53</c:v>
                </c:pt>
                <c:pt idx="761">
                  <c:v>52</c:v>
                </c:pt>
                <c:pt idx="762">
                  <c:v>52</c:v>
                </c:pt>
                <c:pt idx="763">
                  <c:v>52</c:v>
                </c:pt>
                <c:pt idx="764">
                  <c:v>53</c:v>
                </c:pt>
                <c:pt idx="765">
                  <c:v>53</c:v>
                </c:pt>
                <c:pt idx="766">
                  <c:v>54</c:v>
                </c:pt>
                <c:pt idx="767">
                  <c:v>53</c:v>
                </c:pt>
                <c:pt idx="768">
                  <c:v>53</c:v>
                </c:pt>
                <c:pt idx="769">
                  <c:v>52</c:v>
                </c:pt>
                <c:pt idx="770">
                  <c:v>52</c:v>
                </c:pt>
                <c:pt idx="771">
                  <c:v>52</c:v>
                </c:pt>
                <c:pt idx="772">
                  <c:v>52</c:v>
                </c:pt>
                <c:pt idx="773">
                  <c:v>52</c:v>
                </c:pt>
                <c:pt idx="774">
                  <c:v>52</c:v>
                </c:pt>
                <c:pt idx="775">
                  <c:v>52</c:v>
                </c:pt>
                <c:pt idx="776">
                  <c:v>53</c:v>
                </c:pt>
                <c:pt idx="777">
                  <c:v>54</c:v>
                </c:pt>
                <c:pt idx="778">
                  <c:v>53</c:v>
                </c:pt>
                <c:pt idx="779">
                  <c:v>53</c:v>
                </c:pt>
                <c:pt idx="780">
                  <c:v>53</c:v>
                </c:pt>
                <c:pt idx="781">
                  <c:v>53</c:v>
                </c:pt>
                <c:pt idx="782">
                  <c:v>53</c:v>
                </c:pt>
                <c:pt idx="783">
                  <c:v>53</c:v>
                </c:pt>
                <c:pt idx="784">
                  <c:v>53</c:v>
                </c:pt>
                <c:pt idx="785">
                  <c:v>53</c:v>
                </c:pt>
                <c:pt idx="786">
                  <c:v>53</c:v>
                </c:pt>
                <c:pt idx="787">
                  <c:v>52</c:v>
                </c:pt>
                <c:pt idx="788">
                  <c:v>52</c:v>
                </c:pt>
                <c:pt idx="789">
                  <c:v>52</c:v>
                </c:pt>
                <c:pt idx="790">
                  <c:v>53</c:v>
                </c:pt>
                <c:pt idx="791">
                  <c:v>52</c:v>
                </c:pt>
                <c:pt idx="792">
                  <c:v>53</c:v>
                </c:pt>
                <c:pt idx="793">
                  <c:v>53</c:v>
                </c:pt>
                <c:pt idx="794">
                  <c:v>54</c:v>
                </c:pt>
                <c:pt idx="795">
                  <c:v>55</c:v>
                </c:pt>
                <c:pt idx="796">
                  <c:v>55</c:v>
                </c:pt>
                <c:pt idx="797">
                  <c:v>54</c:v>
                </c:pt>
                <c:pt idx="798">
                  <c:v>54</c:v>
                </c:pt>
                <c:pt idx="799">
                  <c:v>54</c:v>
                </c:pt>
                <c:pt idx="800">
                  <c:v>54</c:v>
                </c:pt>
                <c:pt idx="801">
                  <c:v>53</c:v>
                </c:pt>
                <c:pt idx="802">
                  <c:v>53</c:v>
                </c:pt>
                <c:pt idx="803">
                  <c:v>53</c:v>
                </c:pt>
                <c:pt idx="804">
                  <c:v>53</c:v>
                </c:pt>
                <c:pt idx="805">
                  <c:v>53</c:v>
                </c:pt>
                <c:pt idx="806">
                  <c:v>53</c:v>
                </c:pt>
                <c:pt idx="807">
                  <c:v>53</c:v>
                </c:pt>
                <c:pt idx="808">
                  <c:v>53</c:v>
                </c:pt>
                <c:pt idx="809">
                  <c:v>53</c:v>
                </c:pt>
                <c:pt idx="810">
                  <c:v>54</c:v>
                </c:pt>
                <c:pt idx="811">
                  <c:v>54</c:v>
                </c:pt>
                <c:pt idx="812">
                  <c:v>54</c:v>
                </c:pt>
                <c:pt idx="813">
                  <c:v>54</c:v>
                </c:pt>
                <c:pt idx="814">
                  <c:v>54</c:v>
                </c:pt>
                <c:pt idx="815">
                  <c:v>54</c:v>
                </c:pt>
                <c:pt idx="816">
                  <c:v>54</c:v>
                </c:pt>
                <c:pt idx="817">
                  <c:v>55</c:v>
                </c:pt>
                <c:pt idx="818">
                  <c:v>54</c:v>
                </c:pt>
                <c:pt idx="819">
                  <c:v>54</c:v>
                </c:pt>
                <c:pt idx="820">
                  <c:v>54</c:v>
                </c:pt>
                <c:pt idx="821">
                  <c:v>54</c:v>
                </c:pt>
                <c:pt idx="822">
                  <c:v>54</c:v>
                </c:pt>
                <c:pt idx="823">
                  <c:v>54</c:v>
                </c:pt>
                <c:pt idx="824">
                  <c:v>54</c:v>
                </c:pt>
                <c:pt idx="825">
                  <c:v>54</c:v>
                </c:pt>
                <c:pt idx="826">
                  <c:v>54</c:v>
                </c:pt>
                <c:pt idx="827">
                  <c:v>54</c:v>
                </c:pt>
                <c:pt idx="828">
                  <c:v>54</c:v>
                </c:pt>
                <c:pt idx="829">
                  <c:v>55</c:v>
                </c:pt>
                <c:pt idx="830">
                  <c:v>55</c:v>
                </c:pt>
                <c:pt idx="831">
                  <c:v>55</c:v>
                </c:pt>
                <c:pt idx="832">
                  <c:v>55</c:v>
                </c:pt>
                <c:pt idx="833">
                  <c:v>55</c:v>
                </c:pt>
                <c:pt idx="834">
                  <c:v>55</c:v>
                </c:pt>
                <c:pt idx="835">
                  <c:v>55</c:v>
                </c:pt>
                <c:pt idx="836">
                  <c:v>55</c:v>
                </c:pt>
                <c:pt idx="837">
                  <c:v>55</c:v>
                </c:pt>
                <c:pt idx="838">
                  <c:v>55</c:v>
                </c:pt>
                <c:pt idx="839">
                  <c:v>55</c:v>
                </c:pt>
                <c:pt idx="840">
                  <c:v>55</c:v>
                </c:pt>
                <c:pt idx="841">
                  <c:v>55</c:v>
                </c:pt>
                <c:pt idx="842">
                  <c:v>55</c:v>
                </c:pt>
                <c:pt idx="843">
                  <c:v>55</c:v>
                </c:pt>
                <c:pt idx="844">
                  <c:v>55</c:v>
                </c:pt>
                <c:pt idx="845">
                  <c:v>55</c:v>
                </c:pt>
                <c:pt idx="846">
                  <c:v>54</c:v>
                </c:pt>
                <c:pt idx="847">
                  <c:v>54</c:v>
                </c:pt>
                <c:pt idx="848">
                  <c:v>54</c:v>
                </c:pt>
                <c:pt idx="849">
                  <c:v>54</c:v>
                </c:pt>
                <c:pt idx="850">
                  <c:v>54</c:v>
                </c:pt>
                <c:pt idx="851">
                  <c:v>54</c:v>
                </c:pt>
                <c:pt idx="852">
                  <c:v>54</c:v>
                </c:pt>
                <c:pt idx="853">
                  <c:v>54</c:v>
                </c:pt>
                <c:pt idx="854">
                  <c:v>54</c:v>
                </c:pt>
                <c:pt idx="855">
                  <c:v>54</c:v>
                </c:pt>
                <c:pt idx="856">
                  <c:v>54</c:v>
                </c:pt>
                <c:pt idx="857">
                  <c:v>54</c:v>
                </c:pt>
                <c:pt idx="858">
                  <c:v>54</c:v>
                </c:pt>
                <c:pt idx="859">
                  <c:v>55</c:v>
                </c:pt>
                <c:pt idx="860">
                  <c:v>56</c:v>
                </c:pt>
                <c:pt idx="861">
                  <c:v>57</c:v>
                </c:pt>
                <c:pt idx="862">
                  <c:v>57</c:v>
                </c:pt>
                <c:pt idx="863">
                  <c:v>57</c:v>
                </c:pt>
                <c:pt idx="864">
                  <c:v>57</c:v>
                </c:pt>
                <c:pt idx="865">
                  <c:v>58</c:v>
                </c:pt>
                <c:pt idx="866">
                  <c:v>58</c:v>
                </c:pt>
                <c:pt idx="867">
                  <c:v>58</c:v>
                </c:pt>
                <c:pt idx="868">
                  <c:v>59</c:v>
                </c:pt>
                <c:pt idx="869">
                  <c:v>59</c:v>
                </c:pt>
                <c:pt idx="870">
                  <c:v>59</c:v>
                </c:pt>
                <c:pt idx="871">
                  <c:v>59</c:v>
                </c:pt>
                <c:pt idx="872">
                  <c:v>59</c:v>
                </c:pt>
                <c:pt idx="873">
                  <c:v>59</c:v>
                </c:pt>
                <c:pt idx="874">
                  <c:v>59</c:v>
                </c:pt>
                <c:pt idx="875">
                  <c:v>60</c:v>
                </c:pt>
                <c:pt idx="876">
                  <c:v>59</c:v>
                </c:pt>
                <c:pt idx="877">
                  <c:v>59</c:v>
                </c:pt>
                <c:pt idx="878">
                  <c:v>59</c:v>
                </c:pt>
                <c:pt idx="879">
                  <c:v>60</c:v>
                </c:pt>
                <c:pt idx="880">
                  <c:v>60</c:v>
                </c:pt>
                <c:pt idx="881">
                  <c:v>60</c:v>
                </c:pt>
                <c:pt idx="882">
                  <c:v>61</c:v>
                </c:pt>
                <c:pt idx="883">
                  <c:v>62</c:v>
                </c:pt>
                <c:pt idx="884">
                  <c:v>62</c:v>
                </c:pt>
                <c:pt idx="885">
                  <c:v>62</c:v>
                </c:pt>
                <c:pt idx="886">
                  <c:v>62</c:v>
                </c:pt>
                <c:pt idx="887">
                  <c:v>62</c:v>
                </c:pt>
                <c:pt idx="888">
                  <c:v>61</c:v>
                </c:pt>
                <c:pt idx="889">
                  <c:v>61</c:v>
                </c:pt>
                <c:pt idx="890">
                  <c:v>62</c:v>
                </c:pt>
                <c:pt idx="891">
                  <c:v>61</c:v>
                </c:pt>
                <c:pt idx="892">
                  <c:v>62</c:v>
                </c:pt>
                <c:pt idx="893">
                  <c:v>63</c:v>
                </c:pt>
                <c:pt idx="894">
                  <c:v>63</c:v>
                </c:pt>
                <c:pt idx="895">
                  <c:v>63</c:v>
                </c:pt>
                <c:pt idx="896">
                  <c:v>63</c:v>
                </c:pt>
                <c:pt idx="897">
                  <c:v>63</c:v>
                </c:pt>
                <c:pt idx="898">
                  <c:v>63</c:v>
                </c:pt>
                <c:pt idx="899">
                  <c:v>63</c:v>
                </c:pt>
                <c:pt idx="900">
                  <c:v>63</c:v>
                </c:pt>
                <c:pt idx="901">
                  <c:v>63</c:v>
                </c:pt>
                <c:pt idx="902">
                  <c:v>64</c:v>
                </c:pt>
                <c:pt idx="903">
                  <c:v>64</c:v>
                </c:pt>
                <c:pt idx="904">
                  <c:v>64</c:v>
                </c:pt>
                <c:pt idx="905">
                  <c:v>64</c:v>
                </c:pt>
                <c:pt idx="906">
                  <c:v>64</c:v>
                </c:pt>
                <c:pt idx="907">
                  <c:v>64</c:v>
                </c:pt>
                <c:pt idx="908">
                  <c:v>63</c:v>
                </c:pt>
                <c:pt idx="909">
                  <c:v>63</c:v>
                </c:pt>
                <c:pt idx="910">
                  <c:v>64</c:v>
                </c:pt>
                <c:pt idx="911">
                  <c:v>63</c:v>
                </c:pt>
                <c:pt idx="912">
                  <c:v>63</c:v>
                </c:pt>
                <c:pt idx="913">
                  <c:v>64</c:v>
                </c:pt>
                <c:pt idx="914">
                  <c:v>64</c:v>
                </c:pt>
                <c:pt idx="915">
                  <c:v>64</c:v>
                </c:pt>
                <c:pt idx="916">
                  <c:v>64</c:v>
                </c:pt>
                <c:pt idx="917">
                  <c:v>64</c:v>
                </c:pt>
                <c:pt idx="918">
                  <c:v>63</c:v>
                </c:pt>
                <c:pt idx="919">
                  <c:v>64</c:v>
                </c:pt>
                <c:pt idx="920">
                  <c:v>64</c:v>
                </c:pt>
                <c:pt idx="921">
                  <c:v>65</c:v>
                </c:pt>
                <c:pt idx="922">
                  <c:v>65</c:v>
                </c:pt>
                <c:pt idx="923">
                  <c:v>65</c:v>
                </c:pt>
                <c:pt idx="924">
                  <c:v>66</c:v>
                </c:pt>
                <c:pt idx="925">
                  <c:v>67</c:v>
                </c:pt>
                <c:pt idx="926">
                  <c:v>67</c:v>
                </c:pt>
                <c:pt idx="927">
                  <c:v>67</c:v>
                </c:pt>
                <c:pt idx="928">
                  <c:v>67</c:v>
                </c:pt>
                <c:pt idx="929">
                  <c:v>68</c:v>
                </c:pt>
                <c:pt idx="930">
                  <c:v>68</c:v>
                </c:pt>
                <c:pt idx="931">
                  <c:v>68</c:v>
                </c:pt>
                <c:pt idx="932">
                  <c:v>68</c:v>
                </c:pt>
                <c:pt idx="933">
                  <c:v>68</c:v>
                </c:pt>
                <c:pt idx="934">
                  <c:v>68</c:v>
                </c:pt>
                <c:pt idx="935">
                  <c:v>68</c:v>
                </c:pt>
                <c:pt idx="936">
                  <c:v>68</c:v>
                </c:pt>
                <c:pt idx="937">
                  <c:v>68</c:v>
                </c:pt>
                <c:pt idx="938">
                  <c:v>68</c:v>
                </c:pt>
                <c:pt idx="939">
                  <c:v>68</c:v>
                </c:pt>
                <c:pt idx="940">
                  <c:v>67</c:v>
                </c:pt>
                <c:pt idx="941">
                  <c:v>67</c:v>
                </c:pt>
                <c:pt idx="942">
                  <c:v>68</c:v>
                </c:pt>
                <c:pt idx="943">
                  <c:v>68</c:v>
                </c:pt>
                <c:pt idx="944">
                  <c:v>68</c:v>
                </c:pt>
                <c:pt idx="945">
                  <c:v>68</c:v>
                </c:pt>
                <c:pt idx="946">
                  <c:v>68</c:v>
                </c:pt>
                <c:pt idx="947">
                  <c:v>68</c:v>
                </c:pt>
                <c:pt idx="948">
                  <c:v>68</c:v>
                </c:pt>
                <c:pt idx="949">
                  <c:v>68</c:v>
                </c:pt>
                <c:pt idx="950">
                  <c:v>69</c:v>
                </c:pt>
                <c:pt idx="951">
                  <c:v>68</c:v>
                </c:pt>
                <c:pt idx="952">
                  <c:v>69</c:v>
                </c:pt>
                <c:pt idx="953">
                  <c:v>69</c:v>
                </c:pt>
                <c:pt idx="954">
                  <c:v>70</c:v>
                </c:pt>
                <c:pt idx="955">
                  <c:v>69</c:v>
                </c:pt>
                <c:pt idx="956">
                  <c:v>69</c:v>
                </c:pt>
                <c:pt idx="957">
                  <c:v>69</c:v>
                </c:pt>
                <c:pt idx="958">
                  <c:v>70</c:v>
                </c:pt>
                <c:pt idx="959">
                  <c:v>69</c:v>
                </c:pt>
                <c:pt idx="960">
                  <c:v>70</c:v>
                </c:pt>
                <c:pt idx="961">
                  <c:v>70</c:v>
                </c:pt>
                <c:pt idx="962">
                  <c:v>70</c:v>
                </c:pt>
                <c:pt idx="963">
                  <c:v>71</c:v>
                </c:pt>
                <c:pt idx="964">
                  <c:v>71</c:v>
                </c:pt>
                <c:pt idx="965">
                  <c:v>71</c:v>
                </c:pt>
                <c:pt idx="966">
                  <c:v>71</c:v>
                </c:pt>
                <c:pt idx="967">
                  <c:v>71</c:v>
                </c:pt>
                <c:pt idx="968">
                  <c:v>72</c:v>
                </c:pt>
                <c:pt idx="969">
                  <c:v>73</c:v>
                </c:pt>
                <c:pt idx="970">
                  <c:v>73</c:v>
                </c:pt>
                <c:pt idx="971">
                  <c:v>74</c:v>
                </c:pt>
                <c:pt idx="972">
                  <c:v>74</c:v>
                </c:pt>
                <c:pt idx="973">
                  <c:v>73</c:v>
                </c:pt>
                <c:pt idx="974">
                  <c:v>73</c:v>
                </c:pt>
                <c:pt idx="975">
                  <c:v>73</c:v>
                </c:pt>
                <c:pt idx="976">
                  <c:v>73</c:v>
                </c:pt>
                <c:pt idx="977">
                  <c:v>73</c:v>
                </c:pt>
                <c:pt idx="978">
                  <c:v>74</c:v>
                </c:pt>
                <c:pt idx="979">
                  <c:v>73</c:v>
                </c:pt>
                <c:pt idx="980">
                  <c:v>73</c:v>
                </c:pt>
                <c:pt idx="981">
                  <c:v>73</c:v>
                </c:pt>
                <c:pt idx="982">
                  <c:v>73</c:v>
                </c:pt>
                <c:pt idx="983">
                  <c:v>73</c:v>
                </c:pt>
                <c:pt idx="984">
                  <c:v>73</c:v>
                </c:pt>
                <c:pt idx="985">
                  <c:v>73</c:v>
                </c:pt>
                <c:pt idx="986">
                  <c:v>73</c:v>
                </c:pt>
                <c:pt idx="987">
                  <c:v>73</c:v>
                </c:pt>
                <c:pt idx="988">
                  <c:v>73</c:v>
                </c:pt>
                <c:pt idx="989">
                  <c:v>72</c:v>
                </c:pt>
                <c:pt idx="990">
                  <c:v>72</c:v>
                </c:pt>
                <c:pt idx="991">
                  <c:v>72</c:v>
                </c:pt>
                <c:pt idx="992">
                  <c:v>72</c:v>
                </c:pt>
                <c:pt idx="993">
                  <c:v>73</c:v>
                </c:pt>
                <c:pt idx="994">
                  <c:v>73</c:v>
                </c:pt>
                <c:pt idx="995">
                  <c:v>73</c:v>
                </c:pt>
                <c:pt idx="996">
                  <c:v>73</c:v>
                </c:pt>
                <c:pt idx="997">
                  <c:v>73</c:v>
                </c:pt>
                <c:pt idx="998">
                  <c:v>73</c:v>
                </c:pt>
                <c:pt idx="999">
                  <c:v>74</c:v>
                </c:pt>
                <c:pt idx="1000">
                  <c:v>74</c:v>
                </c:pt>
                <c:pt idx="1001">
                  <c:v>74</c:v>
                </c:pt>
                <c:pt idx="1002">
                  <c:v>74</c:v>
                </c:pt>
                <c:pt idx="1003">
                  <c:v>74</c:v>
                </c:pt>
                <c:pt idx="1004">
                  <c:v>74</c:v>
                </c:pt>
                <c:pt idx="1005">
                  <c:v>74</c:v>
                </c:pt>
                <c:pt idx="1006">
                  <c:v>74</c:v>
                </c:pt>
                <c:pt idx="1007">
                  <c:v>74</c:v>
                </c:pt>
                <c:pt idx="1008">
                  <c:v>75</c:v>
                </c:pt>
                <c:pt idx="1009">
                  <c:v>74</c:v>
                </c:pt>
                <c:pt idx="1010">
                  <c:v>75</c:v>
                </c:pt>
                <c:pt idx="1011">
                  <c:v>75</c:v>
                </c:pt>
                <c:pt idx="1012">
                  <c:v>74</c:v>
                </c:pt>
                <c:pt idx="1013">
                  <c:v>74</c:v>
                </c:pt>
                <c:pt idx="1014">
                  <c:v>74</c:v>
                </c:pt>
                <c:pt idx="1015">
                  <c:v>74</c:v>
                </c:pt>
                <c:pt idx="1016">
                  <c:v>75</c:v>
                </c:pt>
                <c:pt idx="1017">
                  <c:v>75</c:v>
                </c:pt>
                <c:pt idx="1018">
                  <c:v>74</c:v>
                </c:pt>
                <c:pt idx="1019">
                  <c:v>75</c:v>
                </c:pt>
                <c:pt idx="1020">
                  <c:v>74</c:v>
                </c:pt>
                <c:pt idx="1021">
                  <c:v>75</c:v>
                </c:pt>
                <c:pt idx="1022">
                  <c:v>74</c:v>
                </c:pt>
                <c:pt idx="1023">
                  <c:v>74</c:v>
                </c:pt>
                <c:pt idx="1024">
                  <c:v>74</c:v>
                </c:pt>
                <c:pt idx="1025">
                  <c:v>75</c:v>
                </c:pt>
                <c:pt idx="1026">
                  <c:v>74</c:v>
                </c:pt>
                <c:pt idx="1027">
                  <c:v>74</c:v>
                </c:pt>
                <c:pt idx="1028">
                  <c:v>75</c:v>
                </c:pt>
                <c:pt idx="1029">
                  <c:v>74</c:v>
                </c:pt>
                <c:pt idx="1030">
                  <c:v>75</c:v>
                </c:pt>
                <c:pt idx="1031">
                  <c:v>75</c:v>
                </c:pt>
                <c:pt idx="1032">
                  <c:v>74</c:v>
                </c:pt>
                <c:pt idx="1033">
                  <c:v>74</c:v>
                </c:pt>
                <c:pt idx="1034">
                  <c:v>74</c:v>
                </c:pt>
                <c:pt idx="1035">
                  <c:v>75</c:v>
                </c:pt>
                <c:pt idx="1036">
                  <c:v>75</c:v>
                </c:pt>
                <c:pt idx="1037">
                  <c:v>76</c:v>
                </c:pt>
                <c:pt idx="1038">
                  <c:v>77</c:v>
                </c:pt>
                <c:pt idx="1039">
                  <c:v>76</c:v>
                </c:pt>
                <c:pt idx="1040">
                  <c:v>76</c:v>
                </c:pt>
                <c:pt idx="1041">
                  <c:v>76</c:v>
                </c:pt>
                <c:pt idx="1042">
                  <c:v>76</c:v>
                </c:pt>
                <c:pt idx="1043">
                  <c:v>77</c:v>
                </c:pt>
                <c:pt idx="1044">
                  <c:v>77</c:v>
                </c:pt>
                <c:pt idx="1045">
                  <c:v>77</c:v>
                </c:pt>
                <c:pt idx="1046">
                  <c:v>77</c:v>
                </c:pt>
                <c:pt idx="1047">
                  <c:v>77</c:v>
                </c:pt>
                <c:pt idx="1048">
                  <c:v>78</c:v>
                </c:pt>
                <c:pt idx="1049">
                  <c:v>79</c:v>
                </c:pt>
                <c:pt idx="1050">
                  <c:v>80</c:v>
                </c:pt>
                <c:pt idx="1051">
                  <c:v>80</c:v>
                </c:pt>
                <c:pt idx="1052">
                  <c:v>80</c:v>
                </c:pt>
                <c:pt idx="1053">
                  <c:v>79</c:v>
                </c:pt>
                <c:pt idx="1054">
                  <c:v>79</c:v>
                </c:pt>
                <c:pt idx="1055">
                  <c:v>79</c:v>
                </c:pt>
                <c:pt idx="1056">
                  <c:v>79</c:v>
                </c:pt>
                <c:pt idx="1057">
                  <c:v>79</c:v>
                </c:pt>
                <c:pt idx="1058">
                  <c:v>79</c:v>
                </c:pt>
                <c:pt idx="1059">
                  <c:v>79</c:v>
                </c:pt>
                <c:pt idx="1060">
                  <c:v>79</c:v>
                </c:pt>
                <c:pt idx="1061">
                  <c:v>79</c:v>
                </c:pt>
                <c:pt idx="1062">
                  <c:v>80</c:v>
                </c:pt>
                <c:pt idx="1063">
                  <c:v>79</c:v>
                </c:pt>
                <c:pt idx="1064">
                  <c:v>79</c:v>
                </c:pt>
                <c:pt idx="1065">
                  <c:v>79</c:v>
                </c:pt>
                <c:pt idx="1066">
                  <c:v>79</c:v>
                </c:pt>
                <c:pt idx="1067">
                  <c:v>79</c:v>
                </c:pt>
                <c:pt idx="1068">
                  <c:v>79</c:v>
                </c:pt>
                <c:pt idx="1069">
                  <c:v>79</c:v>
                </c:pt>
                <c:pt idx="1070">
                  <c:v>79</c:v>
                </c:pt>
                <c:pt idx="1071">
                  <c:v>80</c:v>
                </c:pt>
                <c:pt idx="1072">
                  <c:v>81</c:v>
                </c:pt>
                <c:pt idx="1073">
                  <c:v>81</c:v>
                </c:pt>
                <c:pt idx="1074">
                  <c:v>81</c:v>
                </c:pt>
                <c:pt idx="1075">
                  <c:v>80</c:v>
                </c:pt>
                <c:pt idx="1076">
                  <c:v>79</c:v>
                </c:pt>
                <c:pt idx="1077">
                  <c:v>79</c:v>
                </c:pt>
                <c:pt idx="1078">
                  <c:v>79</c:v>
                </c:pt>
                <c:pt idx="1079">
                  <c:v>79</c:v>
                </c:pt>
                <c:pt idx="1080">
                  <c:v>80</c:v>
                </c:pt>
                <c:pt idx="1081">
                  <c:v>80</c:v>
                </c:pt>
                <c:pt idx="1082">
                  <c:v>79</c:v>
                </c:pt>
                <c:pt idx="1083">
                  <c:v>78</c:v>
                </c:pt>
                <c:pt idx="1084">
                  <c:v>79</c:v>
                </c:pt>
                <c:pt idx="1085">
                  <c:v>78</c:v>
                </c:pt>
                <c:pt idx="1086">
                  <c:v>78</c:v>
                </c:pt>
                <c:pt idx="1087">
                  <c:v>78</c:v>
                </c:pt>
                <c:pt idx="1088">
                  <c:v>78</c:v>
                </c:pt>
                <c:pt idx="1089">
                  <c:v>78</c:v>
                </c:pt>
                <c:pt idx="1090">
                  <c:v>78</c:v>
                </c:pt>
                <c:pt idx="1091">
                  <c:v>78</c:v>
                </c:pt>
                <c:pt idx="1092">
                  <c:v>79</c:v>
                </c:pt>
                <c:pt idx="1093">
                  <c:v>78</c:v>
                </c:pt>
                <c:pt idx="1094">
                  <c:v>78</c:v>
                </c:pt>
                <c:pt idx="1095">
                  <c:v>77</c:v>
                </c:pt>
                <c:pt idx="1096">
                  <c:v>77</c:v>
                </c:pt>
                <c:pt idx="1097">
                  <c:v>77</c:v>
                </c:pt>
                <c:pt idx="1098">
                  <c:v>77</c:v>
                </c:pt>
                <c:pt idx="1099">
                  <c:v>77</c:v>
                </c:pt>
                <c:pt idx="1100">
                  <c:v>78</c:v>
                </c:pt>
                <c:pt idx="1101">
                  <c:v>78</c:v>
                </c:pt>
                <c:pt idx="1102">
                  <c:v>78</c:v>
                </c:pt>
                <c:pt idx="1103">
                  <c:v>79</c:v>
                </c:pt>
                <c:pt idx="1104">
                  <c:v>79</c:v>
                </c:pt>
                <c:pt idx="1105">
                  <c:v>79</c:v>
                </c:pt>
                <c:pt idx="1106">
                  <c:v>80</c:v>
                </c:pt>
                <c:pt idx="1107">
                  <c:v>80</c:v>
                </c:pt>
                <c:pt idx="1108">
                  <c:v>80</c:v>
                </c:pt>
                <c:pt idx="1109">
                  <c:v>79</c:v>
                </c:pt>
                <c:pt idx="1110">
                  <c:v>79</c:v>
                </c:pt>
                <c:pt idx="1111">
                  <c:v>78</c:v>
                </c:pt>
                <c:pt idx="1112">
                  <c:v>79</c:v>
                </c:pt>
                <c:pt idx="1113">
                  <c:v>79</c:v>
                </c:pt>
                <c:pt idx="1114">
                  <c:v>78</c:v>
                </c:pt>
                <c:pt idx="1115">
                  <c:v>79</c:v>
                </c:pt>
                <c:pt idx="1116">
                  <c:v>78</c:v>
                </c:pt>
                <c:pt idx="1117">
                  <c:v>78</c:v>
                </c:pt>
                <c:pt idx="1118">
                  <c:v>78</c:v>
                </c:pt>
                <c:pt idx="1119">
                  <c:v>78</c:v>
                </c:pt>
                <c:pt idx="1120">
                  <c:v>77</c:v>
                </c:pt>
                <c:pt idx="1121">
                  <c:v>77</c:v>
                </c:pt>
                <c:pt idx="1122">
                  <c:v>77</c:v>
                </c:pt>
                <c:pt idx="1123">
                  <c:v>77</c:v>
                </c:pt>
                <c:pt idx="1124">
                  <c:v>78</c:v>
                </c:pt>
                <c:pt idx="1125">
                  <c:v>78</c:v>
                </c:pt>
                <c:pt idx="1126">
                  <c:v>79</c:v>
                </c:pt>
                <c:pt idx="1127">
                  <c:v>79</c:v>
                </c:pt>
                <c:pt idx="1128">
                  <c:v>79</c:v>
                </c:pt>
                <c:pt idx="1129">
                  <c:v>79</c:v>
                </c:pt>
                <c:pt idx="1130">
                  <c:v>78</c:v>
                </c:pt>
                <c:pt idx="1131">
                  <c:v>79</c:v>
                </c:pt>
                <c:pt idx="1132">
                  <c:v>80</c:v>
                </c:pt>
                <c:pt idx="1133">
                  <c:v>80</c:v>
                </c:pt>
                <c:pt idx="1134">
                  <c:v>79</c:v>
                </c:pt>
                <c:pt idx="1135">
                  <c:v>78</c:v>
                </c:pt>
                <c:pt idx="1136">
                  <c:v>77</c:v>
                </c:pt>
                <c:pt idx="1137">
                  <c:v>77</c:v>
                </c:pt>
                <c:pt idx="1138">
                  <c:v>77</c:v>
                </c:pt>
                <c:pt idx="1139">
                  <c:v>77</c:v>
                </c:pt>
                <c:pt idx="1140">
                  <c:v>77</c:v>
                </c:pt>
                <c:pt idx="1141">
                  <c:v>77</c:v>
                </c:pt>
                <c:pt idx="1142">
                  <c:v>76</c:v>
                </c:pt>
                <c:pt idx="1143">
                  <c:v>77</c:v>
                </c:pt>
                <c:pt idx="1144">
                  <c:v>77</c:v>
                </c:pt>
                <c:pt idx="1145">
                  <c:v>76</c:v>
                </c:pt>
                <c:pt idx="1146">
                  <c:v>76</c:v>
                </c:pt>
                <c:pt idx="1147">
                  <c:v>76</c:v>
                </c:pt>
                <c:pt idx="1148">
                  <c:v>76</c:v>
                </c:pt>
                <c:pt idx="1149">
                  <c:v>76</c:v>
                </c:pt>
                <c:pt idx="1150">
                  <c:v>76</c:v>
                </c:pt>
                <c:pt idx="1151">
                  <c:v>77</c:v>
                </c:pt>
                <c:pt idx="1152">
                  <c:v>78</c:v>
                </c:pt>
                <c:pt idx="1153">
                  <c:v>77</c:v>
                </c:pt>
                <c:pt idx="1154">
                  <c:v>77</c:v>
                </c:pt>
                <c:pt idx="1155">
                  <c:v>76</c:v>
                </c:pt>
                <c:pt idx="1156">
                  <c:v>76</c:v>
                </c:pt>
                <c:pt idx="1157">
                  <c:v>76</c:v>
                </c:pt>
                <c:pt idx="1158">
                  <c:v>75</c:v>
                </c:pt>
                <c:pt idx="1159">
                  <c:v>75</c:v>
                </c:pt>
                <c:pt idx="1160">
                  <c:v>75</c:v>
                </c:pt>
                <c:pt idx="1161">
                  <c:v>76</c:v>
                </c:pt>
                <c:pt idx="1162">
                  <c:v>77</c:v>
                </c:pt>
                <c:pt idx="1163">
                  <c:v>77</c:v>
                </c:pt>
                <c:pt idx="1164">
                  <c:v>78</c:v>
                </c:pt>
                <c:pt idx="1165">
                  <c:v>78</c:v>
                </c:pt>
                <c:pt idx="1166">
                  <c:v>77</c:v>
                </c:pt>
                <c:pt idx="1167">
                  <c:v>77</c:v>
                </c:pt>
                <c:pt idx="1168">
                  <c:v>76</c:v>
                </c:pt>
                <c:pt idx="1169">
                  <c:v>77</c:v>
                </c:pt>
                <c:pt idx="1170">
                  <c:v>77</c:v>
                </c:pt>
                <c:pt idx="1171">
                  <c:v>77</c:v>
                </c:pt>
                <c:pt idx="1172">
                  <c:v>78</c:v>
                </c:pt>
                <c:pt idx="1173">
                  <c:v>77</c:v>
                </c:pt>
                <c:pt idx="1174">
                  <c:v>76</c:v>
                </c:pt>
                <c:pt idx="1175">
                  <c:v>76</c:v>
                </c:pt>
                <c:pt idx="1176">
                  <c:v>77</c:v>
                </c:pt>
                <c:pt idx="1177">
                  <c:v>78</c:v>
                </c:pt>
                <c:pt idx="1178">
                  <c:v>77</c:v>
                </c:pt>
                <c:pt idx="1179">
                  <c:v>77</c:v>
                </c:pt>
                <c:pt idx="1180">
                  <c:v>78</c:v>
                </c:pt>
                <c:pt idx="1181">
                  <c:v>78</c:v>
                </c:pt>
                <c:pt idx="1182">
                  <c:v>78</c:v>
                </c:pt>
                <c:pt idx="1183">
                  <c:v>78</c:v>
                </c:pt>
                <c:pt idx="1184">
                  <c:v>78</c:v>
                </c:pt>
                <c:pt idx="1185">
                  <c:v>78</c:v>
                </c:pt>
                <c:pt idx="1186">
                  <c:v>79</c:v>
                </c:pt>
                <c:pt idx="1187">
                  <c:v>80</c:v>
                </c:pt>
                <c:pt idx="1188">
                  <c:v>81</c:v>
                </c:pt>
                <c:pt idx="1189">
                  <c:v>81</c:v>
                </c:pt>
                <c:pt idx="1190">
                  <c:v>81</c:v>
                </c:pt>
                <c:pt idx="1191">
                  <c:v>81</c:v>
                </c:pt>
                <c:pt idx="1192">
                  <c:v>80</c:v>
                </c:pt>
                <c:pt idx="1193">
                  <c:v>81</c:v>
                </c:pt>
                <c:pt idx="1194">
                  <c:v>81</c:v>
                </c:pt>
                <c:pt idx="1195">
                  <c:v>81</c:v>
                </c:pt>
                <c:pt idx="1196">
                  <c:v>81</c:v>
                </c:pt>
                <c:pt idx="1197">
                  <c:v>81</c:v>
                </c:pt>
                <c:pt idx="1198">
                  <c:v>81</c:v>
                </c:pt>
                <c:pt idx="1199">
                  <c:v>81</c:v>
                </c:pt>
                <c:pt idx="1200">
                  <c:v>81</c:v>
                </c:pt>
                <c:pt idx="1201">
                  <c:v>81</c:v>
                </c:pt>
                <c:pt idx="1202">
                  <c:v>80</c:v>
                </c:pt>
                <c:pt idx="1203">
                  <c:v>81</c:v>
                </c:pt>
                <c:pt idx="1204">
                  <c:v>81</c:v>
                </c:pt>
                <c:pt idx="1205">
                  <c:v>82</c:v>
                </c:pt>
                <c:pt idx="1206">
                  <c:v>82</c:v>
                </c:pt>
                <c:pt idx="1207">
                  <c:v>82</c:v>
                </c:pt>
                <c:pt idx="1208">
                  <c:v>82</c:v>
                </c:pt>
                <c:pt idx="1209">
                  <c:v>82</c:v>
                </c:pt>
                <c:pt idx="1210">
                  <c:v>83</c:v>
                </c:pt>
                <c:pt idx="1211">
                  <c:v>83</c:v>
                </c:pt>
                <c:pt idx="1212">
                  <c:v>83</c:v>
                </c:pt>
                <c:pt idx="1213">
                  <c:v>82</c:v>
                </c:pt>
                <c:pt idx="1214">
                  <c:v>82</c:v>
                </c:pt>
                <c:pt idx="1215">
                  <c:v>82</c:v>
                </c:pt>
                <c:pt idx="1216">
                  <c:v>82</c:v>
                </c:pt>
                <c:pt idx="1217">
                  <c:v>82</c:v>
                </c:pt>
                <c:pt idx="1218">
                  <c:v>83</c:v>
                </c:pt>
                <c:pt idx="1219">
                  <c:v>82</c:v>
                </c:pt>
                <c:pt idx="1220">
                  <c:v>82</c:v>
                </c:pt>
                <c:pt idx="1221">
                  <c:v>83</c:v>
                </c:pt>
                <c:pt idx="1222">
                  <c:v>82</c:v>
                </c:pt>
                <c:pt idx="1223">
                  <c:v>81</c:v>
                </c:pt>
                <c:pt idx="1224">
                  <c:v>81</c:v>
                </c:pt>
                <c:pt idx="1225">
                  <c:v>81</c:v>
                </c:pt>
                <c:pt idx="1226">
                  <c:v>81</c:v>
                </c:pt>
                <c:pt idx="1227">
                  <c:v>81</c:v>
                </c:pt>
                <c:pt idx="1228">
                  <c:v>81</c:v>
                </c:pt>
                <c:pt idx="1229">
                  <c:v>81</c:v>
                </c:pt>
                <c:pt idx="1230">
                  <c:v>81</c:v>
                </c:pt>
                <c:pt idx="1231">
                  <c:v>81</c:v>
                </c:pt>
                <c:pt idx="1232">
                  <c:v>81</c:v>
                </c:pt>
                <c:pt idx="1233">
                  <c:v>81</c:v>
                </c:pt>
                <c:pt idx="1234">
                  <c:v>81</c:v>
                </c:pt>
                <c:pt idx="1235">
                  <c:v>81</c:v>
                </c:pt>
                <c:pt idx="1236">
                  <c:v>81</c:v>
                </c:pt>
                <c:pt idx="1237">
                  <c:v>81</c:v>
                </c:pt>
                <c:pt idx="1238">
                  <c:v>81</c:v>
                </c:pt>
                <c:pt idx="1239">
                  <c:v>82</c:v>
                </c:pt>
                <c:pt idx="1240">
                  <c:v>82</c:v>
                </c:pt>
                <c:pt idx="1241">
                  <c:v>82</c:v>
                </c:pt>
                <c:pt idx="1242">
                  <c:v>82</c:v>
                </c:pt>
                <c:pt idx="1243">
                  <c:v>83</c:v>
                </c:pt>
                <c:pt idx="1244">
                  <c:v>84</c:v>
                </c:pt>
                <c:pt idx="1245">
                  <c:v>84</c:v>
                </c:pt>
                <c:pt idx="1246">
                  <c:v>84</c:v>
                </c:pt>
                <c:pt idx="1247">
                  <c:v>83</c:v>
                </c:pt>
                <c:pt idx="1248">
                  <c:v>83</c:v>
                </c:pt>
                <c:pt idx="1249">
                  <c:v>82</c:v>
                </c:pt>
                <c:pt idx="1250">
                  <c:v>82</c:v>
                </c:pt>
                <c:pt idx="1251">
                  <c:v>82</c:v>
                </c:pt>
                <c:pt idx="1252">
                  <c:v>82</c:v>
                </c:pt>
                <c:pt idx="1253">
                  <c:v>82</c:v>
                </c:pt>
                <c:pt idx="1254">
                  <c:v>82</c:v>
                </c:pt>
                <c:pt idx="1255">
                  <c:v>82</c:v>
                </c:pt>
                <c:pt idx="1256">
                  <c:v>82</c:v>
                </c:pt>
                <c:pt idx="1257">
                  <c:v>82</c:v>
                </c:pt>
                <c:pt idx="1258">
                  <c:v>82</c:v>
                </c:pt>
                <c:pt idx="1259">
                  <c:v>82</c:v>
                </c:pt>
                <c:pt idx="1260">
                  <c:v>82</c:v>
                </c:pt>
                <c:pt idx="1261">
                  <c:v>82</c:v>
                </c:pt>
                <c:pt idx="1262">
                  <c:v>83</c:v>
                </c:pt>
                <c:pt idx="1263">
                  <c:v>82</c:v>
                </c:pt>
                <c:pt idx="1264">
                  <c:v>82</c:v>
                </c:pt>
                <c:pt idx="1265">
                  <c:v>82</c:v>
                </c:pt>
                <c:pt idx="1266">
                  <c:v>83</c:v>
                </c:pt>
                <c:pt idx="1267">
                  <c:v>84</c:v>
                </c:pt>
                <c:pt idx="1268">
                  <c:v>84</c:v>
                </c:pt>
                <c:pt idx="1269">
                  <c:v>84</c:v>
                </c:pt>
                <c:pt idx="1270">
                  <c:v>84</c:v>
                </c:pt>
                <c:pt idx="1271">
                  <c:v>84</c:v>
                </c:pt>
                <c:pt idx="1272">
                  <c:v>84</c:v>
                </c:pt>
                <c:pt idx="1273">
                  <c:v>84</c:v>
                </c:pt>
                <c:pt idx="1274">
                  <c:v>84</c:v>
                </c:pt>
                <c:pt idx="1275">
                  <c:v>84</c:v>
                </c:pt>
                <c:pt idx="1276">
                  <c:v>84</c:v>
                </c:pt>
                <c:pt idx="1277">
                  <c:v>84</c:v>
                </c:pt>
                <c:pt idx="1278">
                  <c:v>84</c:v>
                </c:pt>
                <c:pt idx="1279">
                  <c:v>84</c:v>
                </c:pt>
                <c:pt idx="1280">
                  <c:v>85</c:v>
                </c:pt>
                <c:pt idx="1281">
                  <c:v>85</c:v>
                </c:pt>
                <c:pt idx="1282">
                  <c:v>85</c:v>
                </c:pt>
                <c:pt idx="1283">
                  <c:v>85</c:v>
                </c:pt>
                <c:pt idx="1284">
                  <c:v>85</c:v>
                </c:pt>
                <c:pt idx="1285">
                  <c:v>84</c:v>
                </c:pt>
                <c:pt idx="1286">
                  <c:v>84</c:v>
                </c:pt>
                <c:pt idx="1287">
                  <c:v>84</c:v>
                </c:pt>
                <c:pt idx="1288">
                  <c:v>83</c:v>
                </c:pt>
                <c:pt idx="1289">
                  <c:v>84</c:v>
                </c:pt>
                <c:pt idx="1290">
                  <c:v>85</c:v>
                </c:pt>
                <c:pt idx="1291">
                  <c:v>85</c:v>
                </c:pt>
                <c:pt idx="1292">
                  <c:v>85</c:v>
                </c:pt>
                <c:pt idx="1293">
                  <c:v>84</c:v>
                </c:pt>
                <c:pt idx="1294">
                  <c:v>84</c:v>
                </c:pt>
                <c:pt idx="1295">
                  <c:v>84</c:v>
                </c:pt>
                <c:pt idx="1296">
                  <c:v>84</c:v>
                </c:pt>
                <c:pt idx="1297">
                  <c:v>84</c:v>
                </c:pt>
                <c:pt idx="1298">
                  <c:v>84</c:v>
                </c:pt>
                <c:pt idx="1299">
                  <c:v>84</c:v>
                </c:pt>
                <c:pt idx="1300">
                  <c:v>84</c:v>
                </c:pt>
                <c:pt idx="1301">
                  <c:v>85</c:v>
                </c:pt>
                <c:pt idx="1302">
                  <c:v>85</c:v>
                </c:pt>
                <c:pt idx="1303">
                  <c:v>86</c:v>
                </c:pt>
                <c:pt idx="1304">
                  <c:v>85</c:v>
                </c:pt>
                <c:pt idx="1305">
                  <c:v>85</c:v>
                </c:pt>
                <c:pt idx="1306">
                  <c:v>85</c:v>
                </c:pt>
                <c:pt idx="1307">
                  <c:v>85</c:v>
                </c:pt>
                <c:pt idx="1308">
                  <c:v>85</c:v>
                </c:pt>
                <c:pt idx="1309">
                  <c:v>85</c:v>
                </c:pt>
                <c:pt idx="1310">
                  <c:v>86</c:v>
                </c:pt>
                <c:pt idx="1311">
                  <c:v>86</c:v>
                </c:pt>
                <c:pt idx="1312">
                  <c:v>87</c:v>
                </c:pt>
                <c:pt idx="1313">
                  <c:v>87</c:v>
                </c:pt>
                <c:pt idx="1314">
                  <c:v>87</c:v>
                </c:pt>
                <c:pt idx="1315">
                  <c:v>86</c:v>
                </c:pt>
                <c:pt idx="1316">
                  <c:v>87</c:v>
                </c:pt>
                <c:pt idx="1317">
                  <c:v>87</c:v>
                </c:pt>
                <c:pt idx="1318">
                  <c:v>87</c:v>
                </c:pt>
                <c:pt idx="1319">
                  <c:v>87</c:v>
                </c:pt>
                <c:pt idx="1320">
                  <c:v>86</c:v>
                </c:pt>
                <c:pt idx="1321">
                  <c:v>86</c:v>
                </c:pt>
                <c:pt idx="1322">
                  <c:v>85</c:v>
                </c:pt>
                <c:pt idx="1323">
                  <c:v>85</c:v>
                </c:pt>
                <c:pt idx="1324">
                  <c:v>86</c:v>
                </c:pt>
                <c:pt idx="1325">
                  <c:v>86</c:v>
                </c:pt>
                <c:pt idx="1326">
                  <c:v>86</c:v>
                </c:pt>
                <c:pt idx="1327">
                  <c:v>86</c:v>
                </c:pt>
                <c:pt idx="1328">
                  <c:v>85</c:v>
                </c:pt>
                <c:pt idx="1329">
                  <c:v>84</c:v>
                </c:pt>
                <c:pt idx="1330">
                  <c:v>84</c:v>
                </c:pt>
                <c:pt idx="1331">
                  <c:v>84</c:v>
                </c:pt>
                <c:pt idx="1332">
                  <c:v>84</c:v>
                </c:pt>
                <c:pt idx="1333">
                  <c:v>84</c:v>
                </c:pt>
                <c:pt idx="1334">
                  <c:v>84</c:v>
                </c:pt>
                <c:pt idx="1335">
                  <c:v>85</c:v>
                </c:pt>
                <c:pt idx="1336">
                  <c:v>85</c:v>
                </c:pt>
                <c:pt idx="1337">
                  <c:v>85</c:v>
                </c:pt>
                <c:pt idx="1338">
                  <c:v>85</c:v>
                </c:pt>
                <c:pt idx="1339">
                  <c:v>85</c:v>
                </c:pt>
                <c:pt idx="1340">
                  <c:v>86</c:v>
                </c:pt>
                <c:pt idx="1341">
                  <c:v>86</c:v>
                </c:pt>
                <c:pt idx="1342">
                  <c:v>86</c:v>
                </c:pt>
                <c:pt idx="1343">
                  <c:v>87</c:v>
                </c:pt>
                <c:pt idx="1344">
                  <c:v>87</c:v>
                </c:pt>
                <c:pt idx="1345">
                  <c:v>87</c:v>
                </c:pt>
                <c:pt idx="1346">
                  <c:v>86</c:v>
                </c:pt>
                <c:pt idx="1347">
                  <c:v>85</c:v>
                </c:pt>
                <c:pt idx="1348">
                  <c:v>85</c:v>
                </c:pt>
                <c:pt idx="1349">
                  <c:v>85</c:v>
                </c:pt>
                <c:pt idx="1350">
                  <c:v>85</c:v>
                </c:pt>
                <c:pt idx="1351">
                  <c:v>85</c:v>
                </c:pt>
                <c:pt idx="1352">
                  <c:v>85</c:v>
                </c:pt>
                <c:pt idx="1353">
                  <c:v>85</c:v>
                </c:pt>
                <c:pt idx="1354">
                  <c:v>85</c:v>
                </c:pt>
                <c:pt idx="1355">
                  <c:v>86</c:v>
                </c:pt>
                <c:pt idx="1356">
                  <c:v>86</c:v>
                </c:pt>
                <c:pt idx="1357">
                  <c:v>86</c:v>
                </c:pt>
                <c:pt idx="1358">
                  <c:v>86</c:v>
                </c:pt>
                <c:pt idx="1359">
                  <c:v>86</c:v>
                </c:pt>
                <c:pt idx="1360">
                  <c:v>87</c:v>
                </c:pt>
                <c:pt idx="1361">
                  <c:v>86</c:v>
                </c:pt>
                <c:pt idx="1362">
                  <c:v>86</c:v>
                </c:pt>
                <c:pt idx="1363">
                  <c:v>85</c:v>
                </c:pt>
                <c:pt idx="1364">
                  <c:v>85</c:v>
                </c:pt>
                <c:pt idx="1365">
                  <c:v>85</c:v>
                </c:pt>
                <c:pt idx="1366">
                  <c:v>86</c:v>
                </c:pt>
                <c:pt idx="1367">
                  <c:v>87</c:v>
                </c:pt>
                <c:pt idx="1368">
                  <c:v>87</c:v>
                </c:pt>
                <c:pt idx="1369">
                  <c:v>86</c:v>
                </c:pt>
                <c:pt idx="1370">
                  <c:v>86</c:v>
                </c:pt>
                <c:pt idx="1371">
                  <c:v>86</c:v>
                </c:pt>
                <c:pt idx="1372">
                  <c:v>86</c:v>
                </c:pt>
                <c:pt idx="1373">
                  <c:v>86</c:v>
                </c:pt>
                <c:pt idx="1374">
                  <c:v>86</c:v>
                </c:pt>
                <c:pt idx="1375">
                  <c:v>86</c:v>
                </c:pt>
                <c:pt idx="1376">
                  <c:v>86</c:v>
                </c:pt>
                <c:pt idx="1377">
                  <c:v>87</c:v>
                </c:pt>
                <c:pt idx="1378">
                  <c:v>88</c:v>
                </c:pt>
                <c:pt idx="1379">
                  <c:v>88</c:v>
                </c:pt>
                <c:pt idx="1380">
                  <c:v>87</c:v>
                </c:pt>
                <c:pt idx="1381">
                  <c:v>87</c:v>
                </c:pt>
                <c:pt idx="1382">
                  <c:v>87</c:v>
                </c:pt>
                <c:pt idx="1383">
                  <c:v>87</c:v>
                </c:pt>
                <c:pt idx="1384">
                  <c:v>87</c:v>
                </c:pt>
                <c:pt idx="1385">
                  <c:v>86</c:v>
                </c:pt>
                <c:pt idx="1386">
                  <c:v>86</c:v>
                </c:pt>
                <c:pt idx="1387">
                  <c:v>87</c:v>
                </c:pt>
                <c:pt idx="1388">
                  <c:v>87</c:v>
                </c:pt>
                <c:pt idx="1389">
                  <c:v>88</c:v>
                </c:pt>
                <c:pt idx="1390">
                  <c:v>88</c:v>
                </c:pt>
                <c:pt idx="1391">
                  <c:v>88</c:v>
                </c:pt>
                <c:pt idx="1392">
                  <c:v>88</c:v>
                </c:pt>
                <c:pt idx="1393">
                  <c:v>87</c:v>
                </c:pt>
                <c:pt idx="1394">
                  <c:v>88</c:v>
                </c:pt>
                <c:pt idx="1395">
                  <c:v>89</c:v>
                </c:pt>
                <c:pt idx="1396">
                  <c:v>88</c:v>
                </c:pt>
                <c:pt idx="1397">
                  <c:v>88</c:v>
                </c:pt>
                <c:pt idx="1398">
                  <c:v>89</c:v>
                </c:pt>
                <c:pt idx="1399">
                  <c:v>88</c:v>
                </c:pt>
                <c:pt idx="1400">
                  <c:v>88</c:v>
                </c:pt>
                <c:pt idx="1401">
                  <c:v>87</c:v>
                </c:pt>
                <c:pt idx="1402">
                  <c:v>87</c:v>
                </c:pt>
                <c:pt idx="1403">
                  <c:v>87</c:v>
                </c:pt>
                <c:pt idx="1404">
                  <c:v>87</c:v>
                </c:pt>
                <c:pt idx="1405">
                  <c:v>87</c:v>
                </c:pt>
                <c:pt idx="1406">
                  <c:v>87</c:v>
                </c:pt>
                <c:pt idx="1407">
                  <c:v>88</c:v>
                </c:pt>
                <c:pt idx="1408">
                  <c:v>88</c:v>
                </c:pt>
                <c:pt idx="1409">
                  <c:v>88</c:v>
                </c:pt>
                <c:pt idx="1410">
                  <c:v>88</c:v>
                </c:pt>
                <c:pt idx="1411">
                  <c:v>87</c:v>
                </c:pt>
                <c:pt idx="1412">
                  <c:v>88</c:v>
                </c:pt>
                <c:pt idx="1413">
                  <c:v>87</c:v>
                </c:pt>
                <c:pt idx="1414">
                  <c:v>88</c:v>
                </c:pt>
                <c:pt idx="1415">
                  <c:v>88</c:v>
                </c:pt>
                <c:pt idx="1416">
                  <c:v>89</c:v>
                </c:pt>
                <c:pt idx="1417">
                  <c:v>89</c:v>
                </c:pt>
                <c:pt idx="1418">
                  <c:v>89</c:v>
                </c:pt>
                <c:pt idx="1419">
                  <c:v>90</c:v>
                </c:pt>
                <c:pt idx="1420">
                  <c:v>89</c:v>
                </c:pt>
                <c:pt idx="1421">
                  <c:v>90</c:v>
                </c:pt>
                <c:pt idx="1422">
                  <c:v>90</c:v>
                </c:pt>
                <c:pt idx="1423">
                  <c:v>90</c:v>
                </c:pt>
                <c:pt idx="1424">
                  <c:v>91</c:v>
                </c:pt>
                <c:pt idx="1425">
                  <c:v>91</c:v>
                </c:pt>
                <c:pt idx="1426">
                  <c:v>91</c:v>
                </c:pt>
                <c:pt idx="1427">
                  <c:v>91</c:v>
                </c:pt>
                <c:pt idx="1428">
                  <c:v>92</c:v>
                </c:pt>
                <c:pt idx="1429">
                  <c:v>92</c:v>
                </c:pt>
                <c:pt idx="1430">
                  <c:v>91</c:v>
                </c:pt>
                <c:pt idx="1431">
                  <c:v>92</c:v>
                </c:pt>
                <c:pt idx="1432">
                  <c:v>91</c:v>
                </c:pt>
                <c:pt idx="1433">
                  <c:v>91</c:v>
                </c:pt>
                <c:pt idx="1434">
                  <c:v>90</c:v>
                </c:pt>
                <c:pt idx="1435">
                  <c:v>90</c:v>
                </c:pt>
                <c:pt idx="1436">
                  <c:v>90</c:v>
                </c:pt>
                <c:pt idx="1437">
                  <c:v>91</c:v>
                </c:pt>
                <c:pt idx="1438">
                  <c:v>91</c:v>
                </c:pt>
                <c:pt idx="1439">
                  <c:v>91</c:v>
                </c:pt>
                <c:pt idx="1440">
                  <c:v>91</c:v>
                </c:pt>
                <c:pt idx="1441">
                  <c:v>92</c:v>
                </c:pt>
                <c:pt idx="1442">
                  <c:v>91</c:v>
                </c:pt>
                <c:pt idx="1443">
                  <c:v>91</c:v>
                </c:pt>
                <c:pt idx="1444">
                  <c:v>90</c:v>
                </c:pt>
                <c:pt idx="1445">
                  <c:v>91</c:v>
                </c:pt>
                <c:pt idx="1446">
                  <c:v>91</c:v>
                </c:pt>
                <c:pt idx="1447">
                  <c:v>91</c:v>
                </c:pt>
                <c:pt idx="1448">
                  <c:v>91</c:v>
                </c:pt>
                <c:pt idx="1449">
                  <c:v>91</c:v>
                </c:pt>
                <c:pt idx="1450">
                  <c:v>92</c:v>
                </c:pt>
                <c:pt idx="1451">
                  <c:v>91</c:v>
                </c:pt>
                <c:pt idx="1452">
                  <c:v>90</c:v>
                </c:pt>
                <c:pt idx="1453">
                  <c:v>91</c:v>
                </c:pt>
                <c:pt idx="1454">
                  <c:v>90</c:v>
                </c:pt>
                <c:pt idx="1455">
                  <c:v>89</c:v>
                </c:pt>
                <c:pt idx="1456">
                  <c:v>90</c:v>
                </c:pt>
                <c:pt idx="1457">
                  <c:v>89</c:v>
                </c:pt>
                <c:pt idx="1458">
                  <c:v>89</c:v>
                </c:pt>
                <c:pt idx="1459">
                  <c:v>90</c:v>
                </c:pt>
                <c:pt idx="1460">
                  <c:v>91</c:v>
                </c:pt>
                <c:pt idx="1461">
                  <c:v>92</c:v>
                </c:pt>
                <c:pt idx="1462">
                  <c:v>92</c:v>
                </c:pt>
                <c:pt idx="1463">
                  <c:v>92</c:v>
                </c:pt>
                <c:pt idx="1464">
                  <c:v>91</c:v>
                </c:pt>
                <c:pt idx="1465">
                  <c:v>91</c:v>
                </c:pt>
                <c:pt idx="1466">
                  <c:v>91</c:v>
                </c:pt>
                <c:pt idx="1467">
                  <c:v>92</c:v>
                </c:pt>
                <c:pt idx="1468">
                  <c:v>92</c:v>
                </c:pt>
                <c:pt idx="1469">
                  <c:v>92</c:v>
                </c:pt>
                <c:pt idx="1470">
                  <c:v>92</c:v>
                </c:pt>
                <c:pt idx="1471">
                  <c:v>92</c:v>
                </c:pt>
                <c:pt idx="1472">
                  <c:v>92</c:v>
                </c:pt>
                <c:pt idx="1473">
                  <c:v>91</c:v>
                </c:pt>
                <c:pt idx="1474">
                  <c:v>91</c:v>
                </c:pt>
                <c:pt idx="1475">
                  <c:v>91</c:v>
                </c:pt>
                <c:pt idx="1476">
                  <c:v>92</c:v>
                </c:pt>
                <c:pt idx="1477">
                  <c:v>91</c:v>
                </c:pt>
                <c:pt idx="1478">
                  <c:v>91</c:v>
                </c:pt>
                <c:pt idx="1479">
                  <c:v>91</c:v>
                </c:pt>
                <c:pt idx="1480">
                  <c:v>92</c:v>
                </c:pt>
                <c:pt idx="1481">
                  <c:v>92</c:v>
                </c:pt>
                <c:pt idx="1482">
                  <c:v>91</c:v>
                </c:pt>
                <c:pt idx="1483">
                  <c:v>91</c:v>
                </c:pt>
                <c:pt idx="1484">
                  <c:v>91</c:v>
                </c:pt>
                <c:pt idx="1485">
                  <c:v>92</c:v>
                </c:pt>
                <c:pt idx="1486">
                  <c:v>93</c:v>
                </c:pt>
                <c:pt idx="1487">
                  <c:v>92</c:v>
                </c:pt>
                <c:pt idx="1488">
                  <c:v>93</c:v>
                </c:pt>
                <c:pt idx="1489">
                  <c:v>93</c:v>
                </c:pt>
                <c:pt idx="1490">
                  <c:v>93</c:v>
                </c:pt>
                <c:pt idx="1491">
                  <c:v>92</c:v>
                </c:pt>
                <c:pt idx="1492">
                  <c:v>92</c:v>
                </c:pt>
                <c:pt idx="1493">
                  <c:v>92</c:v>
                </c:pt>
                <c:pt idx="1494">
                  <c:v>91</c:v>
                </c:pt>
                <c:pt idx="1495">
                  <c:v>92</c:v>
                </c:pt>
                <c:pt idx="1496">
                  <c:v>91</c:v>
                </c:pt>
                <c:pt idx="1497">
                  <c:v>91</c:v>
                </c:pt>
                <c:pt idx="1498">
                  <c:v>90</c:v>
                </c:pt>
                <c:pt idx="1499">
                  <c:v>91</c:v>
                </c:pt>
                <c:pt idx="1500">
                  <c:v>90</c:v>
                </c:pt>
                <c:pt idx="1501">
                  <c:v>90</c:v>
                </c:pt>
                <c:pt idx="1502">
                  <c:v>90</c:v>
                </c:pt>
                <c:pt idx="1503">
                  <c:v>90</c:v>
                </c:pt>
                <c:pt idx="1504">
                  <c:v>90</c:v>
                </c:pt>
                <c:pt idx="1505">
                  <c:v>91</c:v>
                </c:pt>
                <c:pt idx="1506">
                  <c:v>90</c:v>
                </c:pt>
                <c:pt idx="1507">
                  <c:v>90</c:v>
                </c:pt>
                <c:pt idx="1508">
                  <c:v>90</c:v>
                </c:pt>
                <c:pt idx="1509">
                  <c:v>90</c:v>
                </c:pt>
                <c:pt idx="1510">
                  <c:v>90</c:v>
                </c:pt>
                <c:pt idx="1511">
                  <c:v>90</c:v>
                </c:pt>
                <c:pt idx="1512">
                  <c:v>90</c:v>
                </c:pt>
                <c:pt idx="1513">
                  <c:v>90</c:v>
                </c:pt>
                <c:pt idx="1514">
                  <c:v>91</c:v>
                </c:pt>
                <c:pt idx="1515">
                  <c:v>91</c:v>
                </c:pt>
                <c:pt idx="1516">
                  <c:v>91</c:v>
                </c:pt>
                <c:pt idx="1517">
                  <c:v>91</c:v>
                </c:pt>
                <c:pt idx="1518">
                  <c:v>91</c:v>
                </c:pt>
                <c:pt idx="1519">
                  <c:v>92</c:v>
                </c:pt>
                <c:pt idx="1520">
                  <c:v>92</c:v>
                </c:pt>
                <c:pt idx="1521">
                  <c:v>92</c:v>
                </c:pt>
                <c:pt idx="1522">
                  <c:v>92</c:v>
                </c:pt>
                <c:pt idx="1523">
                  <c:v>91</c:v>
                </c:pt>
                <c:pt idx="1524">
                  <c:v>91</c:v>
                </c:pt>
                <c:pt idx="1525">
                  <c:v>91</c:v>
                </c:pt>
                <c:pt idx="1526">
                  <c:v>91</c:v>
                </c:pt>
                <c:pt idx="1527">
                  <c:v>91</c:v>
                </c:pt>
                <c:pt idx="1528">
                  <c:v>91</c:v>
                </c:pt>
                <c:pt idx="1529">
                  <c:v>91</c:v>
                </c:pt>
                <c:pt idx="1530">
                  <c:v>90</c:v>
                </c:pt>
                <c:pt idx="1531">
                  <c:v>91</c:v>
                </c:pt>
                <c:pt idx="1532">
                  <c:v>91</c:v>
                </c:pt>
                <c:pt idx="1533">
                  <c:v>90</c:v>
                </c:pt>
                <c:pt idx="1534">
                  <c:v>91</c:v>
                </c:pt>
                <c:pt idx="1535">
                  <c:v>91</c:v>
                </c:pt>
                <c:pt idx="1536">
                  <c:v>91</c:v>
                </c:pt>
                <c:pt idx="1537">
                  <c:v>91</c:v>
                </c:pt>
                <c:pt idx="1538">
                  <c:v>91</c:v>
                </c:pt>
                <c:pt idx="1539">
                  <c:v>92</c:v>
                </c:pt>
                <c:pt idx="1540">
                  <c:v>91</c:v>
                </c:pt>
                <c:pt idx="1541">
                  <c:v>91</c:v>
                </c:pt>
                <c:pt idx="1542">
                  <c:v>91</c:v>
                </c:pt>
                <c:pt idx="1543">
                  <c:v>91</c:v>
                </c:pt>
                <c:pt idx="1544">
                  <c:v>91</c:v>
                </c:pt>
                <c:pt idx="1545">
                  <c:v>91</c:v>
                </c:pt>
                <c:pt idx="1546">
                  <c:v>91</c:v>
                </c:pt>
                <c:pt idx="1547">
                  <c:v>91</c:v>
                </c:pt>
                <c:pt idx="1548">
                  <c:v>91</c:v>
                </c:pt>
                <c:pt idx="1549">
                  <c:v>91</c:v>
                </c:pt>
                <c:pt idx="1550">
                  <c:v>91</c:v>
                </c:pt>
                <c:pt idx="1551">
                  <c:v>90</c:v>
                </c:pt>
                <c:pt idx="1552">
                  <c:v>91</c:v>
                </c:pt>
                <c:pt idx="1553">
                  <c:v>91</c:v>
                </c:pt>
                <c:pt idx="1554">
                  <c:v>91</c:v>
                </c:pt>
                <c:pt idx="1555">
                  <c:v>92</c:v>
                </c:pt>
                <c:pt idx="1556">
                  <c:v>92</c:v>
                </c:pt>
                <c:pt idx="1557">
                  <c:v>93</c:v>
                </c:pt>
                <c:pt idx="1558">
                  <c:v>92</c:v>
                </c:pt>
                <c:pt idx="1559">
                  <c:v>92</c:v>
                </c:pt>
                <c:pt idx="1560">
                  <c:v>92</c:v>
                </c:pt>
                <c:pt idx="1561">
                  <c:v>92</c:v>
                </c:pt>
                <c:pt idx="1562">
                  <c:v>92</c:v>
                </c:pt>
                <c:pt idx="1563">
                  <c:v>92</c:v>
                </c:pt>
                <c:pt idx="1564">
                  <c:v>92</c:v>
                </c:pt>
                <c:pt idx="1565">
                  <c:v>92</c:v>
                </c:pt>
                <c:pt idx="1566">
                  <c:v>92</c:v>
                </c:pt>
                <c:pt idx="1567">
                  <c:v>92</c:v>
                </c:pt>
                <c:pt idx="1568">
                  <c:v>91</c:v>
                </c:pt>
                <c:pt idx="1569">
                  <c:v>91</c:v>
                </c:pt>
                <c:pt idx="1570">
                  <c:v>91</c:v>
                </c:pt>
                <c:pt idx="1571">
                  <c:v>91</c:v>
                </c:pt>
                <c:pt idx="1572">
                  <c:v>92</c:v>
                </c:pt>
                <c:pt idx="1573">
                  <c:v>92</c:v>
                </c:pt>
                <c:pt idx="1574">
                  <c:v>92</c:v>
                </c:pt>
                <c:pt idx="1575">
                  <c:v>93</c:v>
                </c:pt>
                <c:pt idx="1576">
                  <c:v>92</c:v>
                </c:pt>
                <c:pt idx="1577">
                  <c:v>92</c:v>
                </c:pt>
                <c:pt idx="1578">
                  <c:v>92</c:v>
                </c:pt>
                <c:pt idx="1579">
                  <c:v>93</c:v>
                </c:pt>
                <c:pt idx="1580">
                  <c:v>94</c:v>
                </c:pt>
                <c:pt idx="1581">
                  <c:v>93</c:v>
                </c:pt>
                <c:pt idx="1582">
                  <c:v>93</c:v>
                </c:pt>
                <c:pt idx="1583">
                  <c:v>93</c:v>
                </c:pt>
                <c:pt idx="1584">
                  <c:v>93</c:v>
                </c:pt>
                <c:pt idx="1585">
                  <c:v>94</c:v>
                </c:pt>
                <c:pt idx="1586">
                  <c:v>94</c:v>
                </c:pt>
                <c:pt idx="1587">
                  <c:v>93</c:v>
                </c:pt>
                <c:pt idx="1588">
                  <c:v>93</c:v>
                </c:pt>
                <c:pt idx="1589">
                  <c:v>93</c:v>
                </c:pt>
                <c:pt idx="1590">
                  <c:v>93</c:v>
                </c:pt>
                <c:pt idx="1591">
                  <c:v>93</c:v>
                </c:pt>
                <c:pt idx="1592">
                  <c:v>94</c:v>
                </c:pt>
                <c:pt idx="1593">
                  <c:v>94</c:v>
                </c:pt>
                <c:pt idx="1594">
                  <c:v>94</c:v>
                </c:pt>
                <c:pt idx="1595">
                  <c:v>95</c:v>
                </c:pt>
                <c:pt idx="1596">
                  <c:v>95</c:v>
                </c:pt>
                <c:pt idx="1597">
                  <c:v>95</c:v>
                </c:pt>
                <c:pt idx="1598">
                  <c:v>95</c:v>
                </c:pt>
                <c:pt idx="1599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89-463D-8A2F-6ACB2D8F0FA8}"/>
            </c:ext>
          </c:extLst>
        </c:ser>
        <c:ser>
          <c:idx val="1"/>
          <c:order val="1"/>
          <c:tx>
            <c:strRef>
              <c:f>log_miasta!$D$1:$D$2</c:f>
              <c:strCache>
                <c:ptCount val="2"/>
                <c:pt idx="0">
                  <c:v>Biurowce</c:v>
                </c:pt>
                <c:pt idx="1">
                  <c:v>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log_miasta!$D$3:$D$1602</c:f>
              <c:numCache>
                <c:formatCode>General</c:formatCode>
                <c:ptCount val="1600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0</c:v>
                </c:pt>
                <c:pt idx="55">
                  <c:v>0</c:v>
                </c:pt>
                <c:pt idx="56">
                  <c:v>1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2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1</c:v>
                </c:pt>
                <c:pt idx="75">
                  <c:v>1</c:v>
                </c:pt>
                <c:pt idx="76">
                  <c:v>2</c:v>
                </c:pt>
                <c:pt idx="77">
                  <c:v>1</c:v>
                </c:pt>
                <c:pt idx="78">
                  <c:v>0</c:v>
                </c:pt>
                <c:pt idx="79">
                  <c:v>0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0</c:v>
                </c:pt>
                <c:pt idx="90">
                  <c:v>1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1</c:v>
                </c:pt>
                <c:pt idx="99">
                  <c:v>1</c:v>
                </c:pt>
                <c:pt idx="100">
                  <c:v>2</c:v>
                </c:pt>
                <c:pt idx="101">
                  <c:v>2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1</c:v>
                </c:pt>
                <c:pt idx="110">
                  <c:v>2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2</c:v>
                </c:pt>
                <c:pt idx="136">
                  <c:v>1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1</c:v>
                </c:pt>
                <c:pt idx="145">
                  <c:v>1</c:v>
                </c:pt>
                <c:pt idx="146">
                  <c:v>0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2</c:v>
                </c:pt>
                <c:pt idx="155">
                  <c:v>2</c:v>
                </c:pt>
                <c:pt idx="156">
                  <c:v>0</c:v>
                </c:pt>
                <c:pt idx="157">
                  <c:v>1</c:v>
                </c:pt>
                <c:pt idx="158">
                  <c:v>0</c:v>
                </c:pt>
                <c:pt idx="159">
                  <c:v>1</c:v>
                </c:pt>
                <c:pt idx="160">
                  <c:v>1</c:v>
                </c:pt>
                <c:pt idx="161">
                  <c:v>2</c:v>
                </c:pt>
                <c:pt idx="162">
                  <c:v>2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1</c:v>
                </c:pt>
                <c:pt idx="175">
                  <c:v>2</c:v>
                </c:pt>
                <c:pt idx="176">
                  <c:v>0</c:v>
                </c:pt>
                <c:pt idx="177">
                  <c:v>0</c:v>
                </c:pt>
                <c:pt idx="178">
                  <c:v>1</c:v>
                </c:pt>
                <c:pt idx="179">
                  <c:v>2</c:v>
                </c:pt>
                <c:pt idx="180">
                  <c:v>2</c:v>
                </c:pt>
                <c:pt idx="181">
                  <c:v>3</c:v>
                </c:pt>
                <c:pt idx="182">
                  <c:v>4</c:v>
                </c:pt>
                <c:pt idx="183">
                  <c:v>4</c:v>
                </c:pt>
                <c:pt idx="184">
                  <c:v>4</c:v>
                </c:pt>
                <c:pt idx="185">
                  <c:v>4</c:v>
                </c:pt>
                <c:pt idx="186">
                  <c:v>4</c:v>
                </c:pt>
                <c:pt idx="187">
                  <c:v>4</c:v>
                </c:pt>
                <c:pt idx="188">
                  <c:v>4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2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1</c:v>
                </c:pt>
                <c:pt idx="206">
                  <c:v>2</c:v>
                </c:pt>
                <c:pt idx="207">
                  <c:v>2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1</c:v>
                </c:pt>
                <c:pt idx="213">
                  <c:v>2</c:v>
                </c:pt>
                <c:pt idx="214">
                  <c:v>2</c:v>
                </c:pt>
                <c:pt idx="215">
                  <c:v>0</c:v>
                </c:pt>
                <c:pt idx="216">
                  <c:v>1</c:v>
                </c:pt>
                <c:pt idx="217">
                  <c:v>2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3</c:v>
                </c:pt>
                <c:pt idx="227">
                  <c:v>3</c:v>
                </c:pt>
                <c:pt idx="228">
                  <c:v>3</c:v>
                </c:pt>
                <c:pt idx="229">
                  <c:v>3</c:v>
                </c:pt>
                <c:pt idx="230">
                  <c:v>3</c:v>
                </c:pt>
                <c:pt idx="231">
                  <c:v>4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1</c:v>
                </c:pt>
                <c:pt idx="236">
                  <c:v>0</c:v>
                </c:pt>
                <c:pt idx="237">
                  <c:v>0</c:v>
                </c:pt>
                <c:pt idx="238">
                  <c:v>1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3</c:v>
                </c:pt>
                <c:pt idx="243">
                  <c:v>1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3</c:v>
                </c:pt>
                <c:pt idx="250">
                  <c:v>3</c:v>
                </c:pt>
                <c:pt idx="251">
                  <c:v>2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2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2</c:v>
                </c:pt>
                <c:pt idx="271">
                  <c:v>3</c:v>
                </c:pt>
                <c:pt idx="272">
                  <c:v>2</c:v>
                </c:pt>
                <c:pt idx="273">
                  <c:v>2</c:v>
                </c:pt>
                <c:pt idx="274">
                  <c:v>2</c:v>
                </c:pt>
                <c:pt idx="275">
                  <c:v>2</c:v>
                </c:pt>
                <c:pt idx="276">
                  <c:v>3</c:v>
                </c:pt>
                <c:pt idx="277">
                  <c:v>4</c:v>
                </c:pt>
                <c:pt idx="278">
                  <c:v>4</c:v>
                </c:pt>
                <c:pt idx="279">
                  <c:v>4</c:v>
                </c:pt>
                <c:pt idx="280">
                  <c:v>5</c:v>
                </c:pt>
                <c:pt idx="281">
                  <c:v>5</c:v>
                </c:pt>
                <c:pt idx="282">
                  <c:v>5</c:v>
                </c:pt>
                <c:pt idx="283">
                  <c:v>5</c:v>
                </c:pt>
                <c:pt idx="284">
                  <c:v>5</c:v>
                </c:pt>
                <c:pt idx="285">
                  <c:v>5</c:v>
                </c:pt>
                <c:pt idx="286">
                  <c:v>1</c:v>
                </c:pt>
                <c:pt idx="287">
                  <c:v>2</c:v>
                </c:pt>
                <c:pt idx="288">
                  <c:v>3</c:v>
                </c:pt>
                <c:pt idx="289">
                  <c:v>4</c:v>
                </c:pt>
                <c:pt idx="290">
                  <c:v>2</c:v>
                </c:pt>
                <c:pt idx="291">
                  <c:v>2</c:v>
                </c:pt>
                <c:pt idx="292">
                  <c:v>2</c:v>
                </c:pt>
                <c:pt idx="293">
                  <c:v>2</c:v>
                </c:pt>
                <c:pt idx="294">
                  <c:v>3</c:v>
                </c:pt>
                <c:pt idx="295">
                  <c:v>2</c:v>
                </c:pt>
                <c:pt idx="296">
                  <c:v>2</c:v>
                </c:pt>
                <c:pt idx="297">
                  <c:v>2</c:v>
                </c:pt>
                <c:pt idx="298">
                  <c:v>3</c:v>
                </c:pt>
                <c:pt idx="299">
                  <c:v>3</c:v>
                </c:pt>
                <c:pt idx="300">
                  <c:v>2</c:v>
                </c:pt>
                <c:pt idx="301">
                  <c:v>2</c:v>
                </c:pt>
                <c:pt idx="302">
                  <c:v>2</c:v>
                </c:pt>
                <c:pt idx="303">
                  <c:v>2</c:v>
                </c:pt>
                <c:pt idx="304">
                  <c:v>2</c:v>
                </c:pt>
                <c:pt idx="305">
                  <c:v>2</c:v>
                </c:pt>
                <c:pt idx="306">
                  <c:v>3</c:v>
                </c:pt>
                <c:pt idx="307">
                  <c:v>4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4</c:v>
                </c:pt>
                <c:pt idx="312">
                  <c:v>4</c:v>
                </c:pt>
                <c:pt idx="313">
                  <c:v>4</c:v>
                </c:pt>
                <c:pt idx="314">
                  <c:v>4</c:v>
                </c:pt>
                <c:pt idx="315">
                  <c:v>5</c:v>
                </c:pt>
                <c:pt idx="316">
                  <c:v>4</c:v>
                </c:pt>
                <c:pt idx="317">
                  <c:v>4</c:v>
                </c:pt>
                <c:pt idx="318">
                  <c:v>5</c:v>
                </c:pt>
                <c:pt idx="319">
                  <c:v>5</c:v>
                </c:pt>
                <c:pt idx="320">
                  <c:v>3</c:v>
                </c:pt>
                <c:pt idx="321">
                  <c:v>4</c:v>
                </c:pt>
                <c:pt idx="322">
                  <c:v>3</c:v>
                </c:pt>
                <c:pt idx="323">
                  <c:v>4</c:v>
                </c:pt>
                <c:pt idx="324">
                  <c:v>5</c:v>
                </c:pt>
                <c:pt idx="325">
                  <c:v>6</c:v>
                </c:pt>
                <c:pt idx="326">
                  <c:v>7</c:v>
                </c:pt>
                <c:pt idx="327">
                  <c:v>6</c:v>
                </c:pt>
                <c:pt idx="328">
                  <c:v>7</c:v>
                </c:pt>
                <c:pt idx="329">
                  <c:v>6</c:v>
                </c:pt>
                <c:pt idx="330">
                  <c:v>4</c:v>
                </c:pt>
                <c:pt idx="331">
                  <c:v>4</c:v>
                </c:pt>
                <c:pt idx="332">
                  <c:v>4</c:v>
                </c:pt>
                <c:pt idx="333">
                  <c:v>4</c:v>
                </c:pt>
                <c:pt idx="334">
                  <c:v>4</c:v>
                </c:pt>
                <c:pt idx="335">
                  <c:v>5</c:v>
                </c:pt>
                <c:pt idx="336">
                  <c:v>5</c:v>
                </c:pt>
                <c:pt idx="337">
                  <c:v>5</c:v>
                </c:pt>
                <c:pt idx="338">
                  <c:v>6</c:v>
                </c:pt>
                <c:pt idx="339">
                  <c:v>5</c:v>
                </c:pt>
                <c:pt idx="340">
                  <c:v>4</c:v>
                </c:pt>
                <c:pt idx="341">
                  <c:v>4</c:v>
                </c:pt>
                <c:pt idx="342">
                  <c:v>3</c:v>
                </c:pt>
                <c:pt idx="343">
                  <c:v>4</c:v>
                </c:pt>
                <c:pt idx="344">
                  <c:v>4</c:v>
                </c:pt>
                <c:pt idx="345">
                  <c:v>3</c:v>
                </c:pt>
                <c:pt idx="346">
                  <c:v>4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4</c:v>
                </c:pt>
                <c:pt idx="359">
                  <c:v>5</c:v>
                </c:pt>
                <c:pt idx="360">
                  <c:v>5</c:v>
                </c:pt>
                <c:pt idx="361">
                  <c:v>6</c:v>
                </c:pt>
                <c:pt idx="362">
                  <c:v>6</c:v>
                </c:pt>
                <c:pt idx="363">
                  <c:v>5</c:v>
                </c:pt>
                <c:pt idx="364">
                  <c:v>6</c:v>
                </c:pt>
                <c:pt idx="365">
                  <c:v>5</c:v>
                </c:pt>
                <c:pt idx="366">
                  <c:v>5</c:v>
                </c:pt>
                <c:pt idx="367">
                  <c:v>5</c:v>
                </c:pt>
                <c:pt idx="368">
                  <c:v>5</c:v>
                </c:pt>
                <c:pt idx="369">
                  <c:v>5</c:v>
                </c:pt>
                <c:pt idx="370">
                  <c:v>5</c:v>
                </c:pt>
                <c:pt idx="371">
                  <c:v>5</c:v>
                </c:pt>
                <c:pt idx="372">
                  <c:v>4</c:v>
                </c:pt>
                <c:pt idx="373">
                  <c:v>5</c:v>
                </c:pt>
                <c:pt idx="374">
                  <c:v>4</c:v>
                </c:pt>
                <c:pt idx="375">
                  <c:v>4</c:v>
                </c:pt>
                <c:pt idx="376">
                  <c:v>4</c:v>
                </c:pt>
                <c:pt idx="377">
                  <c:v>4</c:v>
                </c:pt>
                <c:pt idx="378">
                  <c:v>5</c:v>
                </c:pt>
                <c:pt idx="379">
                  <c:v>4</c:v>
                </c:pt>
                <c:pt idx="380">
                  <c:v>5</c:v>
                </c:pt>
                <c:pt idx="381">
                  <c:v>5</c:v>
                </c:pt>
                <c:pt idx="382">
                  <c:v>5</c:v>
                </c:pt>
                <c:pt idx="383">
                  <c:v>5</c:v>
                </c:pt>
                <c:pt idx="384">
                  <c:v>5</c:v>
                </c:pt>
                <c:pt idx="385">
                  <c:v>5</c:v>
                </c:pt>
                <c:pt idx="386">
                  <c:v>6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5</c:v>
                </c:pt>
                <c:pt idx="391">
                  <c:v>5</c:v>
                </c:pt>
                <c:pt idx="392">
                  <c:v>5</c:v>
                </c:pt>
                <c:pt idx="393">
                  <c:v>4</c:v>
                </c:pt>
                <c:pt idx="394">
                  <c:v>5</c:v>
                </c:pt>
                <c:pt idx="395">
                  <c:v>6</c:v>
                </c:pt>
                <c:pt idx="396">
                  <c:v>6</c:v>
                </c:pt>
                <c:pt idx="397">
                  <c:v>5</c:v>
                </c:pt>
                <c:pt idx="398">
                  <c:v>5</c:v>
                </c:pt>
                <c:pt idx="399">
                  <c:v>6</c:v>
                </c:pt>
                <c:pt idx="400">
                  <c:v>7</c:v>
                </c:pt>
                <c:pt idx="401">
                  <c:v>5</c:v>
                </c:pt>
                <c:pt idx="402">
                  <c:v>5</c:v>
                </c:pt>
                <c:pt idx="403">
                  <c:v>4</c:v>
                </c:pt>
                <c:pt idx="404">
                  <c:v>4</c:v>
                </c:pt>
                <c:pt idx="405">
                  <c:v>5</c:v>
                </c:pt>
                <c:pt idx="406">
                  <c:v>5</c:v>
                </c:pt>
                <c:pt idx="407">
                  <c:v>5</c:v>
                </c:pt>
                <c:pt idx="408">
                  <c:v>4</c:v>
                </c:pt>
                <c:pt idx="409">
                  <c:v>5</c:v>
                </c:pt>
                <c:pt idx="410">
                  <c:v>4</c:v>
                </c:pt>
                <c:pt idx="411">
                  <c:v>4</c:v>
                </c:pt>
                <c:pt idx="412">
                  <c:v>5</c:v>
                </c:pt>
                <c:pt idx="413">
                  <c:v>5</c:v>
                </c:pt>
                <c:pt idx="414">
                  <c:v>5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5</c:v>
                </c:pt>
                <c:pt idx="420">
                  <c:v>5</c:v>
                </c:pt>
                <c:pt idx="421">
                  <c:v>5</c:v>
                </c:pt>
                <c:pt idx="422">
                  <c:v>5</c:v>
                </c:pt>
                <c:pt idx="423">
                  <c:v>5</c:v>
                </c:pt>
                <c:pt idx="424">
                  <c:v>6</c:v>
                </c:pt>
                <c:pt idx="425">
                  <c:v>5</c:v>
                </c:pt>
                <c:pt idx="426">
                  <c:v>5</c:v>
                </c:pt>
                <c:pt idx="427">
                  <c:v>5</c:v>
                </c:pt>
                <c:pt idx="428">
                  <c:v>5</c:v>
                </c:pt>
                <c:pt idx="429">
                  <c:v>5</c:v>
                </c:pt>
                <c:pt idx="430">
                  <c:v>5</c:v>
                </c:pt>
                <c:pt idx="431">
                  <c:v>6</c:v>
                </c:pt>
                <c:pt idx="432">
                  <c:v>5</c:v>
                </c:pt>
                <c:pt idx="433">
                  <c:v>5</c:v>
                </c:pt>
                <c:pt idx="434">
                  <c:v>5</c:v>
                </c:pt>
                <c:pt idx="435">
                  <c:v>5</c:v>
                </c:pt>
                <c:pt idx="436">
                  <c:v>5</c:v>
                </c:pt>
                <c:pt idx="437">
                  <c:v>5</c:v>
                </c:pt>
                <c:pt idx="438">
                  <c:v>5</c:v>
                </c:pt>
                <c:pt idx="439">
                  <c:v>6</c:v>
                </c:pt>
                <c:pt idx="440">
                  <c:v>7</c:v>
                </c:pt>
                <c:pt idx="441">
                  <c:v>7</c:v>
                </c:pt>
                <c:pt idx="442">
                  <c:v>7</c:v>
                </c:pt>
                <c:pt idx="443">
                  <c:v>7</c:v>
                </c:pt>
                <c:pt idx="444">
                  <c:v>8</c:v>
                </c:pt>
                <c:pt idx="445">
                  <c:v>8</c:v>
                </c:pt>
                <c:pt idx="446">
                  <c:v>8</c:v>
                </c:pt>
                <c:pt idx="447">
                  <c:v>7</c:v>
                </c:pt>
                <c:pt idx="448">
                  <c:v>7</c:v>
                </c:pt>
                <c:pt idx="449">
                  <c:v>7</c:v>
                </c:pt>
                <c:pt idx="450">
                  <c:v>7</c:v>
                </c:pt>
                <c:pt idx="451">
                  <c:v>7</c:v>
                </c:pt>
                <c:pt idx="452">
                  <c:v>7</c:v>
                </c:pt>
                <c:pt idx="453">
                  <c:v>7</c:v>
                </c:pt>
                <c:pt idx="454">
                  <c:v>7</c:v>
                </c:pt>
                <c:pt idx="455">
                  <c:v>7</c:v>
                </c:pt>
                <c:pt idx="456">
                  <c:v>6</c:v>
                </c:pt>
                <c:pt idx="457">
                  <c:v>6</c:v>
                </c:pt>
                <c:pt idx="458">
                  <c:v>6</c:v>
                </c:pt>
                <c:pt idx="459">
                  <c:v>6</c:v>
                </c:pt>
                <c:pt idx="460">
                  <c:v>6</c:v>
                </c:pt>
                <c:pt idx="461">
                  <c:v>6</c:v>
                </c:pt>
                <c:pt idx="462">
                  <c:v>6</c:v>
                </c:pt>
                <c:pt idx="463">
                  <c:v>6</c:v>
                </c:pt>
                <c:pt idx="464">
                  <c:v>6</c:v>
                </c:pt>
                <c:pt idx="465">
                  <c:v>7</c:v>
                </c:pt>
                <c:pt idx="466">
                  <c:v>7</c:v>
                </c:pt>
                <c:pt idx="467">
                  <c:v>7</c:v>
                </c:pt>
                <c:pt idx="468">
                  <c:v>7</c:v>
                </c:pt>
                <c:pt idx="469">
                  <c:v>8</c:v>
                </c:pt>
                <c:pt idx="470">
                  <c:v>7</c:v>
                </c:pt>
                <c:pt idx="471">
                  <c:v>6</c:v>
                </c:pt>
                <c:pt idx="472">
                  <c:v>7</c:v>
                </c:pt>
                <c:pt idx="473">
                  <c:v>6</c:v>
                </c:pt>
                <c:pt idx="474">
                  <c:v>6</c:v>
                </c:pt>
                <c:pt idx="475">
                  <c:v>6</c:v>
                </c:pt>
                <c:pt idx="476">
                  <c:v>7</c:v>
                </c:pt>
                <c:pt idx="477">
                  <c:v>6</c:v>
                </c:pt>
                <c:pt idx="478">
                  <c:v>6</c:v>
                </c:pt>
                <c:pt idx="479">
                  <c:v>6</c:v>
                </c:pt>
                <c:pt idx="480">
                  <c:v>6</c:v>
                </c:pt>
                <c:pt idx="481">
                  <c:v>6</c:v>
                </c:pt>
                <c:pt idx="482">
                  <c:v>6</c:v>
                </c:pt>
                <c:pt idx="483">
                  <c:v>6</c:v>
                </c:pt>
                <c:pt idx="484">
                  <c:v>6</c:v>
                </c:pt>
                <c:pt idx="485">
                  <c:v>6</c:v>
                </c:pt>
                <c:pt idx="486">
                  <c:v>7</c:v>
                </c:pt>
                <c:pt idx="487">
                  <c:v>7</c:v>
                </c:pt>
                <c:pt idx="488">
                  <c:v>6</c:v>
                </c:pt>
                <c:pt idx="489">
                  <c:v>6</c:v>
                </c:pt>
                <c:pt idx="490">
                  <c:v>6</c:v>
                </c:pt>
                <c:pt idx="491">
                  <c:v>6</c:v>
                </c:pt>
                <c:pt idx="492">
                  <c:v>6</c:v>
                </c:pt>
                <c:pt idx="493">
                  <c:v>6</c:v>
                </c:pt>
                <c:pt idx="494">
                  <c:v>5</c:v>
                </c:pt>
                <c:pt idx="495">
                  <c:v>5</c:v>
                </c:pt>
                <c:pt idx="496">
                  <c:v>5</c:v>
                </c:pt>
                <c:pt idx="497">
                  <c:v>6</c:v>
                </c:pt>
                <c:pt idx="498">
                  <c:v>6</c:v>
                </c:pt>
                <c:pt idx="499">
                  <c:v>6</c:v>
                </c:pt>
                <c:pt idx="500">
                  <c:v>5</c:v>
                </c:pt>
                <c:pt idx="501">
                  <c:v>5</c:v>
                </c:pt>
                <c:pt idx="502">
                  <c:v>5</c:v>
                </c:pt>
                <c:pt idx="503">
                  <c:v>5</c:v>
                </c:pt>
                <c:pt idx="504">
                  <c:v>6</c:v>
                </c:pt>
                <c:pt idx="505">
                  <c:v>7</c:v>
                </c:pt>
                <c:pt idx="506">
                  <c:v>6</c:v>
                </c:pt>
                <c:pt idx="507">
                  <c:v>6</c:v>
                </c:pt>
                <c:pt idx="508">
                  <c:v>6</c:v>
                </c:pt>
                <c:pt idx="509">
                  <c:v>6</c:v>
                </c:pt>
                <c:pt idx="510">
                  <c:v>7</c:v>
                </c:pt>
                <c:pt idx="511">
                  <c:v>8</c:v>
                </c:pt>
                <c:pt idx="512">
                  <c:v>7</c:v>
                </c:pt>
                <c:pt idx="513">
                  <c:v>7</c:v>
                </c:pt>
                <c:pt idx="514">
                  <c:v>8</c:v>
                </c:pt>
                <c:pt idx="515">
                  <c:v>6</c:v>
                </c:pt>
                <c:pt idx="516">
                  <c:v>6</c:v>
                </c:pt>
                <c:pt idx="517">
                  <c:v>6</c:v>
                </c:pt>
                <c:pt idx="518">
                  <c:v>6</c:v>
                </c:pt>
                <c:pt idx="519">
                  <c:v>6</c:v>
                </c:pt>
                <c:pt idx="520">
                  <c:v>6</c:v>
                </c:pt>
                <c:pt idx="521">
                  <c:v>7</c:v>
                </c:pt>
                <c:pt idx="522">
                  <c:v>8</c:v>
                </c:pt>
                <c:pt idx="523">
                  <c:v>8</c:v>
                </c:pt>
                <c:pt idx="524">
                  <c:v>9</c:v>
                </c:pt>
                <c:pt idx="525">
                  <c:v>10</c:v>
                </c:pt>
                <c:pt idx="526">
                  <c:v>9</c:v>
                </c:pt>
                <c:pt idx="527">
                  <c:v>10</c:v>
                </c:pt>
                <c:pt idx="528">
                  <c:v>10</c:v>
                </c:pt>
                <c:pt idx="529">
                  <c:v>9</c:v>
                </c:pt>
                <c:pt idx="530">
                  <c:v>9</c:v>
                </c:pt>
                <c:pt idx="531">
                  <c:v>9</c:v>
                </c:pt>
                <c:pt idx="532">
                  <c:v>9</c:v>
                </c:pt>
                <c:pt idx="533">
                  <c:v>9</c:v>
                </c:pt>
                <c:pt idx="534">
                  <c:v>10</c:v>
                </c:pt>
                <c:pt idx="535">
                  <c:v>10</c:v>
                </c:pt>
                <c:pt idx="536">
                  <c:v>8</c:v>
                </c:pt>
                <c:pt idx="537">
                  <c:v>8</c:v>
                </c:pt>
                <c:pt idx="538">
                  <c:v>8</c:v>
                </c:pt>
                <c:pt idx="539">
                  <c:v>9</c:v>
                </c:pt>
                <c:pt idx="540">
                  <c:v>9</c:v>
                </c:pt>
                <c:pt idx="541">
                  <c:v>9</c:v>
                </c:pt>
                <c:pt idx="542">
                  <c:v>8</c:v>
                </c:pt>
                <c:pt idx="543">
                  <c:v>8</c:v>
                </c:pt>
                <c:pt idx="544">
                  <c:v>8</c:v>
                </c:pt>
                <c:pt idx="545">
                  <c:v>8</c:v>
                </c:pt>
                <c:pt idx="546">
                  <c:v>8</c:v>
                </c:pt>
                <c:pt idx="547">
                  <c:v>8</c:v>
                </c:pt>
                <c:pt idx="548">
                  <c:v>8</c:v>
                </c:pt>
                <c:pt idx="549">
                  <c:v>8</c:v>
                </c:pt>
                <c:pt idx="550">
                  <c:v>9</c:v>
                </c:pt>
                <c:pt idx="551">
                  <c:v>8</c:v>
                </c:pt>
                <c:pt idx="552">
                  <c:v>9</c:v>
                </c:pt>
                <c:pt idx="553">
                  <c:v>10</c:v>
                </c:pt>
                <c:pt idx="554">
                  <c:v>9</c:v>
                </c:pt>
                <c:pt idx="555">
                  <c:v>9</c:v>
                </c:pt>
                <c:pt idx="556">
                  <c:v>8</c:v>
                </c:pt>
                <c:pt idx="557">
                  <c:v>8</c:v>
                </c:pt>
                <c:pt idx="558">
                  <c:v>9</c:v>
                </c:pt>
                <c:pt idx="559">
                  <c:v>10</c:v>
                </c:pt>
                <c:pt idx="560">
                  <c:v>10</c:v>
                </c:pt>
                <c:pt idx="561">
                  <c:v>11</c:v>
                </c:pt>
                <c:pt idx="562">
                  <c:v>8</c:v>
                </c:pt>
                <c:pt idx="563">
                  <c:v>8</c:v>
                </c:pt>
                <c:pt idx="564">
                  <c:v>8</c:v>
                </c:pt>
                <c:pt idx="565">
                  <c:v>7</c:v>
                </c:pt>
                <c:pt idx="566">
                  <c:v>7</c:v>
                </c:pt>
                <c:pt idx="567">
                  <c:v>7</c:v>
                </c:pt>
                <c:pt idx="568">
                  <c:v>7</c:v>
                </c:pt>
                <c:pt idx="569">
                  <c:v>7</c:v>
                </c:pt>
                <c:pt idx="570">
                  <c:v>7</c:v>
                </c:pt>
                <c:pt idx="571">
                  <c:v>7</c:v>
                </c:pt>
                <c:pt idx="572">
                  <c:v>8</c:v>
                </c:pt>
                <c:pt idx="573">
                  <c:v>7</c:v>
                </c:pt>
                <c:pt idx="574">
                  <c:v>7</c:v>
                </c:pt>
                <c:pt idx="575">
                  <c:v>7</c:v>
                </c:pt>
                <c:pt idx="576">
                  <c:v>7</c:v>
                </c:pt>
                <c:pt idx="577">
                  <c:v>7</c:v>
                </c:pt>
                <c:pt idx="578">
                  <c:v>7</c:v>
                </c:pt>
                <c:pt idx="579">
                  <c:v>8</c:v>
                </c:pt>
                <c:pt idx="580">
                  <c:v>9</c:v>
                </c:pt>
                <c:pt idx="581">
                  <c:v>10</c:v>
                </c:pt>
                <c:pt idx="582">
                  <c:v>7</c:v>
                </c:pt>
                <c:pt idx="583">
                  <c:v>7</c:v>
                </c:pt>
                <c:pt idx="584">
                  <c:v>6</c:v>
                </c:pt>
                <c:pt idx="585">
                  <c:v>6</c:v>
                </c:pt>
                <c:pt idx="586">
                  <c:v>7</c:v>
                </c:pt>
                <c:pt idx="587">
                  <c:v>6</c:v>
                </c:pt>
                <c:pt idx="588">
                  <c:v>6</c:v>
                </c:pt>
                <c:pt idx="589">
                  <c:v>7</c:v>
                </c:pt>
                <c:pt idx="590">
                  <c:v>7</c:v>
                </c:pt>
                <c:pt idx="591">
                  <c:v>7</c:v>
                </c:pt>
                <c:pt idx="592">
                  <c:v>7</c:v>
                </c:pt>
                <c:pt idx="593">
                  <c:v>8</c:v>
                </c:pt>
                <c:pt idx="594">
                  <c:v>9</c:v>
                </c:pt>
                <c:pt idx="595">
                  <c:v>8</c:v>
                </c:pt>
                <c:pt idx="596">
                  <c:v>8</c:v>
                </c:pt>
                <c:pt idx="597">
                  <c:v>8</c:v>
                </c:pt>
                <c:pt idx="598">
                  <c:v>8</c:v>
                </c:pt>
                <c:pt idx="599">
                  <c:v>8</c:v>
                </c:pt>
                <c:pt idx="600">
                  <c:v>6</c:v>
                </c:pt>
                <c:pt idx="601">
                  <c:v>6</c:v>
                </c:pt>
                <c:pt idx="602">
                  <c:v>6</c:v>
                </c:pt>
                <c:pt idx="603">
                  <c:v>6</c:v>
                </c:pt>
                <c:pt idx="604">
                  <c:v>7</c:v>
                </c:pt>
                <c:pt idx="605">
                  <c:v>7</c:v>
                </c:pt>
                <c:pt idx="606">
                  <c:v>7</c:v>
                </c:pt>
                <c:pt idx="607">
                  <c:v>7</c:v>
                </c:pt>
                <c:pt idx="608">
                  <c:v>7</c:v>
                </c:pt>
                <c:pt idx="609">
                  <c:v>7</c:v>
                </c:pt>
                <c:pt idx="610">
                  <c:v>7</c:v>
                </c:pt>
                <c:pt idx="611">
                  <c:v>7</c:v>
                </c:pt>
                <c:pt idx="612">
                  <c:v>6</c:v>
                </c:pt>
                <c:pt idx="613">
                  <c:v>6</c:v>
                </c:pt>
                <c:pt idx="614">
                  <c:v>6</c:v>
                </c:pt>
                <c:pt idx="615">
                  <c:v>6</c:v>
                </c:pt>
                <c:pt idx="616">
                  <c:v>7</c:v>
                </c:pt>
                <c:pt idx="617">
                  <c:v>7</c:v>
                </c:pt>
                <c:pt idx="618">
                  <c:v>8</c:v>
                </c:pt>
                <c:pt idx="619">
                  <c:v>7</c:v>
                </c:pt>
                <c:pt idx="620">
                  <c:v>7</c:v>
                </c:pt>
                <c:pt idx="621">
                  <c:v>7</c:v>
                </c:pt>
                <c:pt idx="622">
                  <c:v>8</c:v>
                </c:pt>
                <c:pt idx="623">
                  <c:v>8</c:v>
                </c:pt>
                <c:pt idx="624">
                  <c:v>8</c:v>
                </c:pt>
                <c:pt idx="625">
                  <c:v>7</c:v>
                </c:pt>
                <c:pt idx="626">
                  <c:v>7</c:v>
                </c:pt>
                <c:pt idx="627">
                  <c:v>8</c:v>
                </c:pt>
                <c:pt idx="628">
                  <c:v>8</c:v>
                </c:pt>
                <c:pt idx="629">
                  <c:v>7</c:v>
                </c:pt>
                <c:pt idx="630">
                  <c:v>7</c:v>
                </c:pt>
                <c:pt idx="631">
                  <c:v>7</c:v>
                </c:pt>
                <c:pt idx="632">
                  <c:v>8</c:v>
                </c:pt>
                <c:pt idx="633">
                  <c:v>7</c:v>
                </c:pt>
                <c:pt idx="634">
                  <c:v>8</c:v>
                </c:pt>
                <c:pt idx="635">
                  <c:v>8</c:v>
                </c:pt>
                <c:pt idx="636">
                  <c:v>7</c:v>
                </c:pt>
                <c:pt idx="637">
                  <c:v>7</c:v>
                </c:pt>
                <c:pt idx="638">
                  <c:v>7</c:v>
                </c:pt>
                <c:pt idx="639">
                  <c:v>7</c:v>
                </c:pt>
                <c:pt idx="640">
                  <c:v>7</c:v>
                </c:pt>
                <c:pt idx="641">
                  <c:v>7</c:v>
                </c:pt>
                <c:pt idx="642">
                  <c:v>7</c:v>
                </c:pt>
                <c:pt idx="643">
                  <c:v>8</c:v>
                </c:pt>
                <c:pt idx="644">
                  <c:v>8</c:v>
                </c:pt>
                <c:pt idx="645">
                  <c:v>8</c:v>
                </c:pt>
                <c:pt idx="646">
                  <c:v>8</c:v>
                </c:pt>
                <c:pt idx="647">
                  <c:v>8</c:v>
                </c:pt>
                <c:pt idx="648">
                  <c:v>7</c:v>
                </c:pt>
                <c:pt idx="649">
                  <c:v>7</c:v>
                </c:pt>
                <c:pt idx="650">
                  <c:v>8</c:v>
                </c:pt>
                <c:pt idx="651">
                  <c:v>8</c:v>
                </c:pt>
                <c:pt idx="652">
                  <c:v>9</c:v>
                </c:pt>
                <c:pt idx="653">
                  <c:v>9</c:v>
                </c:pt>
                <c:pt idx="654">
                  <c:v>8</c:v>
                </c:pt>
                <c:pt idx="655">
                  <c:v>8</c:v>
                </c:pt>
                <c:pt idx="656">
                  <c:v>8</c:v>
                </c:pt>
                <c:pt idx="657">
                  <c:v>8</c:v>
                </c:pt>
                <c:pt idx="658">
                  <c:v>9</c:v>
                </c:pt>
                <c:pt idx="659">
                  <c:v>9</c:v>
                </c:pt>
                <c:pt idx="660">
                  <c:v>9</c:v>
                </c:pt>
                <c:pt idx="661">
                  <c:v>9</c:v>
                </c:pt>
                <c:pt idx="662">
                  <c:v>9</c:v>
                </c:pt>
                <c:pt idx="663">
                  <c:v>8</c:v>
                </c:pt>
                <c:pt idx="664">
                  <c:v>8</c:v>
                </c:pt>
                <c:pt idx="665">
                  <c:v>7</c:v>
                </c:pt>
                <c:pt idx="666">
                  <c:v>7</c:v>
                </c:pt>
                <c:pt idx="667">
                  <c:v>8</c:v>
                </c:pt>
                <c:pt idx="668">
                  <c:v>8</c:v>
                </c:pt>
                <c:pt idx="669">
                  <c:v>9</c:v>
                </c:pt>
                <c:pt idx="670">
                  <c:v>9</c:v>
                </c:pt>
                <c:pt idx="671">
                  <c:v>9</c:v>
                </c:pt>
                <c:pt idx="672">
                  <c:v>9</c:v>
                </c:pt>
                <c:pt idx="673">
                  <c:v>9</c:v>
                </c:pt>
                <c:pt idx="674">
                  <c:v>9</c:v>
                </c:pt>
                <c:pt idx="675">
                  <c:v>7</c:v>
                </c:pt>
                <c:pt idx="676">
                  <c:v>7</c:v>
                </c:pt>
                <c:pt idx="677">
                  <c:v>8</c:v>
                </c:pt>
                <c:pt idx="678">
                  <c:v>8</c:v>
                </c:pt>
                <c:pt idx="679">
                  <c:v>8</c:v>
                </c:pt>
                <c:pt idx="680">
                  <c:v>9</c:v>
                </c:pt>
                <c:pt idx="681">
                  <c:v>9</c:v>
                </c:pt>
                <c:pt idx="682">
                  <c:v>8</c:v>
                </c:pt>
                <c:pt idx="683">
                  <c:v>8</c:v>
                </c:pt>
                <c:pt idx="684">
                  <c:v>7</c:v>
                </c:pt>
                <c:pt idx="685">
                  <c:v>7</c:v>
                </c:pt>
                <c:pt idx="686">
                  <c:v>7</c:v>
                </c:pt>
                <c:pt idx="687">
                  <c:v>7</c:v>
                </c:pt>
                <c:pt idx="688">
                  <c:v>7</c:v>
                </c:pt>
                <c:pt idx="689">
                  <c:v>7</c:v>
                </c:pt>
                <c:pt idx="690">
                  <c:v>7</c:v>
                </c:pt>
                <c:pt idx="691">
                  <c:v>7</c:v>
                </c:pt>
                <c:pt idx="692">
                  <c:v>8</c:v>
                </c:pt>
                <c:pt idx="693">
                  <c:v>9</c:v>
                </c:pt>
                <c:pt idx="694">
                  <c:v>9</c:v>
                </c:pt>
                <c:pt idx="695">
                  <c:v>9</c:v>
                </c:pt>
                <c:pt idx="696">
                  <c:v>8</c:v>
                </c:pt>
                <c:pt idx="697">
                  <c:v>8</c:v>
                </c:pt>
                <c:pt idx="698">
                  <c:v>7</c:v>
                </c:pt>
                <c:pt idx="699">
                  <c:v>7</c:v>
                </c:pt>
                <c:pt idx="700">
                  <c:v>7</c:v>
                </c:pt>
                <c:pt idx="701">
                  <c:v>7</c:v>
                </c:pt>
                <c:pt idx="702">
                  <c:v>7</c:v>
                </c:pt>
                <c:pt idx="703">
                  <c:v>8</c:v>
                </c:pt>
                <c:pt idx="704">
                  <c:v>7</c:v>
                </c:pt>
                <c:pt idx="705">
                  <c:v>7</c:v>
                </c:pt>
                <c:pt idx="706">
                  <c:v>7</c:v>
                </c:pt>
                <c:pt idx="707">
                  <c:v>7</c:v>
                </c:pt>
                <c:pt idx="708">
                  <c:v>7</c:v>
                </c:pt>
                <c:pt idx="709">
                  <c:v>7</c:v>
                </c:pt>
                <c:pt idx="710">
                  <c:v>7</c:v>
                </c:pt>
                <c:pt idx="711">
                  <c:v>7</c:v>
                </c:pt>
                <c:pt idx="712">
                  <c:v>7</c:v>
                </c:pt>
                <c:pt idx="713">
                  <c:v>7</c:v>
                </c:pt>
                <c:pt idx="714">
                  <c:v>8</c:v>
                </c:pt>
                <c:pt idx="715">
                  <c:v>8</c:v>
                </c:pt>
                <c:pt idx="716">
                  <c:v>8</c:v>
                </c:pt>
                <c:pt idx="717">
                  <c:v>7</c:v>
                </c:pt>
                <c:pt idx="718">
                  <c:v>8</c:v>
                </c:pt>
                <c:pt idx="719">
                  <c:v>8</c:v>
                </c:pt>
                <c:pt idx="720">
                  <c:v>8</c:v>
                </c:pt>
                <c:pt idx="721">
                  <c:v>8</c:v>
                </c:pt>
                <c:pt idx="722">
                  <c:v>8</c:v>
                </c:pt>
                <c:pt idx="723">
                  <c:v>8</c:v>
                </c:pt>
                <c:pt idx="724">
                  <c:v>8</c:v>
                </c:pt>
                <c:pt idx="725">
                  <c:v>9</c:v>
                </c:pt>
                <c:pt idx="726">
                  <c:v>8</c:v>
                </c:pt>
                <c:pt idx="727">
                  <c:v>8</c:v>
                </c:pt>
                <c:pt idx="728">
                  <c:v>8</c:v>
                </c:pt>
                <c:pt idx="729">
                  <c:v>8</c:v>
                </c:pt>
                <c:pt idx="730">
                  <c:v>9</c:v>
                </c:pt>
                <c:pt idx="731">
                  <c:v>8</c:v>
                </c:pt>
                <c:pt idx="732">
                  <c:v>8</c:v>
                </c:pt>
                <c:pt idx="733">
                  <c:v>8</c:v>
                </c:pt>
                <c:pt idx="734">
                  <c:v>8</c:v>
                </c:pt>
                <c:pt idx="735">
                  <c:v>8</c:v>
                </c:pt>
                <c:pt idx="736">
                  <c:v>8</c:v>
                </c:pt>
                <c:pt idx="737">
                  <c:v>8</c:v>
                </c:pt>
                <c:pt idx="738">
                  <c:v>8</c:v>
                </c:pt>
                <c:pt idx="739">
                  <c:v>8</c:v>
                </c:pt>
                <c:pt idx="740">
                  <c:v>8</c:v>
                </c:pt>
                <c:pt idx="741">
                  <c:v>8</c:v>
                </c:pt>
                <c:pt idx="742">
                  <c:v>8</c:v>
                </c:pt>
                <c:pt idx="743">
                  <c:v>7</c:v>
                </c:pt>
                <c:pt idx="744">
                  <c:v>7</c:v>
                </c:pt>
                <c:pt idx="745">
                  <c:v>7</c:v>
                </c:pt>
                <c:pt idx="746">
                  <c:v>8</c:v>
                </c:pt>
                <c:pt idx="747">
                  <c:v>7</c:v>
                </c:pt>
                <c:pt idx="748">
                  <c:v>7</c:v>
                </c:pt>
                <c:pt idx="749">
                  <c:v>7</c:v>
                </c:pt>
                <c:pt idx="750">
                  <c:v>7</c:v>
                </c:pt>
                <c:pt idx="751">
                  <c:v>6</c:v>
                </c:pt>
                <c:pt idx="752">
                  <c:v>6</c:v>
                </c:pt>
                <c:pt idx="753">
                  <c:v>6</c:v>
                </c:pt>
                <c:pt idx="754">
                  <c:v>7</c:v>
                </c:pt>
                <c:pt idx="755">
                  <c:v>7</c:v>
                </c:pt>
                <c:pt idx="756">
                  <c:v>7</c:v>
                </c:pt>
                <c:pt idx="757">
                  <c:v>8</c:v>
                </c:pt>
                <c:pt idx="758">
                  <c:v>8</c:v>
                </c:pt>
                <c:pt idx="759">
                  <c:v>7</c:v>
                </c:pt>
                <c:pt idx="760">
                  <c:v>7</c:v>
                </c:pt>
                <c:pt idx="761">
                  <c:v>7</c:v>
                </c:pt>
                <c:pt idx="762">
                  <c:v>7</c:v>
                </c:pt>
                <c:pt idx="763">
                  <c:v>7</c:v>
                </c:pt>
                <c:pt idx="764">
                  <c:v>7</c:v>
                </c:pt>
                <c:pt idx="765">
                  <c:v>7</c:v>
                </c:pt>
                <c:pt idx="766">
                  <c:v>7</c:v>
                </c:pt>
                <c:pt idx="767">
                  <c:v>7</c:v>
                </c:pt>
                <c:pt idx="768">
                  <c:v>8</c:v>
                </c:pt>
                <c:pt idx="769">
                  <c:v>9</c:v>
                </c:pt>
                <c:pt idx="770">
                  <c:v>8</c:v>
                </c:pt>
                <c:pt idx="771">
                  <c:v>8</c:v>
                </c:pt>
                <c:pt idx="772">
                  <c:v>7</c:v>
                </c:pt>
                <c:pt idx="773">
                  <c:v>7</c:v>
                </c:pt>
                <c:pt idx="774">
                  <c:v>8</c:v>
                </c:pt>
                <c:pt idx="775">
                  <c:v>8</c:v>
                </c:pt>
                <c:pt idx="776">
                  <c:v>8</c:v>
                </c:pt>
                <c:pt idx="777">
                  <c:v>7</c:v>
                </c:pt>
                <c:pt idx="778">
                  <c:v>7</c:v>
                </c:pt>
                <c:pt idx="779">
                  <c:v>7</c:v>
                </c:pt>
                <c:pt idx="780">
                  <c:v>7</c:v>
                </c:pt>
                <c:pt idx="781">
                  <c:v>7</c:v>
                </c:pt>
                <c:pt idx="782">
                  <c:v>7</c:v>
                </c:pt>
                <c:pt idx="783">
                  <c:v>8</c:v>
                </c:pt>
                <c:pt idx="784">
                  <c:v>9</c:v>
                </c:pt>
                <c:pt idx="785">
                  <c:v>9</c:v>
                </c:pt>
                <c:pt idx="786">
                  <c:v>8</c:v>
                </c:pt>
                <c:pt idx="787">
                  <c:v>9</c:v>
                </c:pt>
                <c:pt idx="788">
                  <c:v>10</c:v>
                </c:pt>
                <c:pt idx="789">
                  <c:v>9</c:v>
                </c:pt>
                <c:pt idx="790">
                  <c:v>8</c:v>
                </c:pt>
                <c:pt idx="791">
                  <c:v>9</c:v>
                </c:pt>
                <c:pt idx="792">
                  <c:v>9</c:v>
                </c:pt>
                <c:pt idx="793">
                  <c:v>9</c:v>
                </c:pt>
                <c:pt idx="794">
                  <c:v>9</c:v>
                </c:pt>
                <c:pt idx="795">
                  <c:v>8</c:v>
                </c:pt>
                <c:pt idx="796">
                  <c:v>8</c:v>
                </c:pt>
                <c:pt idx="797">
                  <c:v>8</c:v>
                </c:pt>
                <c:pt idx="798">
                  <c:v>8</c:v>
                </c:pt>
                <c:pt idx="799">
                  <c:v>8</c:v>
                </c:pt>
                <c:pt idx="800">
                  <c:v>8</c:v>
                </c:pt>
                <c:pt idx="801">
                  <c:v>9</c:v>
                </c:pt>
                <c:pt idx="802">
                  <c:v>9</c:v>
                </c:pt>
                <c:pt idx="803">
                  <c:v>9</c:v>
                </c:pt>
                <c:pt idx="804">
                  <c:v>9</c:v>
                </c:pt>
                <c:pt idx="805">
                  <c:v>9</c:v>
                </c:pt>
                <c:pt idx="806">
                  <c:v>10</c:v>
                </c:pt>
                <c:pt idx="807">
                  <c:v>10</c:v>
                </c:pt>
                <c:pt idx="808">
                  <c:v>11</c:v>
                </c:pt>
                <c:pt idx="809">
                  <c:v>11</c:v>
                </c:pt>
                <c:pt idx="810">
                  <c:v>10</c:v>
                </c:pt>
                <c:pt idx="811">
                  <c:v>10</c:v>
                </c:pt>
                <c:pt idx="812">
                  <c:v>11</c:v>
                </c:pt>
                <c:pt idx="813">
                  <c:v>11</c:v>
                </c:pt>
                <c:pt idx="814">
                  <c:v>10</c:v>
                </c:pt>
                <c:pt idx="815">
                  <c:v>9</c:v>
                </c:pt>
                <c:pt idx="816">
                  <c:v>10</c:v>
                </c:pt>
                <c:pt idx="817">
                  <c:v>9</c:v>
                </c:pt>
                <c:pt idx="818">
                  <c:v>9</c:v>
                </c:pt>
                <c:pt idx="819">
                  <c:v>9</c:v>
                </c:pt>
                <c:pt idx="820">
                  <c:v>9</c:v>
                </c:pt>
                <c:pt idx="821">
                  <c:v>9</c:v>
                </c:pt>
                <c:pt idx="822">
                  <c:v>9</c:v>
                </c:pt>
                <c:pt idx="823">
                  <c:v>9</c:v>
                </c:pt>
                <c:pt idx="824">
                  <c:v>10</c:v>
                </c:pt>
                <c:pt idx="825">
                  <c:v>10</c:v>
                </c:pt>
                <c:pt idx="826">
                  <c:v>9</c:v>
                </c:pt>
                <c:pt idx="827">
                  <c:v>9</c:v>
                </c:pt>
                <c:pt idx="828">
                  <c:v>9</c:v>
                </c:pt>
                <c:pt idx="829">
                  <c:v>9</c:v>
                </c:pt>
                <c:pt idx="830">
                  <c:v>9</c:v>
                </c:pt>
                <c:pt idx="831">
                  <c:v>9</c:v>
                </c:pt>
                <c:pt idx="832">
                  <c:v>10</c:v>
                </c:pt>
                <c:pt idx="833">
                  <c:v>10</c:v>
                </c:pt>
                <c:pt idx="834">
                  <c:v>10</c:v>
                </c:pt>
                <c:pt idx="835">
                  <c:v>10</c:v>
                </c:pt>
                <c:pt idx="836">
                  <c:v>10</c:v>
                </c:pt>
                <c:pt idx="837">
                  <c:v>10</c:v>
                </c:pt>
                <c:pt idx="838">
                  <c:v>10</c:v>
                </c:pt>
                <c:pt idx="839">
                  <c:v>11</c:v>
                </c:pt>
                <c:pt idx="840">
                  <c:v>11</c:v>
                </c:pt>
                <c:pt idx="841">
                  <c:v>11</c:v>
                </c:pt>
                <c:pt idx="842">
                  <c:v>11</c:v>
                </c:pt>
                <c:pt idx="843">
                  <c:v>11</c:v>
                </c:pt>
                <c:pt idx="844">
                  <c:v>11</c:v>
                </c:pt>
                <c:pt idx="845">
                  <c:v>9</c:v>
                </c:pt>
                <c:pt idx="846">
                  <c:v>9</c:v>
                </c:pt>
                <c:pt idx="847">
                  <c:v>9</c:v>
                </c:pt>
                <c:pt idx="848">
                  <c:v>9</c:v>
                </c:pt>
                <c:pt idx="849">
                  <c:v>9</c:v>
                </c:pt>
                <c:pt idx="850">
                  <c:v>9</c:v>
                </c:pt>
                <c:pt idx="851">
                  <c:v>9</c:v>
                </c:pt>
                <c:pt idx="852">
                  <c:v>9</c:v>
                </c:pt>
                <c:pt idx="853">
                  <c:v>9</c:v>
                </c:pt>
                <c:pt idx="854">
                  <c:v>9</c:v>
                </c:pt>
                <c:pt idx="855">
                  <c:v>9</c:v>
                </c:pt>
                <c:pt idx="856">
                  <c:v>9</c:v>
                </c:pt>
                <c:pt idx="857">
                  <c:v>10</c:v>
                </c:pt>
                <c:pt idx="858">
                  <c:v>11</c:v>
                </c:pt>
                <c:pt idx="859">
                  <c:v>10</c:v>
                </c:pt>
                <c:pt idx="860">
                  <c:v>9</c:v>
                </c:pt>
                <c:pt idx="861">
                  <c:v>9</c:v>
                </c:pt>
                <c:pt idx="862">
                  <c:v>9</c:v>
                </c:pt>
                <c:pt idx="863">
                  <c:v>8</c:v>
                </c:pt>
                <c:pt idx="864">
                  <c:v>8</c:v>
                </c:pt>
                <c:pt idx="865">
                  <c:v>8</c:v>
                </c:pt>
                <c:pt idx="866">
                  <c:v>8</c:v>
                </c:pt>
                <c:pt idx="867">
                  <c:v>8</c:v>
                </c:pt>
                <c:pt idx="868">
                  <c:v>8</c:v>
                </c:pt>
                <c:pt idx="869">
                  <c:v>8</c:v>
                </c:pt>
                <c:pt idx="870">
                  <c:v>8</c:v>
                </c:pt>
                <c:pt idx="871">
                  <c:v>8</c:v>
                </c:pt>
                <c:pt idx="872">
                  <c:v>9</c:v>
                </c:pt>
                <c:pt idx="873">
                  <c:v>10</c:v>
                </c:pt>
                <c:pt idx="874">
                  <c:v>11</c:v>
                </c:pt>
                <c:pt idx="875">
                  <c:v>10</c:v>
                </c:pt>
                <c:pt idx="876">
                  <c:v>10</c:v>
                </c:pt>
                <c:pt idx="877">
                  <c:v>10</c:v>
                </c:pt>
                <c:pt idx="878">
                  <c:v>11</c:v>
                </c:pt>
                <c:pt idx="879">
                  <c:v>10</c:v>
                </c:pt>
                <c:pt idx="880">
                  <c:v>10</c:v>
                </c:pt>
                <c:pt idx="881">
                  <c:v>10</c:v>
                </c:pt>
                <c:pt idx="882">
                  <c:v>10</c:v>
                </c:pt>
                <c:pt idx="883">
                  <c:v>10</c:v>
                </c:pt>
                <c:pt idx="884">
                  <c:v>10</c:v>
                </c:pt>
                <c:pt idx="885">
                  <c:v>10</c:v>
                </c:pt>
                <c:pt idx="886">
                  <c:v>11</c:v>
                </c:pt>
                <c:pt idx="887">
                  <c:v>12</c:v>
                </c:pt>
                <c:pt idx="888">
                  <c:v>12</c:v>
                </c:pt>
                <c:pt idx="889">
                  <c:v>12</c:v>
                </c:pt>
                <c:pt idx="890">
                  <c:v>12</c:v>
                </c:pt>
                <c:pt idx="891">
                  <c:v>12</c:v>
                </c:pt>
                <c:pt idx="892">
                  <c:v>12</c:v>
                </c:pt>
                <c:pt idx="893">
                  <c:v>12</c:v>
                </c:pt>
                <c:pt idx="894">
                  <c:v>12</c:v>
                </c:pt>
                <c:pt idx="895">
                  <c:v>12</c:v>
                </c:pt>
                <c:pt idx="896">
                  <c:v>11</c:v>
                </c:pt>
                <c:pt idx="897">
                  <c:v>11</c:v>
                </c:pt>
                <c:pt idx="898">
                  <c:v>11</c:v>
                </c:pt>
                <c:pt idx="899">
                  <c:v>11</c:v>
                </c:pt>
                <c:pt idx="900">
                  <c:v>12</c:v>
                </c:pt>
                <c:pt idx="901">
                  <c:v>12</c:v>
                </c:pt>
                <c:pt idx="902">
                  <c:v>12</c:v>
                </c:pt>
                <c:pt idx="903">
                  <c:v>12</c:v>
                </c:pt>
                <c:pt idx="904">
                  <c:v>13</c:v>
                </c:pt>
                <c:pt idx="905">
                  <c:v>14</c:v>
                </c:pt>
                <c:pt idx="906">
                  <c:v>15</c:v>
                </c:pt>
                <c:pt idx="907">
                  <c:v>14</c:v>
                </c:pt>
                <c:pt idx="908">
                  <c:v>14</c:v>
                </c:pt>
                <c:pt idx="909">
                  <c:v>15</c:v>
                </c:pt>
                <c:pt idx="910">
                  <c:v>13</c:v>
                </c:pt>
                <c:pt idx="911">
                  <c:v>13</c:v>
                </c:pt>
                <c:pt idx="912">
                  <c:v>12</c:v>
                </c:pt>
                <c:pt idx="913">
                  <c:v>12</c:v>
                </c:pt>
                <c:pt idx="914">
                  <c:v>12</c:v>
                </c:pt>
                <c:pt idx="915">
                  <c:v>12</c:v>
                </c:pt>
                <c:pt idx="916">
                  <c:v>12</c:v>
                </c:pt>
                <c:pt idx="917">
                  <c:v>12</c:v>
                </c:pt>
                <c:pt idx="918">
                  <c:v>13</c:v>
                </c:pt>
                <c:pt idx="919">
                  <c:v>10</c:v>
                </c:pt>
                <c:pt idx="920">
                  <c:v>10</c:v>
                </c:pt>
                <c:pt idx="921">
                  <c:v>10</c:v>
                </c:pt>
                <c:pt idx="922">
                  <c:v>10</c:v>
                </c:pt>
                <c:pt idx="923">
                  <c:v>10</c:v>
                </c:pt>
                <c:pt idx="924">
                  <c:v>10</c:v>
                </c:pt>
                <c:pt idx="925">
                  <c:v>10</c:v>
                </c:pt>
                <c:pt idx="926">
                  <c:v>11</c:v>
                </c:pt>
                <c:pt idx="927">
                  <c:v>11</c:v>
                </c:pt>
                <c:pt idx="928">
                  <c:v>11</c:v>
                </c:pt>
                <c:pt idx="929">
                  <c:v>11</c:v>
                </c:pt>
                <c:pt idx="930">
                  <c:v>11</c:v>
                </c:pt>
                <c:pt idx="931">
                  <c:v>12</c:v>
                </c:pt>
                <c:pt idx="932">
                  <c:v>11</c:v>
                </c:pt>
                <c:pt idx="933">
                  <c:v>9</c:v>
                </c:pt>
                <c:pt idx="934">
                  <c:v>9</c:v>
                </c:pt>
                <c:pt idx="935">
                  <c:v>9</c:v>
                </c:pt>
                <c:pt idx="936">
                  <c:v>10</c:v>
                </c:pt>
                <c:pt idx="937">
                  <c:v>9</c:v>
                </c:pt>
                <c:pt idx="938">
                  <c:v>9</c:v>
                </c:pt>
                <c:pt idx="939">
                  <c:v>8</c:v>
                </c:pt>
                <c:pt idx="940">
                  <c:v>8</c:v>
                </c:pt>
                <c:pt idx="941">
                  <c:v>9</c:v>
                </c:pt>
                <c:pt idx="942">
                  <c:v>9</c:v>
                </c:pt>
                <c:pt idx="943">
                  <c:v>10</c:v>
                </c:pt>
                <c:pt idx="944">
                  <c:v>10</c:v>
                </c:pt>
                <c:pt idx="945">
                  <c:v>10</c:v>
                </c:pt>
                <c:pt idx="946">
                  <c:v>9</c:v>
                </c:pt>
                <c:pt idx="947">
                  <c:v>10</c:v>
                </c:pt>
                <c:pt idx="948">
                  <c:v>9</c:v>
                </c:pt>
                <c:pt idx="949">
                  <c:v>9</c:v>
                </c:pt>
                <c:pt idx="950">
                  <c:v>9</c:v>
                </c:pt>
                <c:pt idx="951">
                  <c:v>9</c:v>
                </c:pt>
                <c:pt idx="952">
                  <c:v>9</c:v>
                </c:pt>
                <c:pt idx="953">
                  <c:v>10</c:v>
                </c:pt>
                <c:pt idx="954">
                  <c:v>9</c:v>
                </c:pt>
                <c:pt idx="955">
                  <c:v>9</c:v>
                </c:pt>
                <c:pt idx="956">
                  <c:v>9</c:v>
                </c:pt>
                <c:pt idx="957">
                  <c:v>9</c:v>
                </c:pt>
                <c:pt idx="958">
                  <c:v>9</c:v>
                </c:pt>
                <c:pt idx="959">
                  <c:v>10</c:v>
                </c:pt>
                <c:pt idx="960">
                  <c:v>10</c:v>
                </c:pt>
                <c:pt idx="961">
                  <c:v>10</c:v>
                </c:pt>
                <c:pt idx="962">
                  <c:v>10</c:v>
                </c:pt>
                <c:pt idx="963">
                  <c:v>10</c:v>
                </c:pt>
                <c:pt idx="964">
                  <c:v>10</c:v>
                </c:pt>
                <c:pt idx="965">
                  <c:v>11</c:v>
                </c:pt>
                <c:pt idx="966">
                  <c:v>11</c:v>
                </c:pt>
                <c:pt idx="967">
                  <c:v>11</c:v>
                </c:pt>
                <c:pt idx="968">
                  <c:v>10</c:v>
                </c:pt>
                <c:pt idx="969">
                  <c:v>10</c:v>
                </c:pt>
                <c:pt idx="970">
                  <c:v>10</c:v>
                </c:pt>
                <c:pt idx="971">
                  <c:v>10</c:v>
                </c:pt>
                <c:pt idx="972">
                  <c:v>10</c:v>
                </c:pt>
                <c:pt idx="973">
                  <c:v>10</c:v>
                </c:pt>
                <c:pt idx="974">
                  <c:v>10</c:v>
                </c:pt>
                <c:pt idx="975">
                  <c:v>9</c:v>
                </c:pt>
                <c:pt idx="976">
                  <c:v>10</c:v>
                </c:pt>
                <c:pt idx="977">
                  <c:v>10</c:v>
                </c:pt>
                <c:pt idx="978">
                  <c:v>9</c:v>
                </c:pt>
                <c:pt idx="979">
                  <c:v>9</c:v>
                </c:pt>
                <c:pt idx="980">
                  <c:v>9</c:v>
                </c:pt>
                <c:pt idx="981">
                  <c:v>10</c:v>
                </c:pt>
                <c:pt idx="982">
                  <c:v>9</c:v>
                </c:pt>
                <c:pt idx="983">
                  <c:v>9</c:v>
                </c:pt>
                <c:pt idx="984">
                  <c:v>9</c:v>
                </c:pt>
                <c:pt idx="985">
                  <c:v>9</c:v>
                </c:pt>
                <c:pt idx="986">
                  <c:v>9</c:v>
                </c:pt>
                <c:pt idx="987">
                  <c:v>10</c:v>
                </c:pt>
                <c:pt idx="988">
                  <c:v>11</c:v>
                </c:pt>
                <c:pt idx="989">
                  <c:v>11</c:v>
                </c:pt>
                <c:pt idx="990">
                  <c:v>12</c:v>
                </c:pt>
                <c:pt idx="991">
                  <c:v>11</c:v>
                </c:pt>
                <c:pt idx="992">
                  <c:v>11</c:v>
                </c:pt>
                <c:pt idx="993">
                  <c:v>11</c:v>
                </c:pt>
                <c:pt idx="994">
                  <c:v>10</c:v>
                </c:pt>
                <c:pt idx="995">
                  <c:v>10</c:v>
                </c:pt>
                <c:pt idx="996">
                  <c:v>10</c:v>
                </c:pt>
                <c:pt idx="997">
                  <c:v>10</c:v>
                </c:pt>
                <c:pt idx="998">
                  <c:v>10</c:v>
                </c:pt>
                <c:pt idx="999">
                  <c:v>10</c:v>
                </c:pt>
                <c:pt idx="1000">
                  <c:v>10</c:v>
                </c:pt>
                <c:pt idx="1001">
                  <c:v>9</c:v>
                </c:pt>
                <c:pt idx="1002">
                  <c:v>9</c:v>
                </c:pt>
                <c:pt idx="1003">
                  <c:v>9</c:v>
                </c:pt>
                <c:pt idx="1004">
                  <c:v>10</c:v>
                </c:pt>
                <c:pt idx="1005">
                  <c:v>10</c:v>
                </c:pt>
                <c:pt idx="1006">
                  <c:v>9</c:v>
                </c:pt>
                <c:pt idx="1007">
                  <c:v>9</c:v>
                </c:pt>
                <c:pt idx="1008">
                  <c:v>9</c:v>
                </c:pt>
                <c:pt idx="1009">
                  <c:v>9</c:v>
                </c:pt>
                <c:pt idx="1010">
                  <c:v>9</c:v>
                </c:pt>
                <c:pt idx="1011">
                  <c:v>9</c:v>
                </c:pt>
                <c:pt idx="1012">
                  <c:v>9</c:v>
                </c:pt>
                <c:pt idx="1013">
                  <c:v>9</c:v>
                </c:pt>
                <c:pt idx="1014">
                  <c:v>9</c:v>
                </c:pt>
                <c:pt idx="1015">
                  <c:v>10</c:v>
                </c:pt>
                <c:pt idx="1016">
                  <c:v>9</c:v>
                </c:pt>
                <c:pt idx="1017">
                  <c:v>10</c:v>
                </c:pt>
                <c:pt idx="1018">
                  <c:v>10</c:v>
                </c:pt>
                <c:pt idx="1019">
                  <c:v>9</c:v>
                </c:pt>
                <c:pt idx="1020">
                  <c:v>9</c:v>
                </c:pt>
                <c:pt idx="1021">
                  <c:v>9</c:v>
                </c:pt>
                <c:pt idx="1022">
                  <c:v>9</c:v>
                </c:pt>
                <c:pt idx="1023">
                  <c:v>9</c:v>
                </c:pt>
                <c:pt idx="1024">
                  <c:v>9</c:v>
                </c:pt>
                <c:pt idx="1025">
                  <c:v>9</c:v>
                </c:pt>
                <c:pt idx="1026">
                  <c:v>9</c:v>
                </c:pt>
                <c:pt idx="1027">
                  <c:v>9</c:v>
                </c:pt>
                <c:pt idx="1028">
                  <c:v>9</c:v>
                </c:pt>
                <c:pt idx="1029">
                  <c:v>9</c:v>
                </c:pt>
                <c:pt idx="1030">
                  <c:v>9</c:v>
                </c:pt>
                <c:pt idx="1031">
                  <c:v>9</c:v>
                </c:pt>
                <c:pt idx="1032">
                  <c:v>10</c:v>
                </c:pt>
                <c:pt idx="1033">
                  <c:v>11</c:v>
                </c:pt>
                <c:pt idx="1034">
                  <c:v>10</c:v>
                </c:pt>
                <c:pt idx="1035">
                  <c:v>10</c:v>
                </c:pt>
                <c:pt idx="1036">
                  <c:v>9</c:v>
                </c:pt>
                <c:pt idx="1037">
                  <c:v>9</c:v>
                </c:pt>
                <c:pt idx="1038">
                  <c:v>9</c:v>
                </c:pt>
                <c:pt idx="1039">
                  <c:v>9</c:v>
                </c:pt>
                <c:pt idx="1040">
                  <c:v>9</c:v>
                </c:pt>
                <c:pt idx="1041">
                  <c:v>10</c:v>
                </c:pt>
                <c:pt idx="1042">
                  <c:v>11</c:v>
                </c:pt>
                <c:pt idx="1043">
                  <c:v>11</c:v>
                </c:pt>
                <c:pt idx="1044">
                  <c:v>11</c:v>
                </c:pt>
                <c:pt idx="1045">
                  <c:v>10</c:v>
                </c:pt>
                <c:pt idx="1046">
                  <c:v>9</c:v>
                </c:pt>
                <c:pt idx="1047">
                  <c:v>10</c:v>
                </c:pt>
                <c:pt idx="1048">
                  <c:v>9</c:v>
                </c:pt>
                <c:pt idx="1049">
                  <c:v>8</c:v>
                </c:pt>
                <c:pt idx="1050">
                  <c:v>8</c:v>
                </c:pt>
                <c:pt idx="1051">
                  <c:v>9</c:v>
                </c:pt>
                <c:pt idx="1052">
                  <c:v>9</c:v>
                </c:pt>
                <c:pt idx="1053">
                  <c:v>10</c:v>
                </c:pt>
                <c:pt idx="1054">
                  <c:v>9</c:v>
                </c:pt>
                <c:pt idx="1055">
                  <c:v>10</c:v>
                </c:pt>
                <c:pt idx="1056">
                  <c:v>9</c:v>
                </c:pt>
                <c:pt idx="1057">
                  <c:v>9</c:v>
                </c:pt>
                <c:pt idx="1058">
                  <c:v>9</c:v>
                </c:pt>
                <c:pt idx="1059">
                  <c:v>9</c:v>
                </c:pt>
                <c:pt idx="1060">
                  <c:v>10</c:v>
                </c:pt>
                <c:pt idx="1061">
                  <c:v>10</c:v>
                </c:pt>
                <c:pt idx="1062">
                  <c:v>10</c:v>
                </c:pt>
                <c:pt idx="1063">
                  <c:v>10</c:v>
                </c:pt>
                <c:pt idx="1064">
                  <c:v>11</c:v>
                </c:pt>
                <c:pt idx="1065">
                  <c:v>11</c:v>
                </c:pt>
                <c:pt idx="1066">
                  <c:v>11</c:v>
                </c:pt>
                <c:pt idx="1067">
                  <c:v>11</c:v>
                </c:pt>
                <c:pt idx="1068">
                  <c:v>10</c:v>
                </c:pt>
                <c:pt idx="1069">
                  <c:v>9</c:v>
                </c:pt>
                <c:pt idx="1070">
                  <c:v>9</c:v>
                </c:pt>
                <c:pt idx="1071">
                  <c:v>9</c:v>
                </c:pt>
                <c:pt idx="1072">
                  <c:v>9</c:v>
                </c:pt>
                <c:pt idx="1073">
                  <c:v>10</c:v>
                </c:pt>
                <c:pt idx="1074">
                  <c:v>10</c:v>
                </c:pt>
                <c:pt idx="1075">
                  <c:v>10</c:v>
                </c:pt>
                <c:pt idx="1076">
                  <c:v>11</c:v>
                </c:pt>
                <c:pt idx="1077">
                  <c:v>11</c:v>
                </c:pt>
                <c:pt idx="1078">
                  <c:v>10</c:v>
                </c:pt>
                <c:pt idx="1079">
                  <c:v>10</c:v>
                </c:pt>
                <c:pt idx="1080">
                  <c:v>10</c:v>
                </c:pt>
                <c:pt idx="1081">
                  <c:v>10</c:v>
                </c:pt>
                <c:pt idx="1082">
                  <c:v>11</c:v>
                </c:pt>
                <c:pt idx="1083">
                  <c:v>12</c:v>
                </c:pt>
                <c:pt idx="1084">
                  <c:v>11</c:v>
                </c:pt>
                <c:pt idx="1085">
                  <c:v>11</c:v>
                </c:pt>
                <c:pt idx="1086">
                  <c:v>9</c:v>
                </c:pt>
                <c:pt idx="1087">
                  <c:v>9</c:v>
                </c:pt>
                <c:pt idx="1088">
                  <c:v>9</c:v>
                </c:pt>
                <c:pt idx="1089">
                  <c:v>9</c:v>
                </c:pt>
                <c:pt idx="1090">
                  <c:v>9</c:v>
                </c:pt>
                <c:pt idx="1091">
                  <c:v>9</c:v>
                </c:pt>
                <c:pt idx="1092">
                  <c:v>9</c:v>
                </c:pt>
                <c:pt idx="1093">
                  <c:v>9</c:v>
                </c:pt>
                <c:pt idx="1094">
                  <c:v>9</c:v>
                </c:pt>
                <c:pt idx="1095">
                  <c:v>9</c:v>
                </c:pt>
                <c:pt idx="1096">
                  <c:v>9</c:v>
                </c:pt>
                <c:pt idx="1097">
                  <c:v>10</c:v>
                </c:pt>
                <c:pt idx="1098">
                  <c:v>10</c:v>
                </c:pt>
                <c:pt idx="1099">
                  <c:v>10</c:v>
                </c:pt>
                <c:pt idx="1100">
                  <c:v>10</c:v>
                </c:pt>
                <c:pt idx="1101">
                  <c:v>10</c:v>
                </c:pt>
                <c:pt idx="1102">
                  <c:v>11</c:v>
                </c:pt>
                <c:pt idx="1103">
                  <c:v>11</c:v>
                </c:pt>
                <c:pt idx="1104">
                  <c:v>12</c:v>
                </c:pt>
                <c:pt idx="1105">
                  <c:v>12</c:v>
                </c:pt>
                <c:pt idx="1106">
                  <c:v>11</c:v>
                </c:pt>
                <c:pt idx="1107">
                  <c:v>9</c:v>
                </c:pt>
                <c:pt idx="1108">
                  <c:v>9</c:v>
                </c:pt>
                <c:pt idx="1109">
                  <c:v>10</c:v>
                </c:pt>
                <c:pt idx="1110">
                  <c:v>10</c:v>
                </c:pt>
                <c:pt idx="1111">
                  <c:v>10</c:v>
                </c:pt>
                <c:pt idx="1112">
                  <c:v>9</c:v>
                </c:pt>
                <c:pt idx="1113">
                  <c:v>9</c:v>
                </c:pt>
                <c:pt idx="1114">
                  <c:v>9</c:v>
                </c:pt>
                <c:pt idx="1115">
                  <c:v>9</c:v>
                </c:pt>
                <c:pt idx="1116">
                  <c:v>9</c:v>
                </c:pt>
                <c:pt idx="1117">
                  <c:v>9</c:v>
                </c:pt>
                <c:pt idx="1118">
                  <c:v>9</c:v>
                </c:pt>
                <c:pt idx="1119">
                  <c:v>10</c:v>
                </c:pt>
                <c:pt idx="1120">
                  <c:v>10</c:v>
                </c:pt>
                <c:pt idx="1121">
                  <c:v>9</c:v>
                </c:pt>
                <c:pt idx="1122">
                  <c:v>10</c:v>
                </c:pt>
                <c:pt idx="1123">
                  <c:v>10</c:v>
                </c:pt>
                <c:pt idx="1124">
                  <c:v>9</c:v>
                </c:pt>
                <c:pt idx="1125">
                  <c:v>9</c:v>
                </c:pt>
                <c:pt idx="1126">
                  <c:v>9</c:v>
                </c:pt>
                <c:pt idx="1127">
                  <c:v>9</c:v>
                </c:pt>
                <c:pt idx="1128">
                  <c:v>9</c:v>
                </c:pt>
                <c:pt idx="1129">
                  <c:v>10</c:v>
                </c:pt>
                <c:pt idx="1130">
                  <c:v>11</c:v>
                </c:pt>
                <c:pt idx="1131">
                  <c:v>11</c:v>
                </c:pt>
                <c:pt idx="1132">
                  <c:v>11</c:v>
                </c:pt>
                <c:pt idx="1133">
                  <c:v>12</c:v>
                </c:pt>
                <c:pt idx="1134">
                  <c:v>12</c:v>
                </c:pt>
                <c:pt idx="1135">
                  <c:v>12</c:v>
                </c:pt>
                <c:pt idx="1136">
                  <c:v>13</c:v>
                </c:pt>
                <c:pt idx="1137">
                  <c:v>13</c:v>
                </c:pt>
                <c:pt idx="1138">
                  <c:v>14</c:v>
                </c:pt>
                <c:pt idx="1139">
                  <c:v>13</c:v>
                </c:pt>
                <c:pt idx="1140">
                  <c:v>14</c:v>
                </c:pt>
                <c:pt idx="1141">
                  <c:v>14</c:v>
                </c:pt>
                <c:pt idx="1142">
                  <c:v>14</c:v>
                </c:pt>
                <c:pt idx="1143">
                  <c:v>13</c:v>
                </c:pt>
                <c:pt idx="1144">
                  <c:v>12</c:v>
                </c:pt>
                <c:pt idx="1145">
                  <c:v>12</c:v>
                </c:pt>
                <c:pt idx="1146">
                  <c:v>12</c:v>
                </c:pt>
                <c:pt idx="1147">
                  <c:v>12</c:v>
                </c:pt>
                <c:pt idx="1148">
                  <c:v>13</c:v>
                </c:pt>
                <c:pt idx="1149">
                  <c:v>13</c:v>
                </c:pt>
                <c:pt idx="1150">
                  <c:v>12</c:v>
                </c:pt>
                <c:pt idx="1151">
                  <c:v>12</c:v>
                </c:pt>
                <c:pt idx="1152">
                  <c:v>12</c:v>
                </c:pt>
                <c:pt idx="1153">
                  <c:v>12</c:v>
                </c:pt>
                <c:pt idx="1154">
                  <c:v>12</c:v>
                </c:pt>
                <c:pt idx="1155">
                  <c:v>12</c:v>
                </c:pt>
                <c:pt idx="1156">
                  <c:v>12</c:v>
                </c:pt>
                <c:pt idx="1157">
                  <c:v>12</c:v>
                </c:pt>
                <c:pt idx="1158">
                  <c:v>13</c:v>
                </c:pt>
                <c:pt idx="1159">
                  <c:v>12</c:v>
                </c:pt>
                <c:pt idx="1160">
                  <c:v>12</c:v>
                </c:pt>
                <c:pt idx="1161">
                  <c:v>12</c:v>
                </c:pt>
                <c:pt idx="1162">
                  <c:v>12</c:v>
                </c:pt>
                <c:pt idx="1163">
                  <c:v>12</c:v>
                </c:pt>
                <c:pt idx="1164">
                  <c:v>12</c:v>
                </c:pt>
                <c:pt idx="1165">
                  <c:v>12</c:v>
                </c:pt>
                <c:pt idx="1166">
                  <c:v>13</c:v>
                </c:pt>
                <c:pt idx="1167">
                  <c:v>14</c:v>
                </c:pt>
                <c:pt idx="1168">
                  <c:v>15</c:v>
                </c:pt>
                <c:pt idx="1169">
                  <c:v>15</c:v>
                </c:pt>
                <c:pt idx="1170">
                  <c:v>15</c:v>
                </c:pt>
                <c:pt idx="1171">
                  <c:v>15</c:v>
                </c:pt>
                <c:pt idx="1172">
                  <c:v>15</c:v>
                </c:pt>
                <c:pt idx="1173">
                  <c:v>16</c:v>
                </c:pt>
                <c:pt idx="1174">
                  <c:v>16</c:v>
                </c:pt>
                <c:pt idx="1175">
                  <c:v>16</c:v>
                </c:pt>
                <c:pt idx="1176">
                  <c:v>15</c:v>
                </c:pt>
                <c:pt idx="1177">
                  <c:v>14</c:v>
                </c:pt>
                <c:pt idx="1178">
                  <c:v>15</c:v>
                </c:pt>
                <c:pt idx="1179">
                  <c:v>15</c:v>
                </c:pt>
                <c:pt idx="1180">
                  <c:v>15</c:v>
                </c:pt>
                <c:pt idx="1181">
                  <c:v>14</c:v>
                </c:pt>
                <c:pt idx="1182">
                  <c:v>14</c:v>
                </c:pt>
                <c:pt idx="1183">
                  <c:v>14</c:v>
                </c:pt>
                <c:pt idx="1184">
                  <c:v>14</c:v>
                </c:pt>
                <c:pt idx="1185">
                  <c:v>14</c:v>
                </c:pt>
                <c:pt idx="1186">
                  <c:v>14</c:v>
                </c:pt>
                <c:pt idx="1187">
                  <c:v>14</c:v>
                </c:pt>
                <c:pt idx="1188">
                  <c:v>14</c:v>
                </c:pt>
                <c:pt idx="1189">
                  <c:v>15</c:v>
                </c:pt>
                <c:pt idx="1190">
                  <c:v>15</c:v>
                </c:pt>
                <c:pt idx="1191">
                  <c:v>15</c:v>
                </c:pt>
                <c:pt idx="1192">
                  <c:v>16</c:v>
                </c:pt>
                <c:pt idx="1193">
                  <c:v>16</c:v>
                </c:pt>
                <c:pt idx="1194">
                  <c:v>15</c:v>
                </c:pt>
                <c:pt idx="1195">
                  <c:v>15</c:v>
                </c:pt>
                <c:pt idx="1196">
                  <c:v>15</c:v>
                </c:pt>
                <c:pt idx="1197">
                  <c:v>15</c:v>
                </c:pt>
                <c:pt idx="1198">
                  <c:v>15</c:v>
                </c:pt>
                <c:pt idx="1199">
                  <c:v>14</c:v>
                </c:pt>
                <c:pt idx="1200">
                  <c:v>14</c:v>
                </c:pt>
                <c:pt idx="1201">
                  <c:v>14</c:v>
                </c:pt>
                <c:pt idx="1202">
                  <c:v>15</c:v>
                </c:pt>
                <c:pt idx="1203">
                  <c:v>13</c:v>
                </c:pt>
                <c:pt idx="1204">
                  <c:v>13</c:v>
                </c:pt>
                <c:pt idx="1205">
                  <c:v>13</c:v>
                </c:pt>
                <c:pt idx="1206">
                  <c:v>13</c:v>
                </c:pt>
                <c:pt idx="1207">
                  <c:v>12</c:v>
                </c:pt>
                <c:pt idx="1208">
                  <c:v>13</c:v>
                </c:pt>
                <c:pt idx="1209">
                  <c:v>13</c:v>
                </c:pt>
                <c:pt idx="1210">
                  <c:v>13</c:v>
                </c:pt>
                <c:pt idx="1211">
                  <c:v>13</c:v>
                </c:pt>
                <c:pt idx="1212">
                  <c:v>13</c:v>
                </c:pt>
                <c:pt idx="1213">
                  <c:v>13</c:v>
                </c:pt>
                <c:pt idx="1214">
                  <c:v>14</c:v>
                </c:pt>
                <c:pt idx="1215">
                  <c:v>15</c:v>
                </c:pt>
                <c:pt idx="1216">
                  <c:v>14</c:v>
                </c:pt>
                <c:pt idx="1217">
                  <c:v>14</c:v>
                </c:pt>
                <c:pt idx="1218">
                  <c:v>13</c:v>
                </c:pt>
                <c:pt idx="1219">
                  <c:v>13</c:v>
                </c:pt>
                <c:pt idx="1220">
                  <c:v>13</c:v>
                </c:pt>
                <c:pt idx="1221">
                  <c:v>13</c:v>
                </c:pt>
                <c:pt idx="1222">
                  <c:v>13</c:v>
                </c:pt>
                <c:pt idx="1223">
                  <c:v>13</c:v>
                </c:pt>
                <c:pt idx="1224">
                  <c:v>13</c:v>
                </c:pt>
                <c:pt idx="1225">
                  <c:v>13</c:v>
                </c:pt>
                <c:pt idx="1226">
                  <c:v>13</c:v>
                </c:pt>
                <c:pt idx="1227">
                  <c:v>13</c:v>
                </c:pt>
                <c:pt idx="1228">
                  <c:v>13</c:v>
                </c:pt>
                <c:pt idx="1229">
                  <c:v>13</c:v>
                </c:pt>
                <c:pt idx="1230">
                  <c:v>13</c:v>
                </c:pt>
                <c:pt idx="1231">
                  <c:v>13</c:v>
                </c:pt>
                <c:pt idx="1232">
                  <c:v>13</c:v>
                </c:pt>
                <c:pt idx="1233">
                  <c:v>13</c:v>
                </c:pt>
                <c:pt idx="1234">
                  <c:v>13</c:v>
                </c:pt>
                <c:pt idx="1235">
                  <c:v>14</c:v>
                </c:pt>
                <c:pt idx="1236">
                  <c:v>14</c:v>
                </c:pt>
                <c:pt idx="1237">
                  <c:v>14</c:v>
                </c:pt>
                <c:pt idx="1238">
                  <c:v>15</c:v>
                </c:pt>
                <c:pt idx="1239">
                  <c:v>15</c:v>
                </c:pt>
                <c:pt idx="1240">
                  <c:v>15</c:v>
                </c:pt>
                <c:pt idx="1241">
                  <c:v>15</c:v>
                </c:pt>
                <c:pt idx="1242">
                  <c:v>15</c:v>
                </c:pt>
                <c:pt idx="1243">
                  <c:v>14</c:v>
                </c:pt>
                <c:pt idx="1244">
                  <c:v>14</c:v>
                </c:pt>
                <c:pt idx="1245">
                  <c:v>14</c:v>
                </c:pt>
                <c:pt idx="1246">
                  <c:v>14</c:v>
                </c:pt>
                <c:pt idx="1247">
                  <c:v>15</c:v>
                </c:pt>
                <c:pt idx="1248">
                  <c:v>16</c:v>
                </c:pt>
                <c:pt idx="1249">
                  <c:v>16</c:v>
                </c:pt>
                <c:pt idx="1250">
                  <c:v>16</c:v>
                </c:pt>
                <c:pt idx="1251">
                  <c:v>17</c:v>
                </c:pt>
                <c:pt idx="1252">
                  <c:v>17</c:v>
                </c:pt>
                <c:pt idx="1253">
                  <c:v>16</c:v>
                </c:pt>
                <c:pt idx="1254">
                  <c:v>17</c:v>
                </c:pt>
                <c:pt idx="1255">
                  <c:v>15</c:v>
                </c:pt>
                <c:pt idx="1256">
                  <c:v>14</c:v>
                </c:pt>
                <c:pt idx="1257">
                  <c:v>15</c:v>
                </c:pt>
                <c:pt idx="1258">
                  <c:v>15</c:v>
                </c:pt>
                <c:pt idx="1259">
                  <c:v>16</c:v>
                </c:pt>
                <c:pt idx="1260">
                  <c:v>16</c:v>
                </c:pt>
                <c:pt idx="1261">
                  <c:v>16</c:v>
                </c:pt>
                <c:pt idx="1262">
                  <c:v>16</c:v>
                </c:pt>
                <c:pt idx="1263">
                  <c:v>16</c:v>
                </c:pt>
                <c:pt idx="1264">
                  <c:v>16</c:v>
                </c:pt>
                <c:pt idx="1265">
                  <c:v>16</c:v>
                </c:pt>
                <c:pt idx="1266">
                  <c:v>16</c:v>
                </c:pt>
                <c:pt idx="1267">
                  <c:v>16</c:v>
                </c:pt>
                <c:pt idx="1268">
                  <c:v>16</c:v>
                </c:pt>
                <c:pt idx="1269">
                  <c:v>17</c:v>
                </c:pt>
                <c:pt idx="1270">
                  <c:v>16</c:v>
                </c:pt>
                <c:pt idx="1271">
                  <c:v>16</c:v>
                </c:pt>
                <c:pt idx="1272">
                  <c:v>15</c:v>
                </c:pt>
                <c:pt idx="1273">
                  <c:v>15</c:v>
                </c:pt>
                <c:pt idx="1274">
                  <c:v>15</c:v>
                </c:pt>
                <c:pt idx="1275">
                  <c:v>15</c:v>
                </c:pt>
                <c:pt idx="1276">
                  <c:v>15</c:v>
                </c:pt>
                <c:pt idx="1277">
                  <c:v>15</c:v>
                </c:pt>
                <c:pt idx="1278">
                  <c:v>16</c:v>
                </c:pt>
                <c:pt idx="1279">
                  <c:v>16</c:v>
                </c:pt>
                <c:pt idx="1280">
                  <c:v>15</c:v>
                </c:pt>
                <c:pt idx="1281">
                  <c:v>16</c:v>
                </c:pt>
                <c:pt idx="1282">
                  <c:v>17</c:v>
                </c:pt>
                <c:pt idx="1283">
                  <c:v>17</c:v>
                </c:pt>
                <c:pt idx="1284">
                  <c:v>17</c:v>
                </c:pt>
                <c:pt idx="1285">
                  <c:v>18</c:v>
                </c:pt>
                <c:pt idx="1286">
                  <c:v>18</c:v>
                </c:pt>
                <c:pt idx="1287">
                  <c:v>18</c:v>
                </c:pt>
                <c:pt idx="1288">
                  <c:v>18</c:v>
                </c:pt>
                <c:pt idx="1289">
                  <c:v>18</c:v>
                </c:pt>
                <c:pt idx="1290">
                  <c:v>18</c:v>
                </c:pt>
                <c:pt idx="1291">
                  <c:v>16</c:v>
                </c:pt>
                <c:pt idx="1292">
                  <c:v>17</c:v>
                </c:pt>
                <c:pt idx="1293">
                  <c:v>17</c:v>
                </c:pt>
                <c:pt idx="1294">
                  <c:v>17</c:v>
                </c:pt>
                <c:pt idx="1295">
                  <c:v>17</c:v>
                </c:pt>
                <c:pt idx="1296">
                  <c:v>17</c:v>
                </c:pt>
                <c:pt idx="1297">
                  <c:v>17</c:v>
                </c:pt>
                <c:pt idx="1298">
                  <c:v>17</c:v>
                </c:pt>
                <c:pt idx="1299">
                  <c:v>17</c:v>
                </c:pt>
                <c:pt idx="1300">
                  <c:v>17</c:v>
                </c:pt>
                <c:pt idx="1301">
                  <c:v>17</c:v>
                </c:pt>
                <c:pt idx="1302">
                  <c:v>16</c:v>
                </c:pt>
                <c:pt idx="1303">
                  <c:v>16</c:v>
                </c:pt>
                <c:pt idx="1304">
                  <c:v>16</c:v>
                </c:pt>
                <c:pt idx="1305">
                  <c:v>16</c:v>
                </c:pt>
                <c:pt idx="1306">
                  <c:v>17</c:v>
                </c:pt>
                <c:pt idx="1307">
                  <c:v>18</c:v>
                </c:pt>
                <c:pt idx="1308">
                  <c:v>18</c:v>
                </c:pt>
                <c:pt idx="1309">
                  <c:v>18</c:v>
                </c:pt>
                <c:pt idx="1310">
                  <c:v>17</c:v>
                </c:pt>
                <c:pt idx="1311">
                  <c:v>17</c:v>
                </c:pt>
                <c:pt idx="1312">
                  <c:v>17</c:v>
                </c:pt>
                <c:pt idx="1313">
                  <c:v>17</c:v>
                </c:pt>
                <c:pt idx="1314">
                  <c:v>17</c:v>
                </c:pt>
                <c:pt idx="1315">
                  <c:v>17</c:v>
                </c:pt>
                <c:pt idx="1316">
                  <c:v>17</c:v>
                </c:pt>
                <c:pt idx="1317">
                  <c:v>17</c:v>
                </c:pt>
                <c:pt idx="1318">
                  <c:v>18</c:v>
                </c:pt>
                <c:pt idx="1319">
                  <c:v>18</c:v>
                </c:pt>
                <c:pt idx="1320">
                  <c:v>18</c:v>
                </c:pt>
                <c:pt idx="1321">
                  <c:v>18</c:v>
                </c:pt>
                <c:pt idx="1322">
                  <c:v>18</c:v>
                </c:pt>
                <c:pt idx="1323">
                  <c:v>18</c:v>
                </c:pt>
                <c:pt idx="1324">
                  <c:v>17</c:v>
                </c:pt>
                <c:pt idx="1325">
                  <c:v>17</c:v>
                </c:pt>
                <c:pt idx="1326">
                  <c:v>17</c:v>
                </c:pt>
                <c:pt idx="1327">
                  <c:v>16</c:v>
                </c:pt>
                <c:pt idx="1328">
                  <c:v>16</c:v>
                </c:pt>
                <c:pt idx="1329">
                  <c:v>16</c:v>
                </c:pt>
                <c:pt idx="1330">
                  <c:v>16</c:v>
                </c:pt>
                <c:pt idx="1331">
                  <c:v>17</c:v>
                </c:pt>
                <c:pt idx="1332">
                  <c:v>17</c:v>
                </c:pt>
                <c:pt idx="1333">
                  <c:v>17</c:v>
                </c:pt>
                <c:pt idx="1334">
                  <c:v>17</c:v>
                </c:pt>
                <c:pt idx="1335">
                  <c:v>17</c:v>
                </c:pt>
                <c:pt idx="1336">
                  <c:v>17</c:v>
                </c:pt>
                <c:pt idx="1337">
                  <c:v>18</c:v>
                </c:pt>
                <c:pt idx="1338">
                  <c:v>18</c:v>
                </c:pt>
                <c:pt idx="1339">
                  <c:v>18</c:v>
                </c:pt>
                <c:pt idx="1340">
                  <c:v>18</c:v>
                </c:pt>
                <c:pt idx="1341">
                  <c:v>16</c:v>
                </c:pt>
                <c:pt idx="1342">
                  <c:v>17</c:v>
                </c:pt>
                <c:pt idx="1343">
                  <c:v>17</c:v>
                </c:pt>
                <c:pt idx="1344">
                  <c:v>17</c:v>
                </c:pt>
                <c:pt idx="1345">
                  <c:v>17</c:v>
                </c:pt>
                <c:pt idx="1346">
                  <c:v>17</c:v>
                </c:pt>
                <c:pt idx="1347">
                  <c:v>17</c:v>
                </c:pt>
                <c:pt idx="1348">
                  <c:v>17</c:v>
                </c:pt>
                <c:pt idx="1349">
                  <c:v>17</c:v>
                </c:pt>
                <c:pt idx="1350">
                  <c:v>16</c:v>
                </c:pt>
                <c:pt idx="1351">
                  <c:v>17</c:v>
                </c:pt>
                <c:pt idx="1352">
                  <c:v>17</c:v>
                </c:pt>
                <c:pt idx="1353">
                  <c:v>17</c:v>
                </c:pt>
                <c:pt idx="1354">
                  <c:v>18</c:v>
                </c:pt>
                <c:pt idx="1355">
                  <c:v>18</c:v>
                </c:pt>
                <c:pt idx="1356">
                  <c:v>18</c:v>
                </c:pt>
                <c:pt idx="1357">
                  <c:v>18</c:v>
                </c:pt>
                <c:pt idx="1358">
                  <c:v>19</c:v>
                </c:pt>
                <c:pt idx="1359">
                  <c:v>18</c:v>
                </c:pt>
                <c:pt idx="1360">
                  <c:v>18</c:v>
                </c:pt>
                <c:pt idx="1361">
                  <c:v>19</c:v>
                </c:pt>
                <c:pt idx="1362">
                  <c:v>18</c:v>
                </c:pt>
                <c:pt idx="1363">
                  <c:v>19</c:v>
                </c:pt>
                <c:pt idx="1364">
                  <c:v>20</c:v>
                </c:pt>
                <c:pt idx="1365">
                  <c:v>19</c:v>
                </c:pt>
                <c:pt idx="1366">
                  <c:v>18</c:v>
                </c:pt>
                <c:pt idx="1367">
                  <c:v>17</c:v>
                </c:pt>
                <c:pt idx="1368">
                  <c:v>18</c:v>
                </c:pt>
                <c:pt idx="1369">
                  <c:v>18</c:v>
                </c:pt>
                <c:pt idx="1370">
                  <c:v>18</c:v>
                </c:pt>
                <c:pt idx="1371">
                  <c:v>19</c:v>
                </c:pt>
                <c:pt idx="1372">
                  <c:v>19</c:v>
                </c:pt>
                <c:pt idx="1373">
                  <c:v>19</c:v>
                </c:pt>
                <c:pt idx="1374">
                  <c:v>19</c:v>
                </c:pt>
                <c:pt idx="1375">
                  <c:v>19</c:v>
                </c:pt>
                <c:pt idx="1376">
                  <c:v>19</c:v>
                </c:pt>
                <c:pt idx="1377">
                  <c:v>19</c:v>
                </c:pt>
                <c:pt idx="1378">
                  <c:v>19</c:v>
                </c:pt>
                <c:pt idx="1379">
                  <c:v>18</c:v>
                </c:pt>
                <c:pt idx="1380">
                  <c:v>18</c:v>
                </c:pt>
                <c:pt idx="1381">
                  <c:v>18</c:v>
                </c:pt>
                <c:pt idx="1382">
                  <c:v>19</c:v>
                </c:pt>
                <c:pt idx="1383">
                  <c:v>19</c:v>
                </c:pt>
                <c:pt idx="1384">
                  <c:v>19</c:v>
                </c:pt>
                <c:pt idx="1385">
                  <c:v>19</c:v>
                </c:pt>
                <c:pt idx="1386">
                  <c:v>20</c:v>
                </c:pt>
                <c:pt idx="1387">
                  <c:v>20</c:v>
                </c:pt>
                <c:pt idx="1388">
                  <c:v>20</c:v>
                </c:pt>
                <c:pt idx="1389">
                  <c:v>19</c:v>
                </c:pt>
                <c:pt idx="1390">
                  <c:v>19</c:v>
                </c:pt>
                <c:pt idx="1391">
                  <c:v>19</c:v>
                </c:pt>
                <c:pt idx="1392">
                  <c:v>20</c:v>
                </c:pt>
                <c:pt idx="1393">
                  <c:v>21</c:v>
                </c:pt>
                <c:pt idx="1394">
                  <c:v>20</c:v>
                </c:pt>
                <c:pt idx="1395">
                  <c:v>19</c:v>
                </c:pt>
                <c:pt idx="1396">
                  <c:v>19</c:v>
                </c:pt>
                <c:pt idx="1397">
                  <c:v>19</c:v>
                </c:pt>
                <c:pt idx="1398">
                  <c:v>19</c:v>
                </c:pt>
                <c:pt idx="1399">
                  <c:v>20</c:v>
                </c:pt>
                <c:pt idx="1400">
                  <c:v>20</c:v>
                </c:pt>
                <c:pt idx="1401">
                  <c:v>20</c:v>
                </c:pt>
                <c:pt idx="1402">
                  <c:v>20</c:v>
                </c:pt>
                <c:pt idx="1403">
                  <c:v>20</c:v>
                </c:pt>
                <c:pt idx="1404">
                  <c:v>20</c:v>
                </c:pt>
                <c:pt idx="1405">
                  <c:v>19</c:v>
                </c:pt>
                <c:pt idx="1406">
                  <c:v>20</c:v>
                </c:pt>
                <c:pt idx="1407">
                  <c:v>20</c:v>
                </c:pt>
                <c:pt idx="1408">
                  <c:v>19</c:v>
                </c:pt>
                <c:pt idx="1409">
                  <c:v>19</c:v>
                </c:pt>
                <c:pt idx="1410">
                  <c:v>19</c:v>
                </c:pt>
                <c:pt idx="1411">
                  <c:v>20</c:v>
                </c:pt>
                <c:pt idx="1412">
                  <c:v>20</c:v>
                </c:pt>
                <c:pt idx="1413">
                  <c:v>20</c:v>
                </c:pt>
                <c:pt idx="1414">
                  <c:v>20</c:v>
                </c:pt>
                <c:pt idx="1415">
                  <c:v>20</c:v>
                </c:pt>
                <c:pt idx="1416">
                  <c:v>20</c:v>
                </c:pt>
                <c:pt idx="1417">
                  <c:v>20</c:v>
                </c:pt>
                <c:pt idx="1418">
                  <c:v>20</c:v>
                </c:pt>
                <c:pt idx="1419">
                  <c:v>19</c:v>
                </c:pt>
                <c:pt idx="1420">
                  <c:v>19</c:v>
                </c:pt>
                <c:pt idx="1421">
                  <c:v>18</c:v>
                </c:pt>
                <c:pt idx="1422">
                  <c:v>18</c:v>
                </c:pt>
                <c:pt idx="1423">
                  <c:v>18</c:v>
                </c:pt>
                <c:pt idx="1424">
                  <c:v>18</c:v>
                </c:pt>
                <c:pt idx="1425">
                  <c:v>19</c:v>
                </c:pt>
                <c:pt idx="1426">
                  <c:v>19</c:v>
                </c:pt>
                <c:pt idx="1427">
                  <c:v>20</c:v>
                </c:pt>
                <c:pt idx="1428">
                  <c:v>20</c:v>
                </c:pt>
                <c:pt idx="1429">
                  <c:v>20</c:v>
                </c:pt>
                <c:pt idx="1430">
                  <c:v>21</c:v>
                </c:pt>
                <c:pt idx="1431">
                  <c:v>21</c:v>
                </c:pt>
                <c:pt idx="1432">
                  <c:v>21</c:v>
                </c:pt>
                <c:pt idx="1433">
                  <c:v>20</c:v>
                </c:pt>
                <c:pt idx="1434">
                  <c:v>21</c:v>
                </c:pt>
                <c:pt idx="1435">
                  <c:v>21</c:v>
                </c:pt>
                <c:pt idx="1436">
                  <c:v>21</c:v>
                </c:pt>
                <c:pt idx="1437">
                  <c:v>20</c:v>
                </c:pt>
                <c:pt idx="1438">
                  <c:v>20</c:v>
                </c:pt>
                <c:pt idx="1439">
                  <c:v>20</c:v>
                </c:pt>
                <c:pt idx="1440">
                  <c:v>20</c:v>
                </c:pt>
                <c:pt idx="1441">
                  <c:v>20</c:v>
                </c:pt>
                <c:pt idx="1442">
                  <c:v>20</c:v>
                </c:pt>
                <c:pt idx="1443">
                  <c:v>20</c:v>
                </c:pt>
                <c:pt idx="1444">
                  <c:v>20</c:v>
                </c:pt>
                <c:pt idx="1445">
                  <c:v>20</c:v>
                </c:pt>
                <c:pt idx="1446">
                  <c:v>20</c:v>
                </c:pt>
                <c:pt idx="1447">
                  <c:v>20</c:v>
                </c:pt>
                <c:pt idx="1448">
                  <c:v>20</c:v>
                </c:pt>
                <c:pt idx="1449">
                  <c:v>20</c:v>
                </c:pt>
                <c:pt idx="1450">
                  <c:v>20</c:v>
                </c:pt>
                <c:pt idx="1451">
                  <c:v>20</c:v>
                </c:pt>
                <c:pt idx="1452">
                  <c:v>21</c:v>
                </c:pt>
                <c:pt idx="1453">
                  <c:v>20</c:v>
                </c:pt>
                <c:pt idx="1454">
                  <c:v>20</c:v>
                </c:pt>
                <c:pt idx="1455">
                  <c:v>20</c:v>
                </c:pt>
                <c:pt idx="1456">
                  <c:v>20</c:v>
                </c:pt>
                <c:pt idx="1457">
                  <c:v>21</c:v>
                </c:pt>
                <c:pt idx="1458">
                  <c:v>22</c:v>
                </c:pt>
                <c:pt idx="1459">
                  <c:v>21</c:v>
                </c:pt>
                <c:pt idx="1460">
                  <c:v>20</c:v>
                </c:pt>
                <c:pt idx="1461">
                  <c:v>20</c:v>
                </c:pt>
                <c:pt idx="1462">
                  <c:v>20</c:v>
                </c:pt>
                <c:pt idx="1463">
                  <c:v>21</c:v>
                </c:pt>
                <c:pt idx="1464">
                  <c:v>21</c:v>
                </c:pt>
                <c:pt idx="1465">
                  <c:v>22</c:v>
                </c:pt>
                <c:pt idx="1466">
                  <c:v>20</c:v>
                </c:pt>
                <c:pt idx="1467">
                  <c:v>20</c:v>
                </c:pt>
                <c:pt idx="1468">
                  <c:v>20</c:v>
                </c:pt>
                <c:pt idx="1469">
                  <c:v>20</c:v>
                </c:pt>
                <c:pt idx="1470">
                  <c:v>20</c:v>
                </c:pt>
                <c:pt idx="1471">
                  <c:v>20</c:v>
                </c:pt>
                <c:pt idx="1472">
                  <c:v>20</c:v>
                </c:pt>
                <c:pt idx="1473">
                  <c:v>20</c:v>
                </c:pt>
                <c:pt idx="1474">
                  <c:v>20</c:v>
                </c:pt>
                <c:pt idx="1475">
                  <c:v>20</c:v>
                </c:pt>
                <c:pt idx="1476">
                  <c:v>20</c:v>
                </c:pt>
                <c:pt idx="1477">
                  <c:v>20</c:v>
                </c:pt>
                <c:pt idx="1478">
                  <c:v>20</c:v>
                </c:pt>
                <c:pt idx="1479">
                  <c:v>20</c:v>
                </c:pt>
                <c:pt idx="1480">
                  <c:v>20</c:v>
                </c:pt>
                <c:pt idx="1481">
                  <c:v>21</c:v>
                </c:pt>
                <c:pt idx="1482">
                  <c:v>22</c:v>
                </c:pt>
                <c:pt idx="1483">
                  <c:v>23</c:v>
                </c:pt>
                <c:pt idx="1484">
                  <c:v>21</c:v>
                </c:pt>
                <c:pt idx="1485">
                  <c:v>20</c:v>
                </c:pt>
                <c:pt idx="1486">
                  <c:v>20</c:v>
                </c:pt>
                <c:pt idx="1487">
                  <c:v>20</c:v>
                </c:pt>
                <c:pt idx="1488">
                  <c:v>20</c:v>
                </c:pt>
                <c:pt idx="1489">
                  <c:v>20</c:v>
                </c:pt>
                <c:pt idx="1490">
                  <c:v>20</c:v>
                </c:pt>
                <c:pt idx="1491">
                  <c:v>20</c:v>
                </c:pt>
                <c:pt idx="1492">
                  <c:v>20</c:v>
                </c:pt>
                <c:pt idx="1493">
                  <c:v>20</c:v>
                </c:pt>
                <c:pt idx="1494">
                  <c:v>21</c:v>
                </c:pt>
                <c:pt idx="1495">
                  <c:v>21</c:v>
                </c:pt>
                <c:pt idx="1496">
                  <c:v>22</c:v>
                </c:pt>
                <c:pt idx="1497">
                  <c:v>21</c:v>
                </c:pt>
                <c:pt idx="1498">
                  <c:v>22</c:v>
                </c:pt>
                <c:pt idx="1499">
                  <c:v>22</c:v>
                </c:pt>
                <c:pt idx="1500">
                  <c:v>22</c:v>
                </c:pt>
                <c:pt idx="1501">
                  <c:v>20</c:v>
                </c:pt>
                <c:pt idx="1502">
                  <c:v>20</c:v>
                </c:pt>
                <c:pt idx="1503">
                  <c:v>21</c:v>
                </c:pt>
                <c:pt idx="1504">
                  <c:v>22</c:v>
                </c:pt>
                <c:pt idx="1505">
                  <c:v>22</c:v>
                </c:pt>
                <c:pt idx="1506">
                  <c:v>23</c:v>
                </c:pt>
                <c:pt idx="1507">
                  <c:v>23</c:v>
                </c:pt>
                <c:pt idx="1508">
                  <c:v>23</c:v>
                </c:pt>
                <c:pt idx="1509">
                  <c:v>23</c:v>
                </c:pt>
                <c:pt idx="1510">
                  <c:v>23</c:v>
                </c:pt>
                <c:pt idx="1511">
                  <c:v>24</c:v>
                </c:pt>
                <c:pt idx="1512">
                  <c:v>23</c:v>
                </c:pt>
                <c:pt idx="1513">
                  <c:v>22</c:v>
                </c:pt>
                <c:pt idx="1514">
                  <c:v>22</c:v>
                </c:pt>
                <c:pt idx="1515">
                  <c:v>22</c:v>
                </c:pt>
                <c:pt idx="1516">
                  <c:v>22</c:v>
                </c:pt>
                <c:pt idx="1517">
                  <c:v>21</c:v>
                </c:pt>
                <c:pt idx="1518">
                  <c:v>21</c:v>
                </c:pt>
                <c:pt idx="1519">
                  <c:v>21</c:v>
                </c:pt>
                <c:pt idx="1520">
                  <c:v>20</c:v>
                </c:pt>
                <c:pt idx="1521">
                  <c:v>21</c:v>
                </c:pt>
                <c:pt idx="1522">
                  <c:v>21</c:v>
                </c:pt>
                <c:pt idx="1523">
                  <c:v>21</c:v>
                </c:pt>
                <c:pt idx="1524">
                  <c:v>22</c:v>
                </c:pt>
                <c:pt idx="1525">
                  <c:v>22</c:v>
                </c:pt>
                <c:pt idx="1526">
                  <c:v>22</c:v>
                </c:pt>
                <c:pt idx="1527">
                  <c:v>22</c:v>
                </c:pt>
                <c:pt idx="1528">
                  <c:v>22</c:v>
                </c:pt>
                <c:pt idx="1529">
                  <c:v>23</c:v>
                </c:pt>
                <c:pt idx="1530">
                  <c:v>23</c:v>
                </c:pt>
                <c:pt idx="1531">
                  <c:v>22</c:v>
                </c:pt>
                <c:pt idx="1532">
                  <c:v>22</c:v>
                </c:pt>
                <c:pt idx="1533">
                  <c:v>22</c:v>
                </c:pt>
                <c:pt idx="1534">
                  <c:v>21</c:v>
                </c:pt>
                <c:pt idx="1535">
                  <c:v>21</c:v>
                </c:pt>
                <c:pt idx="1536">
                  <c:v>21</c:v>
                </c:pt>
                <c:pt idx="1537">
                  <c:v>22</c:v>
                </c:pt>
                <c:pt idx="1538">
                  <c:v>22</c:v>
                </c:pt>
                <c:pt idx="1539">
                  <c:v>21</c:v>
                </c:pt>
                <c:pt idx="1540">
                  <c:v>21</c:v>
                </c:pt>
                <c:pt idx="1541">
                  <c:v>22</c:v>
                </c:pt>
                <c:pt idx="1542">
                  <c:v>23</c:v>
                </c:pt>
                <c:pt idx="1543">
                  <c:v>23</c:v>
                </c:pt>
                <c:pt idx="1544">
                  <c:v>23</c:v>
                </c:pt>
                <c:pt idx="1545">
                  <c:v>23</c:v>
                </c:pt>
                <c:pt idx="1546">
                  <c:v>23</c:v>
                </c:pt>
                <c:pt idx="1547">
                  <c:v>23</c:v>
                </c:pt>
                <c:pt idx="1548">
                  <c:v>24</c:v>
                </c:pt>
                <c:pt idx="1549">
                  <c:v>24</c:v>
                </c:pt>
                <c:pt idx="1550">
                  <c:v>23</c:v>
                </c:pt>
                <c:pt idx="1551">
                  <c:v>23</c:v>
                </c:pt>
                <c:pt idx="1552">
                  <c:v>23</c:v>
                </c:pt>
                <c:pt idx="1553">
                  <c:v>23</c:v>
                </c:pt>
                <c:pt idx="1554">
                  <c:v>23</c:v>
                </c:pt>
                <c:pt idx="1555">
                  <c:v>23</c:v>
                </c:pt>
                <c:pt idx="1556">
                  <c:v>23</c:v>
                </c:pt>
                <c:pt idx="1557">
                  <c:v>21</c:v>
                </c:pt>
                <c:pt idx="1558">
                  <c:v>22</c:v>
                </c:pt>
                <c:pt idx="1559">
                  <c:v>22</c:v>
                </c:pt>
                <c:pt idx="1560">
                  <c:v>22</c:v>
                </c:pt>
                <c:pt idx="1561">
                  <c:v>21</c:v>
                </c:pt>
                <c:pt idx="1562">
                  <c:v>21</c:v>
                </c:pt>
                <c:pt idx="1563">
                  <c:v>21</c:v>
                </c:pt>
                <c:pt idx="1564">
                  <c:v>21</c:v>
                </c:pt>
                <c:pt idx="1565">
                  <c:v>22</c:v>
                </c:pt>
                <c:pt idx="1566">
                  <c:v>21</c:v>
                </c:pt>
                <c:pt idx="1567">
                  <c:v>22</c:v>
                </c:pt>
                <c:pt idx="1568">
                  <c:v>23</c:v>
                </c:pt>
                <c:pt idx="1569">
                  <c:v>23</c:v>
                </c:pt>
                <c:pt idx="1570">
                  <c:v>23</c:v>
                </c:pt>
                <c:pt idx="1571">
                  <c:v>23</c:v>
                </c:pt>
                <c:pt idx="1572">
                  <c:v>22</c:v>
                </c:pt>
                <c:pt idx="1573">
                  <c:v>22</c:v>
                </c:pt>
                <c:pt idx="1574">
                  <c:v>23</c:v>
                </c:pt>
                <c:pt idx="1575">
                  <c:v>22</c:v>
                </c:pt>
                <c:pt idx="1576">
                  <c:v>22</c:v>
                </c:pt>
                <c:pt idx="1577">
                  <c:v>22</c:v>
                </c:pt>
                <c:pt idx="1578">
                  <c:v>22</c:v>
                </c:pt>
                <c:pt idx="1579">
                  <c:v>22</c:v>
                </c:pt>
                <c:pt idx="1580">
                  <c:v>22</c:v>
                </c:pt>
                <c:pt idx="1581">
                  <c:v>22</c:v>
                </c:pt>
                <c:pt idx="1582">
                  <c:v>22</c:v>
                </c:pt>
                <c:pt idx="1583">
                  <c:v>22</c:v>
                </c:pt>
                <c:pt idx="1584">
                  <c:v>23</c:v>
                </c:pt>
                <c:pt idx="1585">
                  <c:v>22</c:v>
                </c:pt>
                <c:pt idx="1586">
                  <c:v>23</c:v>
                </c:pt>
                <c:pt idx="1587">
                  <c:v>23</c:v>
                </c:pt>
                <c:pt idx="1588">
                  <c:v>24</c:v>
                </c:pt>
                <c:pt idx="1589">
                  <c:v>23</c:v>
                </c:pt>
                <c:pt idx="1590">
                  <c:v>23</c:v>
                </c:pt>
                <c:pt idx="1591">
                  <c:v>23</c:v>
                </c:pt>
                <c:pt idx="1592">
                  <c:v>23</c:v>
                </c:pt>
                <c:pt idx="1593">
                  <c:v>24</c:v>
                </c:pt>
                <c:pt idx="1594">
                  <c:v>25</c:v>
                </c:pt>
                <c:pt idx="1595">
                  <c:v>24</c:v>
                </c:pt>
                <c:pt idx="1596">
                  <c:v>23</c:v>
                </c:pt>
                <c:pt idx="1597">
                  <c:v>23</c:v>
                </c:pt>
                <c:pt idx="1598">
                  <c:v>24</c:v>
                </c:pt>
                <c:pt idx="1599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89-463D-8A2F-6ACB2D8F0FA8}"/>
            </c:ext>
          </c:extLst>
        </c:ser>
        <c:ser>
          <c:idx val="2"/>
          <c:order val="2"/>
          <c:tx>
            <c:strRef>
              <c:f>log_miasta!$E$1:$E$2</c:f>
              <c:strCache>
                <c:ptCount val="2"/>
                <c:pt idx="0">
                  <c:v>Sklepy</c:v>
                </c:pt>
                <c:pt idx="1">
                  <c:v>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log_miasta!$E$3:$E$1602</c:f>
              <c:numCache>
                <c:formatCode>General</c:formatCode>
                <c:ptCount val="16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1</c:v>
                </c:pt>
                <c:pt idx="30">
                  <c:v>2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1</c:v>
                </c:pt>
                <c:pt idx="55">
                  <c:v>1</c:v>
                </c:pt>
                <c:pt idx="56">
                  <c:v>0</c:v>
                </c:pt>
                <c:pt idx="57">
                  <c:v>0</c:v>
                </c:pt>
                <c:pt idx="58">
                  <c:v>1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2</c:v>
                </c:pt>
                <c:pt idx="69">
                  <c:v>2</c:v>
                </c:pt>
                <c:pt idx="70">
                  <c:v>1</c:v>
                </c:pt>
                <c:pt idx="71">
                  <c:v>1</c:v>
                </c:pt>
                <c:pt idx="72">
                  <c:v>2</c:v>
                </c:pt>
                <c:pt idx="73">
                  <c:v>3</c:v>
                </c:pt>
                <c:pt idx="74">
                  <c:v>3</c:v>
                </c:pt>
                <c:pt idx="75">
                  <c:v>4</c:v>
                </c:pt>
                <c:pt idx="76">
                  <c:v>3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1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1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1</c:v>
                </c:pt>
                <c:pt idx="135">
                  <c:v>1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1</c:v>
                </c:pt>
                <c:pt idx="142">
                  <c:v>1</c:v>
                </c:pt>
                <c:pt idx="143">
                  <c:v>2</c:v>
                </c:pt>
                <c:pt idx="144">
                  <c:v>2</c:v>
                </c:pt>
                <c:pt idx="145">
                  <c:v>3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2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2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2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1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2</c:v>
                </c:pt>
                <c:pt idx="219">
                  <c:v>3</c:v>
                </c:pt>
                <c:pt idx="220">
                  <c:v>3</c:v>
                </c:pt>
                <c:pt idx="221">
                  <c:v>3</c:v>
                </c:pt>
                <c:pt idx="222">
                  <c:v>3</c:v>
                </c:pt>
                <c:pt idx="223">
                  <c:v>4</c:v>
                </c:pt>
                <c:pt idx="224">
                  <c:v>4</c:v>
                </c:pt>
                <c:pt idx="225">
                  <c:v>4</c:v>
                </c:pt>
                <c:pt idx="226">
                  <c:v>4</c:v>
                </c:pt>
                <c:pt idx="227">
                  <c:v>5</c:v>
                </c:pt>
                <c:pt idx="228">
                  <c:v>5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1</c:v>
                </c:pt>
                <c:pt idx="247">
                  <c:v>2</c:v>
                </c:pt>
                <c:pt idx="248">
                  <c:v>0</c:v>
                </c:pt>
                <c:pt idx="249">
                  <c:v>0</c:v>
                </c:pt>
                <c:pt idx="250">
                  <c:v>1</c:v>
                </c:pt>
                <c:pt idx="251">
                  <c:v>0</c:v>
                </c:pt>
                <c:pt idx="252">
                  <c:v>1</c:v>
                </c:pt>
                <c:pt idx="253">
                  <c:v>0</c:v>
                </c:pt>
                <c:pt idx="254">
                  <c:v>1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1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1</c:v>
                </c:pt>
                <c:pt idx="273">
                  <c:v>1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2</c:v>
                </c:pt>
                <c:pt idx="282">
                  <c:v>2</c:v>
                </c:pt>
                <c:pt idx="283">
                  <c:v>2</c:v>
                </c:pt>
                <c:pt idx="284">
                  <c:v>3</c:v>
                </c:pt>
                <c:pt idx="285">
                  <c:v>4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0</c:v>
                </c:pt>
                <c:pt idx="299">
                  <c:v>0</c:v>
                </c:pt>
                <c:pt idx="300">
                  <c:v>1</c:v>
                </c:pt>
                <c:pt idx="301">
                  <c:v>1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1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1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2</c:v>
                </c:pt>
                <c:pt idx="321">
                  <c:v>2</c:v>
                </c:pt>
                <c:pt idx="322">
                  <c:v>1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2</c:v>
                </c:pt>
                <c:pt idx="338">
                  <c:v>0</c:v>
                </c:pt>
                <c:pt idx="339">
                  <c:v>0</c:v>
                </c:pt>
                <c:pt idx="340">
                  <c:v>1</c:v>
                </c:pt>
                <c:pt idx="341">
                  <c:v>2</c:v>
                </c:pt>
                <c:pt idx="342">
                  <c:v>2</c:v>
                </c:pt>
                <c:pt idx="343">
                  <c:v>2</c:v>
                </c:pt>
                <c:pt idx="344">
                  <c:v>2</c:v>
                </c:pt>
                <c:pt idx="345">
                  <c:v>2</c:v>
                </c:pt>
                <c:pt idx="346">
                  <c:v>1</c:v>
                </c:pt>
                <c:pt idx="347">
                  <c:v>2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2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1</c:v>
                </c:pt>
                <c:pt idx="367">
                  <c:v>1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1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1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1</c:v>
                </c:pt>
                <c:pt idx="389">
                  <c:v>2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2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2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1</c:v>
                </c:pt>
                <c:pt idx="411">
                  <c:v>0</c:v>
                </c:pt>
                <c:pt idx="412">
                  <c:v>0</c:v>
                </c:pt>
                <c:pt idx="413">
                  <c:v>1</c:v>
                </c:pt>
                <c:pt idx="414">
                  <c:v>2</c:v>
                </c:pt>
                <c:pt idx="415">
                  <c:v>1</c:v>
                </c:pt>
                <c:pt idx="416">
                  <c:v>2</c:v>
                </c:pt>
                <c:pt idx="417">
                  <c:v>2</c:v>
                </c:pt>
                <c:pt idx="418">
                  <c:v>3</c:v>
                </c:pt>
                <c:pt idx="419">
                  <c:v>2</c:v>
                </c:pt>
                <c:pt idx="420">
                  <c:v>3</c:v>
                </c:pt>
                <c:pt idx="421">
                  <c:v>3</c:v>
                </c:pt>
                <c:pt idx="422">
                  <c:v>3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5</c:v>
                </c:pt>
                <c:pt idx="431">
                  <c:v>2</c:v>
                </c:pt>
                <c:pt idx="432">
                  <c:v>3</c:v>
                </c:pt>
                <c:pt idx="433">
                  <c:v>4</c:v>
                </c:pt>
                <c:pt idx="434">
                  <c:v>3</c:v>
                </c:pt>
                <c:pt idx="435">
                  <c:v>1</c:v>
                </c:pt>
                <c:pt idx="436">
                  <c:v>1</c:v>
                </c:pt>
                <c:pt idx="437">
                  <c:v>2</c:v>
                </c:pt>
                <c:pt idx="438">
                  <c:v>2</c:v>
                </c:pt>
                <c:pt idx="439">
                  <c:v>2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2</c:v>
                </c:pt>
                <c:pt idx="447">
                  <c:v>3</c:v>
                </c:pt>
                <c:pt idx="448">
                  <c:v>3</c:v>
                </c:pt>
                <c:pt idx="449">
                  <c:v>3</c:v>
                </c:pt>
                <c:pt idx="450">
                  <c:v>2</c:v>
                </c:pt>
                <c:pt idx="451">
                  <c:v>2</c:v>
                </c:pt>
                <c:pt idx="452">
                  <c:v>2</c:v>
                </c:pt>
                <c:pt idx="453">
                  <c:v>3</c:v>
                </c:pt>
                <c:pt idx="454">
                  <c:v>2</c:v>
                </c:pt>
                <c:pt idx="455">
                  <c:v>3</c:v>
                </c:pt>
                <c:pt idx="456">
                  <c:v>1</c:v>
                </c:pt>
                <c:pt idx="457">
                  <c:v>2</c:v>
                </c:pt>
                <c:pt idx="458">
                  <c:v>2</c:v>
                </c:pt>
                <c:pt idx="459">
                  <c:v>3</c:v>
                </c:pt>
                <c:pt idx="460">
                  <c:v>3</c:v>
                </c:pt>
                <c:pt idx="461">
                  <c:v>3</c:v>
                </c:pt>
                <c:pt idx="462">
                  <c:v>3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3</c:v>
                </c:pt>
                <c:pt idx="467">
                  <c:v>3</c:v>
                </c:pt>
                <c:pt idx="468">
                  <c:v>3</c:v>
                </c:pt>
                <c:pt idx="469">
                  <c:v>3</c:v>
                </c:pt>
                <c:pt idx="470">
                  <c:v>1</c:v>
                </c:pt>
                <c:pt idx="471">
                  <c:v>2</c:v>
                </c:pt>
                <c:pt idx="472">
                  <c:v>1</c:v>
                </c:pt>
                <c:pt idx="473">
                  <c:v>1</c:v>
                </c:pt>
                <c:pt idx="474">
                  <c:v>2</c:v>
                </c:pt>
                <c:pt idx="475">
                  <c:v>2</c:v>
                </c:pt>
                <c:pt idx="476">
                  <c:v>2</c:v>
                </c:pt>
                <c:pt idx="477">
                  <c:v>3</c:v>
                </c:pt>
                <c:pt idx="478">
                  <c:v>3</c:v>
                </c:pt>
                <c:pt idx="479">
                  <c:v>3</c:v>
                </c:pt>
                <c:pt idx="480">
                  <c:v>3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3</c:v>
                </c:pt>
                <c:pt idx="485">
                  <c:v>3</c:v>
                </c:pt>
                <c:pt idx="486">
                  <c:v>3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2</c:v>
                </c:pt>
                <c:pt idx="491">
                  <c:v>3</c:v>
                </c:pt>
                <c:pt idx="492">
                  <c:v>3</c:v>
                </c:pt>
                <c:pt idx="493">
                  <c:v>1</c:v>
                </c:pt>
                <c:pt idx="494">
                  <c:v>2</c:v>
                </c:pt>
                <c:pt idx="495">
                  <c:v>3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2</c:v>
                </c:pt>
                <c:pt idx="500">
                  <c:v>2</c:v>
                </c:pt>
                <c:pt idx="501">
                  <c:v>2</c:v>
                </c:pt>
                <c:pt idx="502">
                  <c:v>2</c:v>
                </c:pt>
                <c:pt idx="503">
                  <c:v>2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2</c:v>
                </c:pt>
                <c:pt idx="509">
                  <c:v>2</c:v>
                </c:pt>
                <c:pt idx="510">
                  <c:v>2</c:v>
                </c:pt>
                <c:pt idx="511">
                  <c:v>2</c:v>
                </c:pt>
                <c:pt idx="512">
                  <c:v>2</c:v>
                </c:pt>
                <c:pt idx="513">
                  <c:v>1</c:v>
                </c:pt>
                <c:pt idx="514">
                  <c:v>1</c:v>
                </c:pt>
                <c:pt idx="515">
                  <c:v>2</c:v>
                </c:pt>
                <c:pt idx="516">
                  <c:v>1</c:v>
                </c:pt>
                <c:pt idx="517">
                  <c:v>2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2</c:v>
                </c:pt>
                <c:pt idx="530">
                  <c:v>2</c:v>
                </c:pt>
                <c:pt idx="531">
                  <c:v>2</c:v>
                </c:pt>
                <c:pt idx="532">
                  <c:v>2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2</c:v>
                </c:pt>
                <c:pt idx="537">
                  <c:v>3</c:v>
                </c:pt>
                <c:pt idx="538">
                  <c:v>3</c:v>
                </c:pt>
                <c:pt idx="539">
                  <c:v>3</c:v>
                </c:pt>
                <c:pt idx="540">
                  <c:v>4</c:v>
                </c:pt>
                <c:pt idx="541">
                  <c:v>5</c:v>
                </c:pt>
                <c:pt idx="542">
                  <c:v>6</c:v>
                </c:pt>
                <c:pt idx="543">
                  <c:v>6</c:v>
                </c:pt>
                <c:pt idx="544">
                  <c:v>5</c:v>
                </c:pt>
                <c:pt idx="545">
                  <c:v>6</c:v>
                </c:pt>
                <c:pt idx="546">
                  <c:v>6</c:v>
                </c:pt>
                <c:pt idx="547">
                  <c:v>1</c:v>
                </c:pt>
                <c:pt idx="548">
                  <c:v>2</c:v>
                </c:pt>
                <c:pt idx="549">
                  <c:v>3</c:v>
                </c:pt>
                <c:pt idx="550">
                  <c:v>3</c:v>
                </c:pt>
                <c:pt idx="551">
                  <c:v>3</c:v>
                </c:pt>
                <c:pt idx="552">
                  <c:v>2</c:v>
                </c:pt>
                <c:pt idx="553">
                  <c:v>2</c:v>
                </c:pt>
                <c:pt idx="554">
                  <c:v>3</c:v>
                </c:pt>
                <c:pt idx="555">
                  <c:v>3</c:v>
                </c:pt>
                <c:pt idx="556">
                  <c:v>3</c:v>
                </c:pt>
                <c:pt idx="557">
                  <c:v>3</c:v>
                </c:pt>
                <c:pt idx="558">
                  <c:v>3</c:v>
                </c:pt>
                <c:pt idx="559">
                  <c:v>3</c:v>
                </c:pt>
                <c:pt idx="560">
                  <c:v>3</c:v>
                </c:pt>
                <c:pt idx="561">
                  <c:v>3</c:v>
                </c:pt>
                <c:pt idx="562">
                  <c:v>2</c:v>
                </c:pt>
                <c:pt idx="563">
                  <c:v>2</c:v>
                </c:pt>
                <c:pt idx="564">
                  <c:v>2</c:v>
                </c:pt>
                <c:pt idx="565">
                  <c:v>3</c:v>
                </c:pt>
                <c:pt idx="566">
                  <c:v>3</c:v>
                </c:pt>
                <c:pt idx="567">
                  <c:v>4</c:v>
                </c:pt>
                <c:pt idx="568">
                  <c:v>3</c:v>
                </c:pt>
                <c:pt idx="569">
                  <c:v>3</c:v>
                </c:pt>
                <c:pt idx="570">
                  <c:v>3</c:v>
                </c:pt>
                <c:pt idx="571">
                  <c:v>3</c:v>
                </c:pt>
                <c:pt idx="572">
                  <c:v>3</c:v>
                </c:pt>
                <c:pt idx="573">
                  <c:v>3</c:v>
                </c:pt>
                <c:pt idx="574">
                  <c:v>3</c:v>
                </c:pt>
                <c:pt idx="575">
                  <c:v>4</c:v>
                </c:pt>
                <c:pt idx="576">
                  <c:v>5</c:v>
                </c:pt>
                <c:pt idx="577">
                  <c:v>5</c:v>
                </c:pt>
                <c:pt idx="578">
                  <c:v>6</c:v>
                </c:pt>
                <c:pt idx="579">
                  <c:v>6</c:v>
                </c:pt>
                <c:pt idx="580">
                  <c:v>5</c:v>
                </c:pt>
                <c:pt idx="581">
                  <c:v>5</c:v>
                </c:pt>
                <c:pt idx="582">
                  <c:v>4</c:v>
                </c:pt>
                <c:pt idx="583">
                  <c:v>4</c:v>
                </c:pt>
                <c:pt idx="584">
                  <c:v>4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6</c:v>
                </c:pt>
                <c:pt idx="589">
                  <c:v>4</c:v>
                </c:pt>
                <c:pt idx="590">
                  <c:v>3</c:v>
                </c:pt>
                <c:pt idx="591">
                  <c:v>4</c:v>
                </c:pt>
                <c:pt idx="592">
                  <c:v>4</c:v>
                </c:pt>
                <c:pt idx="593">
                  <c:v>4</c:v>
                </c:pt>
                <c:pt idx="594">
                  <c:v>4</c:v>
                </c:pt>
                <c:pt idx="595">
                  <c:v>4</c:v>
                </c:pt>
                <c:pt idx="596">
                  <c:v>4</c:v>
                </c:pt>
                <c:pt idx="597">
                  <c:v>4</c:v>
                </c:pt>
                <c:pt idx="598">
                  <c:v>5</c:v>
                </c:pt>
                <c:pt idx="599">
                  <c:v>6</c:v>
                </c:pt>
                <c:pt idx="600">
                  <c:v>6</c:v>
                </c:pt>
                <c:pt idx="601">
                  <c:v>5</c:v>
                </c:pt>
                <c:pt idx="602">
                  <c:v>5</c:v>
                </c:pt>
                <c:pt idx="603">
                  <c:v>6</c:v>
                </c:pt>
                <c:pt idx="604">
                  <c:v>6</c:v>
                </c:pt>
                <c:pt idx="605">
                  <c:v>7</c:v>
                </c:pt>
                <c:pt idx="606">
                  <c:v>5</c:v>
                </c:pt>
                <c:pt idx="607">
                  <c:v>6</c:v>
                </c:pt>
                <c:pt idx="608">
                  <c:v>6</c:v>
                </c:pt>
                <c:pt idx="609">
                  <c:v>6</c:v>
                </c:pt>
                <c:pt idx="610">
                  <c:v>6</c:v>
                </c:pt>
                <c:pt idx="611">
                  <c:v>6</c:v>
                </c:pt>
                <c:pt idx="612">
                  <c:v>6</c:v>
                </c:pt>
                <c:pt idx="613">
                  <c:v>6</c:v>
                </c:pt>
                <c:pt idx="614">
                  <c:v>6</c:v>
                </c:pt>
                <c:pt idx="615">
                  <c:v>7</c:v>
                </c:pt>
                <c:pt idx="616">
                  <c:v>7</c:v>
                </c:pt>
                <c:pt idx="617">
                  <c:v>7</c:v>
                </c:pt>
                <c:pt idx="618">
                  <c:v>7</c:v>
                </c:pt>
                <c:pt idx="619">
                  <c:v>7</c:v>
                </c:pt>
                <c:pt idx="620">
                  <c:v>7</c:v>
                </c:pt>
                <c:pt idx="621">
                  <c:v>7</c:v>
                </c:pt>
                <c:pt idx="622">
                  <c:v>5</c:v>
                </c:pt>
                <c:pt idx="623">
                  <c:v>6</c:v>
                </c:pt>
                <c:pt idx="624">
                  <c:v>6</c:v>
                </c:pt>
                <c:pt idx="625">
                  <c:v>6</c:v>
                </c:pt>
                <c:pt idx="626">
                  <c:v>7</c:v>
                </c:pt>
                <c:pt idx="627">
                  <c:v>6</c:v>
                </c:pt>
                <c:pt idx="628">
                  <c:v>6</c:v>
                </c:pt>
                <c:pt idx="629">
                  <c:v>6</c:v>
                </c:pt>
                <c:pt idx="630">
                  <c:v>7</c:v>
                </c:pt>
                <c:pt idx="631">
                  <c:v>7</c:v>
                </c:pt>
                <c:pt idx="632">
                  <c:v>6</c:v>
                </c:pt>
                <c:pt idx="633">
                  <c:v>6</c:v>
                </c:pt>
                <c:pt idx="634">
                  <c:v>6</c:v>
                </c:pt>
                <c:pt idx="635">
                  <c:v>7</c:v>
                </c:pt>
                <c:pt idx="636">
                  <c:v>6</c:v>
                </c:pt>
                <c:pt idx="637">
                  <c:v>6</c:v>
                </c:pt>
                <c:pt idx="638">
                  <c:v>5</c:v>
                </c:pt>
                <c:pt idx="639">
                  <c:v>6</c:v>
                </c:pt>
                <c:pt idx="640">
                  <c:v>6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  <c:pt idx="645">
                  <c:v>5</c:v>
                </c:pt>
                <c:pt idx="646">
                  <c:v>5</c:v>
                </c:pt>
                <c:pt idx="647">
                  <c:v>5</c:v>
                </c:pt>
                <c:pt idx="648">
                  <c:v>6</c:v>
                </c:pt>
                <c:pt idx="649">
                  <c:v>5</c:v>
                </c:pt>
                <c:pt idx="650">
                  <c:v>5</c:v>
                </c:pt>
                <c:pt idx="651">
                  <c:v>6</c:v>
                </c:pt>
                <c:pt idx="652">
                  <c:v>5</c:v>
                </c:pt>
                <c:pt idx="653">
                  <c:v>5</c:v>
                </c:pt>
                <c:pt idx="654">
                  <c:v>5</c:v>
                </c:pt>
                <c:pt idx="655">
                  <c:v>6</c:v>
                </c:pt>
                <c:pt idx="656">
                  <c:v>6</c:v>
                </c:pt>
                <c:pt idx="657">
                  <c:v>6</c:v>
                </c:pt>
                <c:pt idx="658">
                  <c:v>6</c:v>
                </c:pt>
                <c:pt idx="659">
                  <c:v>6</c:v>
                </c:pt>
                <c:pt idx="660">
                  <c:v>6</c:v>
                </c:pt>
                <c:pt idx="661">
                  <c:v>6</c:v>
                </c:pt>
                <c:pt idx="662">
                  <c:v>7</c:v>
                </c:pt>
                <c:pt idx="663">
                  <c:v>7</c:v>
                </c:pt>
                <c:pt idx="664">
                  <c:v>7</c:v>
                </c:pt>
                <c:pt idx="665">
                  <c:v>5</c:v>
                </c:pt>
                <c:pt idx="666">
                  <c:v>5</c:v>
                </c:pt>
                <c:pt idx="667">
                  <c:v>5</c:v>
                </c:pt>
                <c:pt idx="668">
                  <c:v>5</c:v>
                </c:pt>
                <c:pt idx="669">
                  <c:v>5</c:v>
                </c:pt>
                <c:pt idx="670">
                  <c:v>5</c:v>
                </c:pt>
                <c:pt idx="671">
                  <c:v>5</c:v>
                </c:pt>
                <c:pt idx="672">
                  <c:v>5</c:v>
                </c:pt>
                <c:pt idx="673">
                  <c:v>5</c:v>
                </c:pt>
                <c:pt idx="674">
                  <c:v>5</c:v>
                </c:pt>
                <c:pt idx="675">
                  <c:v>5</c:v>
                </c:pt>
                <c:pt idx="676">
                  <c:v>6</c:v>
                </c:pt>
                <c:pt idx="677">
                  <c:v>6</c:v>
                </c:pt>
                <c:pt idx="678">
                  <c:v>6</c:v>
                </c:pt>
                <c:pt idx="679">
                  <c:v>7</c:v>
                </c:pt>
                <c:pt idx="680">
                  <c:v>6</c:v>
                </c:pt>
                <c:pt idx="681">
                  <c:v>7</c:v>
                </c:pt>
                <c:pt idx="682">
                  <c:v>7</c:v>
                </c:pt>
                <c:pt idx="683">
                  <c:v>7</c:v>
                </c:pt>
                <c:pt idx="684">
                  <c:v>7</c:v>
                </c:pt>
                <c:pt idx="685">
                  <c:v>8</c:v>
                </c:pt>
                <c:pt idx="686">
                  <c:v>9</c:v>
                </c:pt>
                <c:pt idx="687">
                  <c:v>9</c:v>
                </c:pt>
                <c:pt idx="688">
                  <c:v>9</c:v>
                </c:pt>
                <c:pt idx="689">
                  <c:v>9</c:v>
                </c:pt>
                <c:pt idx="690">
                  <c:v>9</c:v>
                </c:pt>
                <c:pt idx="691">
                  <c:v>10</c:v>
                </c:pt>
                <c:pt idx="692">
                  <c:v>9</c:v>
                </c:pt>
                <c:pt idx="693">
                  <c:v>9</c:v>
                </c:pt>
                <c:pt idx="694">
                  <c:v>9</c:v>
                </c:pt>
                <c:pt idx="695">
                  <c:v>10</c:v>
                </c:pt>
                <c:pt idx="696">
                  <c:v>10</c:v>
                </c:pt>
                <c:pt idx="697">
                  <c:v>10</c:v>
                </c:pt>
                <c:pt idx="698">
                  <c:v>10</c:v>
                </c:pt>
                <c:pt idx="699">
                  <c:v>10</c:v>
                </c:pt>
                <c:pt idx="700">
                  <c:v>11</c:v>
                </c:pt>
                <c:pt idx="701">
                  <c:v>11</c:v>
                </c:pt>
                <c:pt idx="702">
                  <c:v>11</c:v>
                </c:pt>
                <c:pt idx="703">
                  <c:v>11</c:v>
                </c:pt>
                <c:pt idx="704">
                  <c:v>12</c:v>
                </c:pt>
                <c:pt idx="705">
                  <c:v>12</c:v>
                </c:pt>
                <c:pt idx="706">
                  <c:v>12</c:v>
                </c:pt>
                <c:pt idx="707">
                  <c:v>12</c:v>
                </c:pt>
                <c:pt idx="708">
                  <c:v>11</c:v>
                </c:pt>
                <c:pt idx="709">
                  <c:v>10</c:v>
                </c:pt>
                <c:pt idx="710">
                  <c:v>10</c:v>
                </c:pt>
                <c:pt idx="711">
                  <c:v>10</c:v>
                </c:pt>
                <c:pt idx="712">
                  <c:v>11</c:v>
                </c:pt>
                <c:pt idx="713">
                  <c:v>11</c:v>
                </c:pt>
                <c:pt idx="714">
                  <c:v>11</c:v>
                </c:pt>
                <c:pt idx="715">
                  <c:v>11</c:v>
                </c:pt>
                <c:pt idx="716">
                  <c:v>11</c:v>
                </c:pt>
                <c:pt idx="717">
                  <c:v>11</c:v>
                </c:pt>
                <c:pt idx="718">
                  <c:v>11</c:v>
                </c:pt>
                <c:pt idx="719">
                  <c:v>12</c:v>
                </c:pt>
                <c:pt idx="720">
                  <c:v>12</c:v>
                </c:pt>
                <c:pt idx="721">
                  <c:v>12</c:v>
                </c:pt>
                <c:pt idx="722">
                  <c:v>11</c:v>
                </c:pt>
                <c:pt idx="723">
                  <c:v>11</c:v>
                </c:pt>
                <c:pt idx="724">
                  <c:v>11</c:v>
                </c:pt>
                <c:pt idx="725">
                  <c:v>11</c:v>
                </c:pt>
                <c:pt idx="726">
                  <c:v>12</c:v>
                </c:pt>
                <c:pt idx="727">
                  <c:v>12</c:v>
                </c:pt>
                <c:pt idx="728">
                  <c:v>12</c:v>
                </c:pt>
                <c:pt idx="729">
                  <c:v>12</c:v>
                </c:pt>
                <c:pt idx="730">
                  <c:v>11</c:v>
                </c:pt>
                <c:pt idx="731">
                  <c:v>11</c:v>
                </c:pt>
                <c:pt idx="732">
                  <c:v>12</c:v>
                </c:pt>
                <c:pt idx="733">
                  <c:v>12</c:v>
                </c:pt>
                <c:pt idx="734">
                  <c:v>11</c:v>
                </c:pt>
                <c:pt idx="735">
                  <c:v>11</c:v>
                </c:pt>
                <c:pt idx="736">
                  <c:v>11</c:v>
                </c:pt>
                <c:pt idx="737">
                  <c:v>11</c:v>
                </c:pt>
                <c:pt idx="738">
                  <c:v>11</c:v>
                </c:pt>
                <c:pt idx="739">
                  <c:v>10</c:v>
                </c:pt>
                <c:pt idx="740">
                  <c:v>11</c:v>
                </c:pt>
                <c:pt idx="741">
                  <c:v>11</c:v>
                </c:pt>
                <c:pt idx="742">
                  <c:v>11</c:v>
                </c:pt>
                <c:pt idx="743">
                  <c:v>10</c:v>
                </c:pt>
                <c:pt idx="744">
                  <c:v>10</c:v>
                </c:pt>
                <c:pt idx="745">
                  <c:v>11</c:v>
                </c:pt>
                <c:pt idx="746">
                  <c:v>10</c:v>
                </c:pt>
                <c:pt idx="747">
                  <c:v>10</c:v>
                </c:pt>
                <c:pt idx="748">
                  <c:v>10</c:v>
                </c:pt>
                <c:pt idx="749">
                  <c:v>10</c:v>
                </c:pt>
                <c:pt idx="750">
                  <c:v>10</c:v>
                </c:pt>
                <c:pt idx="751">
                  <c:v>10</c:v>
                </c:pt>
                <c:pt idx="752">
                  <c:v>10</c:v>
                </c:pt>
                <c:pt idx="753">
                  <c:v>10</c:v>
                </c:pt>
                <c:pt idx="754">
                  <c:v>10</c:v>
                </c:pt>
                <c:pt idx="755">
                  <c:v>11</c:v>
                </c:pt>
                <c:pt idx="756">
                  <c:v>10</c:v>
                </c:pt>
                <c:pt idx="757">
                  <c:v>10</c:v>
                </c:pt>
                <c:pt idx="758">
                  <c:v>10</c:v>
                </c:pt>
                <c:pt idx="759">
                  <c:v>10</c:v>
                </c:pt>
                <c:pt idx="760">
                  <c:v>10</c:v>
                </c:pt>
                <c:pt idx="761">
                  <c:v>10</c:v>
                </c:pt>
                <c:pt idx="762">
                  <c:v>11</c:v>
                </c:pt>
                <c:pt idx="763">
                  <c:v>11</c:v>
                </c:pt>
                <c:pt idx="764">
                  <c:v>10</c:v>
                </c:pt>
                <c:pt idx="765">
                  <c:v>11</c:v>
                </c:pt>
                <c:pt idx="766">
                  <c:v>10</c:v>
                </c:pt>
                <c:pt idx="767">
                  <c:v>11</c:v>
                </c:pt>
                <c:pt idx="768">
                  <c:v>10</c:v>
                </c:pt>
                <c:pt idx="769">
                  <c:v>10</c:v>
                </c:pt>
                <c:pt idx="770">
                  <c:v>10</c:v>
                </c:pt>
                <c:pt idx="771">
                  <c:v>10</c:v>
                </c:pt>
                <c:pt idx="772">
                  <c:v>11</c:v>
                </c:pt>
                <c:pt idx="773">
                  <c:v>11</c:v>
                </c:pt>
                <c:pt idx="774">
                  <c:v>10</c:v>
                </c:pt>
                <c:pt idx="775">
                  <c:v>11</c:v>
                </c:pt>
                <c:pt idx="776">
                  <c:v>10</c:v>
                </c:pt>
                <c:pt idx="777">
                  <c:v>10</c:v>
                </c:pt>
                <c:pt idx="778">
                  <c:v>10</c:v>
                </c:pt>
                <c:pt idx="779">
                  <c:v>11</c:v>
                </c:pt>
                <c:pt idx="780">
                  <c:v>11</c:v>
                </c:pt>
                <c:pt idx="781">
                  <c:v>12</c:v>
                </c:pt>
                <c:pt idx="782">
                  <c:v>12</c:v>
                </c:pt>
                <c:pt idx="783">
                  <c:v>12</c:v>
                </c:pt>
                <c:pt idx="784">
                  <c:v>12</c:v>
                </c:pt>
                <c:pt idx="785">
                  <c:v>13</c:v>
                </c:pt>
                <c:pt idx="786">
                  <c:v>14</c:v>
                </c:pt>
                <c:pt idx="787">
                  <c:v>14</c:v>
                </c:pt>
                <c:pt idx="788">
                  <c:v>13</c:v>
                </c:pt>
                <c:pt idx="789">
                  <c:v>12</c:v>
                </c:pt>
                <c:pt idx="790">
                  <c:v>12</c:v>
                </c:pt>
                <c:pt idx="791">
                  <c:v>12</c:v>
                </c:pt>
                <c:pt idx="792">
                  <c:v>12</c:v>
                </c:pt>
                <c:pt idx="793">
                  <c:v>13</c:v>
                </c:pt>
                <c:pt idx="794">
                  <c:v>13</c:v>
                </c:pt>
                <c:pt idx="795">
                  <c:v>13</c:v>
                </c:pt>
                <c:pt idx="796">
                  <c:v>13</c:v>
                </c:pt>
                <c:pt idx="797">
                  <c:v>13</c:v>
                </c:pt>
                <c:pt idx="798">
                  <c:v>14</c:v>
                </c:pt>
                <c:pt idx="799">
                  <c:v>14</c:v>
                </c:pt>
                <c:pt idx="800">
                  <c:v>14</c:v>
                </c:pt>
                <c:pt idx="801">
                  <c:v>14</c:v>
                </c:pt>
                <c:pt idx="802">
                  <c:v>14</c:v>
                </c:pt>
                <c:pt idx="803">
                  <c:v>12</c:v>
                </c:pt>
                <c:pt idx="804">
                  <c:v>12</c:v>
                </c:pt>
                <c:pt idx="805">
                  <c:v>12</c:v>
                </c:pt>
                <c:pt idx="806">
                  <c:v>12</c:v>
                </c:pt>
                <c:pt idx="807">
                  <c:v>12</c:v>
                </c:pt>
                <c:pt idx="808">
                  <c:v>12</c:v>
                </c:pt>
                <c:pt idx="809">
                  <c:v>13</c:v>
                </c:pt>
                <c:pt idx="810">
                  <c:v>12</c:v>
                </c:pt>
                <c:pt idx="811">
                  <c:v>12</c:v>
                </c:pt>
                <c:pt idx="812">
                  <c:v>12</c:v>
                </c:pt>
                <c:pt idx="813">
                  <c:v>13</c:v>
                </c:pt>
                <c:pt idx="814">
                  <c:v>12</c:v>
                </c:pt>
                <c:pt idx="815">
                  <c:v>13</c:v>
                </c:pt>
                <c:pt idx="816">
                  <c:v>12</c:v>
                </c:pt>
                <c:pt idx="817">
                  <c:v>12</c:v>
                </c:pt>
                <c:pt idx="818">
                  <c:v>13</c:v>
                </c:pt>
                <c:pt idx="819">
                  <c:v>13</c:v>
                </c:pt>
                <c:pt idx="820">
                  <c:v>13</c:v>
                </c:pt>
                <c:pt idx="821">
                  <c:v>13</c:v>
                </c:pt>
                <c:pt idx="822">
                  <c:v>13</c:v>
                </c:pt>
                <c:pt idx="823">
                  <c:v>13</c:v>
                </c:pt>
                <c:pt idx="824">
                  <c:v>13</c:v>
                </c:pt>
                <c:pt idx="825">
                  <c:v>13</c:v>
                </c:pt>
                <c:pt idx="826">
                  <c:v>14</c:v>
                </c:pt>
                <c:pt idx="827">
                  <c:v>14</c:v>
                </c:pt>
                <c:pt idx="828">
                  <c:v>13</c:v>
                </c:pt>
                <c:pt idx="829">
                  <c:v>13</c:v>
                </c:pt>
                <c:pt idx="830">
                  <c:v>14</c:v>
                </c:pt>
                <c:pt idx="831">
                  <c:v>14</c:v>
                </c:pt>
                <c:pt idx="832">
                  <c:v>13</c:v>
                </c:pt>
                <c:pt idx="833">
                  <c:v>14</c:v>
                </c:pt>
                <c:pt idx="834">
                  <c:v>14</c:v>
                </c:pt>
                <c:pt idx="835">
                  <c:v>14</c:v>
                </c:pt>
                <c:pt idx="836">
                  <c:v>14</c:v>
                </c:pt>
                <c:pt idx="837">
                  <c:v>13</c:v>
                </c:pt>
                <c:pt idx="838">
                  <c:v>13</c:v>
                </c:pt>
                <c:pt idx="839">
                  <c:v>13</c:v>
                </c:pt>
                <c:pt idx="840">
                  <c:v>13</c:v>
                </c:pt>
                <c:pt idx="841">
                  <c:v>14</c:v>
                </c:pt>
                <c:pt idx="842">
                  <c:v>13</c:v>
                </c:pt>
                <c:pt idx="843">
                  <c:v>13</c:v>
                </c:pt>
                <c:pt idx="844">
                  <c:v>12</c:v>
                </c:pt>
                <c:pt idx="845">
                  <c:v>12</c:v>
                </c:pt>
                <c:pt idx="846">
                  <c:v>13</c:v>
                </c:pt>
                <c:pt idx="847">
                  <c:v>13</c:v>
                </c:pt>
                <c:pt idx="848">
                  <c:v>14</c:v>
                </c:pt>
                <c:pt idx="849">
                  <c:v>15</c:v>
                </c:pt>
                <c:pt idx="850">
                  <c:v>13</c:v>
                </c:pt>
                <c:pt idx="851">
                  <c:v>14</c:v>
                </c:pt>
                <c:pt idx="852">
                  <c:v>15</c:v>
                </c:pt>
                <c:pt idx="853">
                  <c:v>14</c:v>
                </c:pt>
                <c:pt idx="854">
                  <c:v>14</c:v>
                </c:pt>
                <c:pt idx="855">
                  <c:v>14</c:v>
                </c:pt>
                <c:pt idx="856">
                  <c:v>14</c:v>
                </c:pt>
                <c:pt idx="857">
                  <c:v>14</c:v>
                </c:pt>
                <c:pt idx="858">
                  <c:v>14</c:v>
                </c:pt>
                <c:pt idx="859">
                  <c:v>13</c:v>
                </c:pt>
                <c:pt idx="860">
                  <c:v>13</c:v>
                </c:pt>
                <c:pt idx="861">
                  <c:v>13</c:v>
                </c:pt>
                <c:pt idx="862">
                  <c:v>13</c:v>
                </c:pt>
                <c:pt idx="863">
                  <c:v>14</c:v>
                </c:pt>
                <c:pt idx="864">
                  <c:v>15</c:v>
                </c:pt>
                <c:pt idx="865">
                  <c:v>14</c:v>
                </c:pt>
                <c:pt idx="866">
                  <c:v>14</c:v>
                </c:pt>
                <c:pt idx="867">
                  <c:v>14</c:v>
                </c:pt>
                <c:pt idx="868">
                  <c:v>14</c:v>
                </c:pt>
                <c:pt idx="869">
                  <c:v>14</c:v>
                </c:pt>
                <c:pt idx="870">
                  <c:v>15</c:v>
                </c:pt>
                <c:pt idx="871">
                  <c:v>15</c:v>
                </c:pt>
                <c:pt idx="872">
                  <c:v>14</c:v>
                </c:pt>
                <c:pt idx="873">
                  <c:v>13</c:v>
                </c:pt>
                <c:pt idx="874">
                  <c:v>13</c:v>
                </c:pt>
                <c:pt idx="875">
                  <c:v>13</c:v>
                </c:pt>
                <c:pt idx="876">
                  <c:v>14</c:v>
                </c:pt>
                <c:pt idx="877">
                  <c:v>14</c:v>
                </c:pt>
                <c:pt idx="878">
                  <c:v>14</c:v>
                </c:pt>
                <c:pt idx="879">
                  <c:v>14</c:v>
                </c:pt>
                <c:pt idx="880">
                  <c:v>14</c:v>
                </c:pt>
                <c:pt idx="881">
                  <c:v>14</c:v>
                </c:pt>
                <c:pt idx="882">
                  <c:v>13</c:v>
                </c:pt>
                <c:pt idx="883">
                  <c:v>13</c:v>
                </c:pt>
                <c:pt idx="884">
                  <c:v>13</c:v>
                </c:pt>
                <c:pt idx="885">
                  <c:v>13</c:v>
                </c:pt>
                <c:pt idx="886">
                  <c:v>13</c:v>
                </c:pt>
                <c:pt idx="887">
                  <c:v>12</c:v>
                </c:pt>
                <c:pt idx="888">
                  <c:v>12</c:v>
                </c:pt>
                <c:pt idx="889">
                  <c:v>12</c:v>
                </c:pt>
                <c:pt idx="890">
                  <c:v>12</c:v>
                </c:pt>
                <c:pt idx="891">
                  <c:v>12</c:v>
                </c:pt>
                <c:pt idx="892">
                  <c:v>12</c:v>
                </c:pt>
                <c:pt idx="893">
                  <c:v>12</c:v>
                </c:pt>
                <c:pt idx="894">
                  <c:v>12</c:v>
                </c:pt>
                <c:pt idx="895">
                  <c:v>12</c:v>
                </c:pt>
                <c:pt idx="896">
                  <c:v>12</c:v>
                </c:pt>
                <c:pt idx="897">
                  <c:v>13</c:v>
                </c:pt>
                <c:pt idx="898">
                  <c:v>13</c:v>
                </c:pt>
                <c:pt idx="899">
                  <c:v>13</c:v>
                </c:pt>
                <c:pt idx="900">
                  <c:v>13</c:v>
                </c:pt>
                <c:pt idx="901">
                  <c:v>13</c:v>
                </c:pt>
                <c:pt idx="902">
                  <c:v>12</c:v>
                </c:pt>
                <c:pt idx="903">
                  <c:v>13</c:v>
                </c:pt>
                <c:pt idx="904">
                  <c:v>13</c:v>
                </c:pt>
                <c:pt idx="905">
                  <c:v>13</c:v>
                </c:pt>
                <c:pt idx="906">
                  <c:v>13</c:v>
                </c:pt>
                <c:pt idx="907">
                  <c:v>13</c:v>
                </c:pt>
                <c:pt idx="908">
                  <c:v>14</c:v>
                </c:pt>
                <c:pt idx="909">
                  <c:v>14</c:v>
                </c:pt>
                <c:pt idx="910">
                  <c:v>14</c:v>
                </c:pt>
                <c:pt idx="911">
                  <c:v>15</c:v>
                </c:pt>
                <c:pt idx="912">
                  <c:v>16</c:v>
                </c:pt>
                <c:pt idx="913">
                  <c:v>16</c:v>
                </c:pt>
                <c:pt idx="914">
                  <c:v>15</c:v>
                </c:pt>
                <c:pt idx="915">
                  <c:v>15</c:v>
                </c:pt>
                <c:pt idx="916">
                  <c:v>15</c:v>
                </c:pt>
                <c:pt idx="917">
                  <c:v>15</c:v>
                </c:pt>
                <c:pt idx="918">
                  <c:v>15</c:v>
                </c:pt>
                <c:pt idx="919">
                  <c:v>15</c:v>
                </c:pt>
                <c:pt idx="920">
                  <c:v>16</c:v>
                </c:pt>
                <c:pt idx="921">
                  <c:v>15</c:v>
                </c:pt>
                <c:pt idx="922">
                  <c:v>15</c:v>
                </c:pt>
                <c:pt idx="923">
                  <c:v>16</c:v>
                </c:pt>
                <c:pt idx="924">
                  <c:v>16</c:v>
                </c:pt>
                <c:pt idx="925">
                  <c:v>15</c:v>
                </c:pt>
                <c:pt idx="926">
                  <c:v>15</c:v>
                </c:pt>
                <c:pt idx="927">
                  <c:v>15</c:v>
                </c:pt>
                <c:pt idx="928">
                  <c:v>16</c:v>
                </c:pt>
                <c:pt idx="929">
                  <c:v>15</c:v>
                </c:pt>
                <c:pt idx="930">
                  <c:v>15</c:v>
                </c:pt>
                <c:pt idx="931">
                  <c:v>15</c:v>
                </c:pt>
                <c:pt idx="932">
                  <c:v>16</c:v>
                </c:pt>
                <c:pt idx="933">
                  <c:v>16</c:v>
                </c:pt>
                <c:pt idx="934">
                  <c:v>17</c:v>
                </c:pt>
                <c:pt idx="935">
                  <c:v>18</c:v>
                </c:pt>
                <c:pt idx="936">
                  <c:v>18</c:v>
                </c:pt>
                <c:pt idx="937">
                  <c:v>19</c:v>
                </c:pt>
                <c:pt idx="938">
                  <c:v>17</c:v>
                </c:pt>
                <c:pt idx="939">
                  <c:v>17</c:v>
                </c:pt>
                <c:pt idx="940">
                  <c:v>18</c:v>
                </c:pt>
                <c:pt idx="941">
                  <c:v>17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18</c:v>
                </c:pt>
                <c:pt idx="946">
                  <c:v>18</c:v>
                </c:pt>
                <c:pt idx="947">
                  <c:v>18</c:v>
                </c:pt>
                <c:pt idx="948">
                  <c:v>19</c:v>
                </c:pt>
                <c:pt idx="949">
                  <c:v>19</c:v>
                </c:pt>
                <c:pt idx="950">
                  <c:v>19</c:v>
                </c:pt>
                <c:pt idx="951">
                  <c:v>19</c:v>
                </c:pt>
                <c:pt idx="952">
                  <c:v>19</c:v>
                </c:pt>
                <c:pt idx="953">
                  <c:v>19</c:v>
                </c:pt>
                <c:pt idx="954">
                  <c:v>19</c:v>
                </c:pt>
                <c:pt idx="955">
                  <c:v>20</c:v>
                </c:pt>
                <c:pt idx="956">
                  <c:v>20</c:v>
                </c:pt>
                <c:pt idx="957">
                  <c:v>19</c:v>
                </c:pt>
                <c:pt idx="958">
                  <c:v>18</c:v>
                </c:pt>
                <c:pt idx="959">
                  <c:v>18</c:v>
                </c:pt>
                <c:pt idx="960">
                  <c:v>18</c:v>
                </c:pt>
                <c:pt idx="961">
                  <c:v>19</c:v>
                </c:pt>
                <c:pt idx="962">
                  <c:v>19</c:v>
                </c:pt>
                <c:pt idx="963">
                  <c:v>19</c:v>
                </c:pt>
                <c:pt idx="964">
                  <c:v>19</c:v>
                </c:pt>
                <c:pt idx="965">
                  <c:v>19</c:v>
                </c:pt>
                <c:pt idx="966">
                  <c:v>20</c:v>
                </c:pt>
                <c:pt idx="967">
                  <c:v>21</c:v>
                </c:pt>
                <c:pt idx="968">
                  <c:v>21</c:v>
                </c:pt>
                <c:pt idx="969">
                  <c:v>21</c:v>
                </c:pt>
                <c:pt idx="970">
                  <c:v>21</c:v>
                </c:pt>
                <c:pt idx="971">
                  <c:v>21</c:v>
                </c:pt>
                <c:pt idx="972">
                  <c:v>21</c:v>
                </c:pt>
                <c:pt idx="973">
                  <c:v>21</c:v>
                </c:pt>
                <c:pt idx="974">
                  <c:v>18</c:v>
                </c:pt>
                <c:pt idx="975">
                  <c:v>19</c:v>
                </c:pt>
                <c:pt idx="976">
                  <c:v>19</c:v>
                </c:pt>
                <c:pt idx="977">
                  <c:v>19</c:v>
                </c:pt>
                <c:pt idx="978">
                  <c:v>19</c:v>
                </c:pt>
                <c:pt idx="979">
                  <c:v>19</c:v>
                </c:pt>
                <c:pt idx="980">
                  <c:v>20</c:v>
                </c:pt>
                <c:pt idx="981">
                  <c:v>20</c:v>
                </c:pt>
                <c:pt idx="982">
                  <c:v>19</c:v>
                </c:pt>
                <c:pt idx="983">
                  <c:v>19</c:v>
                </c:pt>
                <c:pt idx="984">
                  <c:v>19</c:v>
                </c:pt>
                <c:pt idx="985">
                  <c:v>19</c:v>
                </c:pt>
                <c:pt idx="986">
                  <c:v>20</c:v>
                </c:pt>
                <c:pt idx="987">
                  <c:v>20</c:v>
                </c:pt>
                <c:pt idx="988">
                  <c:v>20</c:v>
                </c:pt>
                <c:pt idx="989">
                  <c:v>20</c:v>
                </c:pt>
                <c:pt idx="990">
                  <c:v>19</c:v>
                </c:pt>
                <c:pt idx="991">
                  <c:v>19</c:v>
                </c:pt>
                <c:pt idx="992">
                  <c:v>19</c:v>
                </c:pt>
                <c:pt idx="993">
                  <c:v>19</c:v>
                </c:pt>
                <c:pt idx="994">
                  <c:v>19</c:v>
                </c:pt>
                <c:pt idx="995">
                  <c:v>20</c:v>
                </c:pt>
                <c:pt idx="996">
                  <c:v>20</c:v>
                </c:pt>
                <c:pt idx="997">
                  <c:v>21</c:v>
                </c:pt>
                <c:pt idx="998">
                  <c:v>21</c:v>
                </c:pt>
                <c:pt idx="999">
                  <c:v>20</c:v>
                </c:pt>
                <c:pt idx="1000">
                  <c:v>21</c:v>
                </c:pt>
                <c:pt idx="1001">
                  <c:v>21</c:v>
                </c:pt>
                <c:pt idx="1002">
                  <c:v>21</c:v>
                </c:pt>
                <c:pt idx="1003">
                  <c:v>21</c:v>
                </c:pt>
                <c:pt idx="1004">
                  <c:v>21</c:v>
                </c:pt>
                <c:pt idx="1005">
                  <c:v>21</c:v>
                </c:pt>
                <c:pt idx="1006">
                  <c:v>21</c:v>
                </c:pt>
                <c:pt idx="1007">
                  <c:v>21</c:v>
                </c:pt>
                <c:pt idx="1008">
                  <c:v>21</c:v>
                </c:pt>
                <c:pt idx="1009">
                  <c:v>21</c:v>
                </c:pt>
                <c:pt idx="1010">
                  <c:v>21</c:v>
                </c:pt>
                <c:pt idx="1011">
                  <c:v>21</c:v>
                </c:pt>
                <c:pt idx="1012">
                  <c:v>21</c:v>
                </c:pt>
                <c:pt idx="1013">
                  <c:v>22</c:v>
                </c:pt>
                <c:pt idx="1014">
                  <c:v>23</c:v>
                </c:pt>
                <c:pt idx="1015">
                  <c:v>22</c:v>
                </c:pt>
                <c:pt idx="1016">
                  <c:v>22</c:v>
                </c:pt>
                <c:pt idx="1017">
                  <c:v>22</c:v>
                </c:pt>
                <c:pt idx="1018">
                  <c:v>22</c:v>
                </c:pt>
                <c:pt idx="1019">
                  <c:v>20</c:v>
                </c:pt>
                <c:pt idx="1020">
                  <c:v>20</c:v>
                </c:pt>
                <c:pt idx="1021">
                  <c:v>20</c:v>
                </c:pt>
                <c:pt idx="1022">
                  <c:v>21</c:v>
                </c:pt>
                <c:pt idx="1023">
                  <c:v>21</c:v>
                </c:pt>
                <c:pt idx="1024">
                  <c:v>21</c:v>
                </c:pt>
                <c:pt idx="1025">
                  <c:v>21</c:v>
                </c:pt>
                <c:pt idx="1026">
                  <c:v>22</c:v>
                </c:pt>
                <c:pt idx="1027">
                  <c:v>22</c:v>
                </c:pt>
                <c:pt idx="1028">
                  <c:v>22</c:v>
                </c:pt>
                <c:pt idx="1029">
                  <c:v>23</c:v>
                </c:pt>
                <c:pt idx="1030">
                  <c:v>22</c:v>
                </c:pt>
                <c:pt idx="1031">
                  <c:v>22</c:v>
                </c:pt>
                <c:pt idx="1032">
                  <c:v>22</c:v>
                </c:pt>
                <c:pt idx="1033">
                  <c:v>21</c:v>
                </c:pt>
                <c:pt idx="1034">
                  <c:v>22</c:v>
                </c:pt>
                <c:pt idx="1035">
                  <c:v>22</c:v>
                </c:pt>
                <c:pt idx="1036">
                  <c:v>22</c:v>
                </c:pt>
                <c:pt idx="1037">
                  <c:v>21</c:v>
                </c:pt>
                <c:pt idx="1038">
                  <c:v>21</c:v>
                </c:pt>
                <c:pt idx="1039">
                  <c:v>22</c:v>
                </c:pt>
                <c:pt idx="1040">
                  <c:v>18</c:v>
                </c:pt>
                <c:pt idx="1041">
                  <c:v>18</c:v>
                </c:pt>
                <c:pt idx="1042">
                  <c:v>18</c:v>
                </c:pt>
                <c:pt idx="1043">
                  <c:v>18</c:v>
                </c:pt>
                <c:pt idx="1044">
                  <c:v>18</c:v>
                </c:pt>
                <c:pt idx="1045">
                  <c:v>19</c:v>
                </c:pt>
                <c:pt idx="1046">
                  <c:v>19</c:v>
                </c:pt>
                <c:pt idx="1047">
                  <c:v>18</c:v>
                </c:pt>
                <c:pt idx="1048">
                  <c:v>18</c:v>
                </c:pt>
                <c:pt idx="1049">
                  <c:v>18</c:v>
                </c:pt>
                <c:pt idx="1050">
                  <c:v>18</c:v>
                </c:pt>
                <c:pt idx="1051">
                  <c:v>18</c:v>
                </c:pt>
                <c:pt idx="1052">
                  <c:v>18</c:v>
                </c:pt>
                <c:pt idx="1053">
                  <c:v>18</c:v>
                </c:pt>
                <c:pt idx="1054">
                  <c:v>18</c:v>
                </c:pt>
                <c:pt idx="1055">
                  <c:v>18</c:v>
                </c:pt>
                <c:pt idx="1056">
                  <c:v>18</c:v>
                </c:pt>
                <c:pt idx="1057">
                  <c:v>19</c:v>
                </c:pt>
                <c:pt idx="1058">
                  <c:v>19</c:v>
                </c:pt>
                <c:pt idx="1059">
                  <c:v>19</c:v>
                </c:pt>
                <c:pt idx="1060">
                  <c:v>19</c:v>
                </c:pt>
                <c:pt idx="1061">
                  <c:v>19</c:v>
                </c:pt>
                <c:pt idx="1062">
                  <c:v>18</c:v>
                </c:pt>
                <c:pt idx="1063">
                  <c:v>18</c:v>
                </c:pt>
                <c:pt idx="1064">
                  <c:v>18</c:v>
                </c:pt>
                <c:pt idx="1065">
                  <c:v>19</c:v>
                </c:pt>
                <c:pt idx="1066">
                  <c:v>19</c:v>
                </c:pt>
                <c:pt idx="1067">
                  <c:v>19</c:v>
                </c:pt>
                <c:pt idx="1068">
                  <c:v>19</c:v>
                </c:pt>
                <c:pt idx="1069">
                  <c:v>20</c:v>
                </c:pt>
                <c:pt idx="1070">
                  <c:v>20</c:v>
                </c:pt>
                <c:pt idx="1071">
                  <c:v>19</c:v>
                </c:pt>
                <c:pt idx="1072">
                  <c:v>19</c:v>
                </c:pt>
                <c:pt idx="1073">
                  <c:v>18</c:v>
                </c:pt>
                <c:pt idx="1074">
                  <c:v>19</c:v>
                </c:pt>
                <c:pt idx="1075">
                  <c:v>20</c:v>
                </c:pt>
                <c:pt idx="1076">
                  <c:v>20</c:v>
                </c:pt>
                <c:pt idx="1077">
                  <c:v>19</c:v>
                </c:pt>
                <c:pt idx="1078">
                  <c:v>17</c:v>
                </c:pt>
                <c:pt idx="1079">
                  <c:v>17</c:v>
                </c:pt>
                <c:pt idx="1080">
                  <c:v>17</c:v>
                </c:pt>
                <c:pt idx="1081">
                  <c:v>17</c:v>
                </c:pt>
                <c:pt idx="1082">
                  <c:v>17</c:v>
                </c:pt>
                <c:pt idx="1083">
                  <c:v>17</c:v>
                </c:pt>
                <c:pt idx="1084">
                  <c:v>17</c:v>
                </c:pt>
                <c:pt idx="1085">
                  <c:v>18</c:v>
                </c:pt>
                <c:pt idx="1086">
                  <c:v>19</c:v>
                </c:pt>
                <c:pt idx="1087">
                  <c:v>19</c:v>
                </c:pt>
                <c:pt idx="1088">
                  <c:v>18</c:v>
                </c:pt>
                <c:pt idx="1089">
                  <c:v>19</c:v>
                </c:pt>
                <c:pt idx="1090">
                  <c:v>18</c:v>
                </c:pt>
                <c:pt idx="1091">
                  <c:v>19</c:v>
                </c:pt>
                <c:pt idx="1092">
                  <c:v>18</c:v>
                </c:pt>
                <c:pt idx="1093">
                  <c:v>19</c:v>
                </c:pt>
                <c:pt idx="1094">
                  <c:v>20</c:v>
                </c:pt>
                <c:pt idx="1095">
                  <c:v>21</c:v>
                </c:pt>
                <c:pt idx="1096">
                  <c:v>21</c:v>
                </c:pt>
                <c:pt idx="1097">
                  <c:v>19</c:v>
                </c:pt>
                <c:pt idx="1098">
                  <c:v>20</c:v>
                </c:pt>
                <c:pt idx="1099">
                  <c:v>20</c:v>
                </c:pt>
                <c:pt idx="1100">
                  <c:v>20</c:v>
                </c:pt>
                <c:pt idx="1101">
                  <c:v>20</c:v>
                </c:pt>
                <c:pt idx="1102">
                  <c:v>20</c:v>
                </c:pt>
                <c:pt idx="1103">
                  <c:v>20</c:v>
                </c:pt>
                <c:pt idx="1104">
                  <c:v>19</c:v>
                </c:pt>
                <c:pt idx="1105">
                  <c:v>19</c:v>
                </c:pt>
                <c:pt idx="1106">
                  <c:v>19</c:v>
                </c:pt>
                <c:pt idx="1107">
                  <c:v>19</c:v>
                </c:pt>
                <c:pt idx="1108">
                  <c:v>20</c:v>
                </c:pt>
                <c:pt idx="1109">
                  <c:v>20</c:v>
                </c:pt>
                <c:pt idx="1110">
                  <c:v>20</c:v>
                </c:pt>
                <c:pt idx="1111">
                  <c:v>20</c:v>
                </c:pt>
                <c:pt idx="1112">
                  <c:v>20</c:v>
                </c:pt>
                <c:pt idx="1113">
                  <c:v>20</c:v>
                </c:pt>
                <c:pt idx="1114">
                  <c:v>20</c:v>
                </c:pt>
                <c:pt idx="1115">
                  <c:v>20</c:v>
                </c:pt>
                <c:pt idx="1116">
                  <c:v>21</c:v>
                </c:pt>
                <c:pt idx="1117">
                  <c:v>20</c:v>
                </c:pt>
                <c:pt idx="1118">
                  <c:v>19</c:v>
                </c:pt>
                <c:pt idx="1119">
                  <c:v>19</c:v>
                </c:pt>
                <c:pt idx="1120">
                  <c:v>20</c:v>
                </c:pt>
                <c:pt idx="1121">
                  <c:v>20</c:v>
                </c:pt>
                <c:pt idx="1122">
                  <c:v>20</c:v>
                </c:pt>
                <c:pt idx="1123">
                  <c:v>20</c:v>
                </c:pt>
                <c:pt idx="1124">
                  <c:v>20</c:v>
                </c:pt>
                <c:pt idx="1125">
                  <c:v>21</c:v>
                </c:pt>
                <c:pt idx="1126">
                  <c:v>20</c:v>
                </c:pt>
                <c:pt idx="1127">
                  <c:v>21</c:v>
                </c:pt>
                <c:pt idx="1128">
                  <c:v>21</c:v>
                </c:pt>
                <c:pt idx="1129">
                  <c:v>21</c:v>
                </c:pt>
                <c:pt idx="1130">
                  <c:v>21</c:v>
                </c:pt>
                <c:pt idx="1131">
                  <c:v>21</c:v>
                </c:pt>
                <c:pt idx="1132">
                  <c:v>21</c:v>
                </c:pt>
                <c:pt idx="1133">
                  <c:v>21</c:v>
                </c:pt>
                <c:pt idx="1134">
                  <c:v>21</c:v>
                </c:pt>
                <c:pt idx="1135">
                  <c:v>21</c:v>
                </c:pt>
                <c:pt idx="1136">
                  <c:v>21</c:v>
                </c:pt>
                <c:pt idx="1137">
                  <c:v>21</c:v>
                </c:pt>
                <c:pt idx="1138">
                  <c:v>21</c:v>
                </c:pt>
                <c:pt idx="1139">
                  <c:v>21</c:v>
                </c:pt>
                <c:pt idx="1140">
                  <c:v>21</c:v>
                </c:pt>
                <c:pt idx="1141">
                  <c:v>21</c:v>
                </c:pt>
                <c:pt idx="1142">
                  <c:v>21</c:v>
                </c:pt>
                <c:pt idx="1143">
                  <c:v>21</c:v>
                </c:pt>
                <c:pt idx="1144">
                  <c:v>22</c:v>
                </c:pt>
                <c:pt idx="1145">
                  <c:v>22</c:v>
                </c:pt>
                <c:pt idx="1146">
                  <c:v>22</c:v>
                </c:pt>
                <c:pt idx="1147">
                  <c:v>22</c:v>
                </c:pt>
                <c:pt idx="1148">
                  <c:v>21</c:v>
                </c:pt>
                <c:pt idx="1149">
                  <c:v>21</c:v>
                </c:pt>
                <c:pt idx="1150">
                  <c:v>21</c:v>
                </c:pt>
                <c:pt idx="1151">
                  <c:v>21</c:v>
                </c:pt>
                <c:pt idx="1152">
                  <c:v>21</c:v>
                </c:pt>
                <c:pt idx="1153">
                  <c:v>22</c:v>
                </c:pt>
                <c:pt idx="1154">
                  <c:v>21</c:v>
                </c:pt>
                <c:pt idx="1155">
                  <c:v>22</c:v>
                </c:pt>
                <c:pt idx="1156">
                  <c:v>22</c:v>
                </c:pt>
                <c:pt idx="1157">
                  <c:v>21</c:v>
                </c:pt>
                <c:pt idx="1158">
                  <c:v>21</c:v>
                </c:pt>
                <c:pt idx="1159">
                  <c:v>21</c:v>
                </c:pt>
                <c:pt idx="1160">
                  <c:v>22</c:v>
                </c:pt>
                <c:pt idx="1161">
                  <c:v>21</c:v>
                </c:pt>
                <c:pt idx="1162">
                  <c:v>20</c:v>
                </c:pt>
                <c:pt idx="1163">
                  <c:v>20</c:v>
                </c:pt>
                <c:pt idx="1164">
                  <c:v>19</c:v>
                </c:pt>
                <c:pt idx="1165">
                  <c:v>19</c:v>
                </c:pt>
                <c:pt idx="1166">
                  <c:v>19</c:v>
                </c:pt>
                <c:pt idx="1167">
                  <c:v>19</c:v>
                </c:pt>
                <c:pt idx="1168">
                  <c:v>19</c:v>
                </c:pt>
                <c:pt idx="1169">
                  <c:v>19</c:v>
                </c:pt>
                <c:pt idx="1170">
                  <c:v>19</c:v>
                </c:pt>
                <c:pt idx="1171">
                  <c:v>19</c:v>
                </c:pt>
                <c:pt idx="1172">
                  <c:v>19</c:v>
                </c:pt>
                <c:pt idx="1173">
                  <c:v>19</c:v>
                </c:pt>
                <c:pt idx="1174">
                  <c:v>20</c:v>
                </c:pt>
                <c:pt idx="1175">
                  <c:v>20</c:v>
                </c:pt>
                <c:pt idx="1176">
                  <c:v>20</c:v>
                </c:pt>
                <c:pt idx="1177">
                  <c:v>20</c:v>
                </c:pt>
                <c:pt idx="1178">
                  <c:v>20</c:v>
                </c:pt>
                <c:pt idx="1179">
                  <c:v>20</c:v>
                </c:pt>
                <c:pt idx="1180">
                  <c:v>20</c:v>
                </c:pt>
                <c:pt idx="1181">
                  <c:v>20</c:v>
                </c:pt>
                <c:pt idx="1182">
                  <c:v>21</c:v>
                </c:pt>
                <c:pt idx="1183">
                  <c:v>21</c:v>
                </c:pt>
                <c:pt idx="1184">
                  <c:v>22</c:v>
                </c:pt>
                <c:pt idx="1185">
                  <c:v>22</c:v>
                </c:pt>
                <c:pt idx="1186">
                  <c:v>21</c:v>
                </c:pt>
                <c:pt idx="1187">
                  <c:v>21</c:v>
                </c:pt>
                <c:pt idx="1188">
                  <c:v>20</c:v>
                </c:pt>
                <c:pt idx="1189">
                  <c:v>20</c:v>
                </c:pt>
                <c:pt idx="1190">
                  <c:v>20</c:v>
                </c:pt>
                <c:pt idx="1191">
                  <c:v>20</c:v>
                </c:pt>
                <c:pt idx="1192">
                  <c:v>20</c:v>
                </c:pt>
                <c:pt idx="1193">
                  <c:v>20</c:v>
                </c:pt>
                <c:pt idx="1194">
                  <c:v>20</c:v>
                </c:pt>
                <c:pt idx="1195">
                  <c:v>20</c:v>
                </c:pt>
                <c:pt idx="1196">
                  <c:v>20</c:v>
                </c:pt>
                <c:pt idx="1197">
                  <c:v>21</c:v>
                </c:pt>
                <c:pt idx="1198">
                  <c:v>20</c:v>
                </c:pt>
                <c:pt idx="1199">
                  <c:v>20</c:v>
                </c:pt>
                <c:pt idx="1200">
                  <c:v>20</c:v>
                </c:pt>
                <c:pt idx="1201">
                  <c:v>20</c:v>
                </c:pt>
                <c:pt idx="1202">
                  <c:v>20</c:v>
                </c:pt>
                <c:pt idx="1203">
                  <c:v>20</c:v>
                </c:pt>
                <c:pt idx="1204">
                  <c:v>20</c:v>
                </c:pt>
                <c:pt idx="1205">
                  <c:v>20</c:v>
                </c:pt>
                <c:pt idx="1206">
                  <c:v>21</c:v>
                </c:pt>
                <c:pt idx="1207">
                  <c:v>22</c:v>
                </c:pt>
                <c:pt idx="1208">
                  <c:v>22</c:v>
                </c:pt>
                <c:pt idx="1209">
                  <c:v>21</c:v>
                </c:pt>
                <c:pt idx="1210">
                  <c:v>21</c:v>
                </c:pt>
                <c:pt idx="1211">
                  <c:v>22</c:v>
                </c:pt>
                <c:pt idx="1212">
                  <c:v>22</c:v>
                </c:pt>
                <c:pt idx="1213">
                  <c:v>23</c:v>
                </c:pt>
                <c:pt idx="1214">
                  <c:v>22</c:v>
                </c:pt>
                <c:pt idx="1215">
                  <c:v>21</c:v>
                </c:pt>
                <c:pt idx="1216">
                  <c:v>22</c:v>
                </c:pt>
                <c:pt idx="1217">
                  <c:v>21</c:v>
                </c:pt>
                <c:pt idx="1218">
                  <c:v>21</c:v>
                </c:pt>
                <c:pt idx="1219">
                  <c:v>21</c:v>
                </c:pt>
                <c:pt idx="1220">
                  <c:v>22</c:v>
                </c:pt>
                <c:pt idx="1221">
                  <c:v>21</c:v>
                </c:pt>
                <c:pt idx="1222">
                  <c:v>22</c:v>
                </c:pt>
                <c:pt idx="1223">
                  <c:v>22</c:v>
                </c:pt>
                <c:pt idx="1224">
                  <c:v>22</c:v>
                </c:pt>
                <c:pt idx="1225">
                  <c:v>23</c:v>
                </c:pt>
                <c:pt idx="1226">
                  <c:v>24</c:v>
                </c:pt>
                <c:pt idx="1227">
                  <c:v>24</c:v>
                </c:pt>
                <c:pt idx="1228">
                  <c:v>23</c:v>
                </c:pt>
                <c:pt idx="1229">
                  <c:v>23</c:v>
                </c:pt>
                <c:pt idx="1230">
                  <c:v>23</c:v>
                </c:pt>
                <c:pt idx="1231">
                  <c:v>22</c:v>
                </c:pt>
                <c:pt idx="1232">
                  <c:v>22</c:v>
                </c:pt>
                <c:pt idx="1233">
                  <c:v>22</c:v>
                </c:pt>
                <c:pt idx="1234">
                  <c:v>22</c:v>
                </c:pt>
                <c:pt idx="1235">
                  <c:v>21</c:v>
                </c:pt>
                <c:pt idx="1236">
                  <c:v>21</c:v>
                </c:pt>
                <c:pt idx="1237">
                  <c:v>21</c:v>
                </c:pt>
                <c:pt idx="1238">
                  <c:v>21</c:v>
                </c:pt>
                <c:pt idx="1239">
                  <c:v>21</c:v>
                </c:pt>
                <c:pt idx="1240">
                  <c:v>21</c:v>
                </c:pt>
                <c:pt idx="1241">
                  <c:v>21</c:v>
                </c:pt>
                <c:pt idx="1242">
                  <c:v>21</c:v>
                </c:pt>
                <c:pt idx="1243">
                  <c:v>21</c:v>
                </c:pt>
                <c:pt idx="1244">
                  <c:v>20</c:v>
                </c:pt>
                <c:pt idx="1245">
                  <c:v>20</c:v>
                </c:pt>
                <c:pt idx="1246">
                  <c:v>21</c:v>
                </c:pt>
                <c:pt idx="1247">
                  <c:v>21</c:v>
                </c:pt>
                <c:pt idx="1248">
                  <c:v>21</c:v>
                </c:pt>
                <c:pt idx="1249">
                  <c:v>21</c:v>
                </c:pt>
                <c:pt idx="1250">
                  <c:v>22</c:v>
                </c:pt>
                <c:pt idx="1251">
                  <c:v>22</c:v>
                </c:pt>
                <c:pt idx="1252">
                  <c:v>23</c:v>
                </c:pt>
                <c:pt idx="1253">
                  <c:v>24</c:v>
                </c:pt>
                <c:pt idx="1254">
                  <c:v>23</c:v>
                </c:pt>
                <c:pt idx="1255">
                  <c:v>21</c:v>
                </c:pt>
                <c:pt idx="1256">
                  <c:v>22</c:v>
                </c:pt>
                <c:pt idx="1257">
                  <c:v>22</c:v>
                </c:pt>
                <c:pt idx="1258">
                  <c:v>21</c:v>
                </c:pt>
                <c:pt idx="1259">
                  <c:v>21</c:v>
                </c:pt>
                <c:pt idx="1260">
                  <c:v>21</c:v>
                </c:pt>
                <c:pt idx="1261">
                  <c:v>21</c:v>
                </c:pt>
                <c:pt idx="1262">
                  <c:v>21</c:v>
                </c:pt>
                <c:pt idx="1263">
                  <c:v>22</c:v>
                </c:pt>
                <c:pt idx="1264">
                  <c:v>22</c:v>
                </c:pt>
                <c:pt idx="1265">
                  <c:v>22</c:v>
                </c:pt>
                <c:pt idx="1266">
                  <c:v>22</c:v>
                </c:pt>
                <c:pt idx="1267">
                  <c:v>22</c:v>
                </c:pt>
                <c:pt idx="1268">
                  <c:v>22</c:v>
                </c:pt>
                <c:pt idx="1269">
                  <c:v>21</c:v>
                </c:pt>
                <c:pt idx="1270">
                  <c:v>21</c:v>
                </c:pt>
                <c:pt idx="1271">
                  <c:v>22</c:v>
                </c:pt>
                <c:pt idx="1272">
                  <c:v>22</c:v>
                </c:pt>
                <c:pt idx="1273">
                  <c:v>22</c:v>
                </c:pt>
                <c:pt idx="1274">
                  <c:v>22</c:v>
                </c:pt>
                <c:pt idx="1275">
                  <c:v>22</c:v>
                </c:pt>
                <c:pt idx="1276">
                  <c:v>22</c:v>
                </c:pt>
                <c:pt idx="1277">
                  <c:v>23</c:v>
                </c:pt>
                <c:pt idx="1278">
                  <c:v>23</c:v>
                </c:pt>
                <c:pt idx="1279">
                  <c:v>23</c:v>
                </c:pt>
                <c:pt idx="1280">
                  <c:v>22</c:v>
                </c:pt>
                <c:pt idx="1281">
                  <c:v>21</c:v>
                </c:pt>
                <c:pt idx="1282">
                  <c:v>21</c:v>
                </c:pt>
                <c:pt idx="1283">
                  <c:v>21</c:v>
                </c:pt>
                <c:pt idx="1284">
                  <c:v>21</c:v>
                </c:pt>
                <c:pt idx="1285">
                  <c:v>21</c:v>
                </c:pt>
                <c:pt idx="1286">
                  <c:v>20</c:v>
                </c:pt>
                <c:pt idx="1287">
                  <c:v>20</c:v>
                </c:pt>
                <c:pt idx="1288">
                  <c:v>21</c:v>
                </c:pt>
                <c:pt idx="1289">
                  <c:v>21</c:v>
                </c:pt>
                <c:pt idx="1290">
                  <c:v>21</c:v>
                </c:pt>
                <c:pt idx="1291">
                  <c:v>21</c:v>
                </c:pt>
                <c:pt idx="1292">
                  <c:v>21</c:v>
                </c:pt>
                <c:pt idx="1293">
                  <c:v>21</c:v>
                </c:pt>
                <c:pt idx="1294">
                  <c:v>21</c:v>
                </c:pt>
                <c:pt idx="1295">
                  <c:v>21</c:v>
                </c:pt>
                <c:pt idx="1296">
                  <c:v>21</c:v>
                </c:pt>
                <c:pt idx="1297">
                  <c:v>22</c:v>
                </c:pt>
                <c:pt idx="1298">
                  <c:v>21</c:v>
                </c:pt>
                <c:pt idx="1299">
                  <c:v>21</c:v>
                </c:pt>
                <c:pt idx="1300">
                  <c:v>21</c:v>
                </c:pt>
                <c:pt idx="1301">
                  <c:v>21</c:v>
                </c:pt>
                <c:pt idx="1302">
                  <c:v>22</c:v>
                </c:pt>
                <c:pt idx="1303">
                  <c:v>21</c:v>
                </c:pt>
                <c:pt idx="1304">
                  <c:v>22</c:v>
                </c:pt>
                <c:pt idx="1305">
                  <c:v>22</c:v>
                </c:pt>
                <c:pt idx="1306">
                  <c:v>21</c:v>
                </c:pt>
                <c:pt idx="1307">
                  <c:v>21</c:v>
                </c:pt>
                <c:pt idx="1308">
                  <c:v>20</c:v>
                </c:pt>
                <c:pt idx="1309">
                  <c:v>20</c:v>
                </c:pt>
                <c:pt idx="1310">
                  <c:v>20</c:v>
                </c:pt>
                <c:pt idx="1311">
                  <c:v>21</c:v>
                </c:pt>
                <c:pt idx="1312">
                  <c:v>21</c:v>
                </c:pt>
                <c:pt idx="1313">
                  <c:v>21</c:v>
                </c:pt>
                <c:pt idx="1314">
                  <c:v>21</c:v>
                </c:pt>
                <c:pt idx="1315">
                  <c:v>22</c:v>
                </c:pt>
                <c:pt idx="1316">
                  <c:v>21</c:v>
                </c:pt>
                <c:pt idx="1317">
                  <c:v>21</c:v>
                </c:pt>
                <c:pt idx="1318">
                  <c:v>20</c:v>
                </c:pt>
                <c:pt idx="1319">
                  <c:v>21</c:v>
                </c:pt>
                <c:pt idx="1320">
                  <c:v>21</c:v>
                </c:pt>
                <c:pt idx="1321">
                  <c:v>21</c:v>
                </c:pt>
                <c:pt idx="1322">
                  <c:v>22</c:v>
                </c:pt>
                <c:pt idx="1323">
                  <c:v>20</c:v>
                </c:pt>
                <c:pt idx="1324">
                  <c:v>20</c:v>
                </c:pt>
                <c:pt idx="1325">
                  <c:v>20</c:v>
                </c:pt>
                <c:pt idx="1326">
                  <c:v>21</c:v>
                </c:pt>
                <c:pt idx="1327">
                  <c:v>22</c:v>
                </c:pt>
                <c:pt idx="1328">
                  <c:v>22</c:v>
                </c:pt>
                <c:pt idx="1329">
                  <c:v>23</c:v>
                </c:pt>
                <c:pt idx="1330">
                  <c:v>23</c:v>
                </c:pt>
                <c:pt idx="1331">
                  <c:v>22</c:v>
                </c:pt>
                <c:pt idx="1332">
                  <c:v>22</c:v>
                </c:pt>
                <c:pt idx="1333">
                  <c:v>23</c:v>
                </c:pt>
                <c:pt idx="1334">
                  <c:v>24</c:v>
                </c:pt>
                <c:pt idx="1335">
                  <c:v>24</c:v>
                </c:pt>
                <c:pt idx="1336">
                  <c:v>24</c:v>
                </c:pt>
                <c:pt idx="1337">
                  <c:v>24</c:v>
                </c:pt>
                <c:pt idx="1338">
                  <c:v>25</c:v>
                </c:pt>
                <c:pt idx="1339">
                  <c:v>25</c:v>
                </c:pt>
                <c:pt idx="1340">
                  <c:v>24</c:v>
                </c:pt>
                <c:pt idx="1341">
                  <c:v>21</c:v>
                </c:pt>
                <c:pt idx="1342">
                  <c:v>21</c:v>
                </c:pt>
                <c:pt idx="1343">
                  <c:v>20</c:v>
                </c:pt>
                <c:pt idx="1344">
                  <c:v>20</c:v>
                </c:pt>
                <c:pt idx="1345">
                  <c:v>20</c:v>
                </c:pt>
                <c:pt idx="1346">
                  <c:v>20</c:v>
                </c:pt>
                <c:pt idx="1347">
                  <c:v>20</c:v>
                </c:pt>
                <c:pt idx="1348">
                  <c:v>20</c:v>
                </c:pt>
                <c:pt idx="1349">
                  <c:v>21</c:v>
                </c:pt>
                <c:pt idx="1350">
                  <c:v>21</c:v>
                </c:pt>
                <c:pt idx="1351">
                  <c:v>20</c:v>
                </c:pt>
                <c:pt idx="1352">
                  <c:v>19</c:v>
                </c:pt>
                <c:pt idx="1353">
                  <c:v>19</c:v>
                </c:pt>
                <c:pt idx="1354">
                  <c:v>19</c:v>
                </c:pt>
                <c:pt idx="1355">
                  <c:v>19</c:v>
                </c:pt>
                <c:pt idx="1356">
                  <c:v>19</c:v>
                </c:pt>
                <c:pt idx="1357">
                  <c:v>19</c:v>
                </c:pt>
                <c:pt idx="1358">
                  <c:v>19</c:v>
                </c:pt>
                <c:pt idx="1359">
                  <c:v>19</c:v>
                </c:pt>
                <c:pt idx="1360">
                  <c:v>19</c:v>
                </c:pt>
                <c:pt idx="1361">
                  <c:v>19</c:v>
                </c:pt>
                <c:pt idx="1362">
                  <c:v>20</c:v>
                </c:pt>
                <c:pt idx="1363">
                  <c:v>20</c:v>
                </c:pt>
                <c:pt idx="1364">
                  <c:v>19</c:v>
                </c:pt>
                <c:pt idx="1365">
                  <c:v>17</c:v>
                </c:pt>
                <c:pt idx="1366">
                  <c:v>17</c:v>
                </c:pt>
                <c:pt idx="1367">
                  <c:v>17</c:v>
                </c:pt>
                <c:pt idx="1368">
                  <c:v>17</c:v>
                </c:pt>
                <c:pt idx="1369">
                  <c:v>17</c:v>
                </c:pt>
                <c:pt idx="1370">
                  <c:v>17</c:v>
                </c:pt>
                <c:pt idx="1371">
                  <c:v>17</c:v>
                </c:pt>
                <c:pt idx="1372">
                  <c:v>18</c:v>
                </c:pt>
                <c:pt idx="1373">
                  <c:v>18</c:v>
                </c:pt>
                <c:pt idx="1374">
                  <c:v>18</c:v>
                </c:pt>
                <c:pt idx="1375">
                  <c:v>18</c:v>
                </c:pt>
                <c:pt idx="1376">
                  <c:v>18</c:v>
                </c:pt>
                <c:pt idx="1377">
                  <c:v>18</c:v>
                </c:pt>
                <c:pt idx="1378">
                  <c:v>18</c:v>
                </c:pt>
                <c:pt idx="1379">
                  <c:v>19</c:v>
                </c:pt>
                <c:pt idx="1380">
                  <c:v>20</c:v>
                </c:pt>
                <c:pt idx="1381">
                  <c:v>21</c:v>
                </c:pt>
                <c:pt idx="1382">
                  <c:v>21</c:v>
                </c:pt>
                <c:pt idx="1383">
                  <c:v>20</c:v>
                </c:pt>
                <c:pt idx="1384">
                  <c:v>20</c:v>
                </c:pt>
                <c:pt idx="1385">
                  <c:v>20</c:v>
                </c:pt>
                <c:pt idx="1386">
                  <c:v>19</c:v>
                </c:pt>
                <c:pt idx="1387">
                  <c:v>19</c:v>
                </c:pt>
                <c:pt idx="1388">
                  <c:v>19</c:v>
                </c:pt>
                <c:pt idx="1389">
                  <c:v>19</c:v>
                </c:pt>
                <c:pt idx="1390">
                  <c:v>19</c:v>
                </c:pt>
                <c:pt idx="1391">
                  <c:v>19</c:v>
                </c:pt>
                <c:pt idx="1392">
                  <c:v>19</c:v>
                </c:pt>
                <c:pt idx="1393">
                  <c:v>19</c:v>
                </c:pt>
                <c:pt idx="1394">
                  <c:v>19</c:v>
                </c:pt>
                <c:pt idx="1395">
                  <c:v>19</c:v>
                </c:pt>
                <c:pt idx="1396">
                  <c:v>20</c:v>
                </c:pt>
                <c:pt idx="1397">
                  <c:v>21</c:v>
                </c:pt>
                <c:pt idx="1398">
                  <c:v>20</c:v>
                </c:pt>
                <c:pt idx="1399">
                  <c:v>20</c:v>
                </c:pt>
                <c:pt idx="1400">
                  <c:v>20</c:v>
                </c:pt>
                <c:pt idx="1401">
                  <c:v>21</c:v>
                </c:pt>
                <c:pt idx="1402">
                  <c:v>21</c:v>
                </c:pt>
                <c:pt idx="1403">
                  <c:v>22</c:v>
                </c:pt>
                <c:pt idx="1404">
                  <c:v>22</c:v>
                </c:pt>
                <c:pt idx="1405">
                  <c:v>21</c:v>
                </c:pt>
                <c:pt idx="1406">
                  <c:v>20</c:v>
                </c:pt>
                <c:pt idx="1407">
                  <c:v>20</c:v>
                </c:pt>
                <c:pt idx="1408">
                  <c:v>21</c:v>
                </c:pt>
                <c:pt idx="1409">
                  <c:v>20</c:v>
                </c:pt>
                <c:pt idx="1410">
                  <c:v>20</c:v>
                </c:pt>
                <c:pt idx="1411">
                  <c:v>20</c:v>
                </c:pt>
                <c:pt idx="1412">
                  <c:v>20</c:v>
                </c:pt>
                <c:pt idx="1413">
                  <c:v>20</c:v>
                </c:pt>
                <c:pt idx="1414">
                  <c:v>20</c:v>
                </c:pt>
                <c:pt idx="1415">
                  <c:v>20</c:v>
                </c:pt>
                <c:pt idx="1416">
                  <c:v>20</c:v>
                </c:pt>
                <c:pt idx="1417">
                  <c:v>20</c:v>
                </c:pt>
                <c:pt idx="1418">
                  <c:v>20</c:v>
                </c:pt>
                <c:pt idx="1419">
                  <c:v>20</c:v>
                </c:pt>
                <c:pt idx="1420">
                  <c:v>20</c:v>
                </c:pt>
                <c:pt idx="1421">
                  <c:v>20</c:v>
                </c:pt>
                <c:pt idx="1422">
                  <c:v>21</c:v>
                </c:pt>
                <c:pt idx="1423">
                  <c:v>20</c:v>
                </c:pt>
                <c:pt idx="1424">
                  <c:v>20</c:v>
                </c:pt>
                <c:pt idx="1425">
                  <c:v>20</c:v>
                </c:pt>
                <c:pt idx="1426">
                  <c:v>21</c:v>
                </c:pt>
                <c:pt idx="1427">
                  <c:v>21</c:v>
                </c:pt>
                <c:pt idx="1428">
                  <c:v>20</c:v>
                </c:pt>
                <c:pt idx="1429">
                  <c:v>20</c:v>
                </c:pt>
                <c:pt idx="1430">
                  <c:v>20</c:v>
                </c:pt>
                <c:pt idx="1431">
                  <c:v>20</c:v>
                </c:pt>
                <c:pt idx="1432">
                  <c:v>21</c:v>
                </c:pt>
                <c:pt idx="1433">
                  <c:v>22</c:v>
                </c:pt>
                <c:pt idx="1434">
                  <c:v>22</c:v>
                </c:pt>
                <c:pt idx="1435">
                  <c:v>21</c:v>
                </c:pt>
                <c:pt idx="1436">
                  <c:v>21</c:v>
                </c:pt>
                <c:pt idx="1437">
                  <c:v>20</c:v>
                </c:pt>
                <c:pt idx="1438">
                  <c:v>21</c:v>
                </c:pt>
                <c:pt idx="1439">
                  <c:v>22</c:v>
                </c:pt>
                <c:pt idx="1440">
                  <c:v>23</c:v>
                </c:pt>
                <c:pt idx="1441">
                  <c:v>22</c:v>
                </c:pt>
                <c:pt idx="1442">
                  <c:v>22</c:v>
                </c:pt>
                <c:pt idx="1443">
                  <c:v>22</c:v>
                </c:pt>
                <c:pt idx="1444">
                  <c:v>23</c:v>
                </c:pt>
                <c:pt idx="1445">
                  <c:v>22</c:v>
                </c:pt>
                <c:pt idx="1446">
                  <c:v>22</c:v>
                </c:pt>
                <c:pt idx="1447">
                  <c:v>22</c:v>
                </c:pt>
                <c:pt idx="1448">
                  <c:v>23</c:v>
                </c:pt>
                <c:pt idx="1449">
                  <c:v>23</c:v>
                </c:pt>
                <c:pt idx="1450">
                  <c:v>22</c:v>
                </c:pt>
                <c:pt idx="1451">
                  <c:v>23</c:v>
                </c:pt>
                <c:pt idx="1452">
                  <c:v>23</c:v>
                </c:pt>
                <c:pt idx="1453">
                  <c:v>23</c:v>
                </c:pt>
                <c:pt idx="1454">
                  <c:v>24</c:v>
                </c:pt>
                <c:pt idx="1455">
                  <c:v>25</c:v>
                </c:pt>
                <c:pt idx="1456">
                  <c:v>24</c:v>
                </c:pt>
                <c:pt idx="1457">
                  <c:v>24</c:v>
                </c:pt>
                <c:pt idx="1458">
                  <c:v>24</c:v>
                </c:pt>
                <c:pt idx="1459">
                  <c:v>24</c:v>
                </c:pt>
                <c:pt idx="1460">
                  <c:v>20</c:v>
                </c:pt>
                <c:pt idx="1461">
                  <c:v>20</c:v>
                </c:pt>
                <c:pt idx="1462">
                  <c:v>21</c:v>
                </c:pt>
                <c:pt idx="1463">
                  <c:v>21</c:v>
                </c:pt>
                <c:pt idx="1464">
                  <c:v>21</c:v>
                </c:pt>
                <c:pt idx="1465">
                  <c:v>21</c:v>
                </c:pt>
                <c:pt idx="1466">
                  <c:v>21</c:v>
                </c:pt>
                <c:pt idx="1467">
                  <c:v>21</c:v>
                </c:pt>
                <c:pt idx="1468">
                  <c:v>22</c:v>
                </c:pt>
                <c:pt idx="1469">
                  <c:v>22</c:v>
                </c:pt>
                <c:pt idx="1470">
                  <c:v>23</c:v>
                </c:pt>
                <c:pt idx="1471">
                  <c:v>22</c:v>
                </c:pt>
                <c:pt idx="1472">
                  <c:v>21</c:v>
                </c:pt>
                <c:pt idx="1473">
                  <c:v>21</c:v>
                </c:pt>
                <c:pt idx="1474">
                  <c:v>22</c:v>
                </c:pt>
                <c:pt idx="1475">
                  <c:v>23</c:v>
                </c:pt>
                <c:pt idx="1476">
                  <c:v>23</c:v>
                </c:pt>
                <c:pt idx="1477">
                  <c:v>23</c:v>
                </c:pt>
                <c:pt idx="1478">
                  <c:v>24</c:v>
                </c:pt>
                <c:pt idx="1479">
                  <c:v>24</c:v>
                </c:pt>
                <c:pt idx="1480">
                  <c:v>24</c:v>
                </c:pt>
                <c:pt idx="1481">
                  <c:v>23</c:v>
                </c:pt>
                <c:pt idx="1482">
                  <c:v>23</c:v>
                </c:pt>
                <c:pt idx="1483">
                  <c:v>23</c:v>
                </c:pt>
                <c:pt idx="1484">
                  <c:v>23</c:v>
                </c:pt>
                <c:pt idx="1485">
                  <c:v>23</c:v>
                </c:pt>
                <c:pt idx="1486">
                  <c:v>22</c:v>
                </c:pt>
                <c:pt idx="1487">
                  <c:v>23</c:v>
                </c:pt>
                <c:pt idx="1488">
                  <c:v>22</c:v>
                </c:pt>
                <c:pt idx="1489">
                  <c:v>22</c:v>
                </c:pt>
                <c:pt idx="1490">
                  <c:v>22</c:v>
                </c:pt>
                <c:pt idx="1491">
                  <c:v>22</c:v>
                </c:pt>
                <c:pt idx="1492">
                  <c:v>23</c:v>
                </c:pt>
                <c:pt idx="1493">
                  <c:v>23</c:v>
                </c:pt>
                <c:pt idx="1494">
                  <c:v>23</c:v>
                </c:pt>
                <c:pt idx="1495">
                  <c:v>23</c:v>
                </c:pt>
                <c:pt idx="1496">
                  <c:v>23</c:v>
                </c:pt>
                <c:pt idx="1497">
                  <c:v>23</c:v>
                </c:pt>
                <c:pt idx="1498">
                  <c:v>23</c:v>
                </c:pt>
                <c:pt idx="1499">
                  <c:v>23</c:v>
                </c:pt>
                <c:pt idx="1500">
                  <c:v>24</c:v>
                </c:pt>
                <c:pt idx="1501">
                  <c:v>23</c:v>
                </c:pt>
                <c:pt idx="1502">
                  <c:v>23</c:v>
                </c:pt>
                <c:pt idx="1503">
                  <c:v>23</c:v>
                </c:pt>
                <c:pt idx="1504">
                  <c:v>23</c:v>
                </c:pt>
                <c:pt idx="1505">
                  <c:v>23</c:v>
                </c:pt>
                <c:pt idx="1506">
                  <c:v>23</c:v>
                </c:pt>
                <c:pt idx="1507">
                  <c:v>24</c:v>
                </c:pt>
                <c:pt idx="1508">
                  <c:v>24</c:v>
                </c:pt>
                <c:pt idx="1509">
                  <c:v>25</c:v>
                </c:pt>
                <c:pt idx="1510">
                  <c:v>26</c:v>
                </c:pt>
                <c:pt idx="1511">
                  <c:v>25</c:v>
                </c:pt>
                <c:pt idx="1512">
                  <c:v>26</c:v>
                </c:pt>
                <c:pt idx="1513">
                  <c:v>26</c:v>
                </c:pt>
                <c:pt idx="1514">
                  <c:v>25</c:v>
                </c:pt>
                <c:pt idx="1515">
                  <c:v>25</c:v>
                </c:pt>
                <c:pt idx="1516">
                  <c:v>25</c:v>
                </c:pt>
                <c:pt idx="1517">
                  <c:v>23</c:v>
                </c:pt>
                <c:pt idx="1518">
                  <c:v>23</c:v>
                </c:pt>
                <c:pt idx="1519">
                  <c:v>23</c:v>
                </c:pt>
                <c:pt idx="1520">
                  <c:v>23</c:v>
                </c:pt>
                <c:pt idx="1521">
                  <c:v>22</c:v>
                </c:pt>
                <c:pt idx="1522">
                  <c:v>22</c:v>
                </c:pt>
                <c:pt idx="1523">
                  <c:v>23</c:v>
                </c:pt>
                <c:pt idx="1524">
                  <c:v>23</c:v>
                </c:pt>
                <c:pt idx="1525">
                  <c:v>24</c:v>
                </c:pt>
                <c:pt idx="1526">
                  <c:v>24</c:v>
                </c:pt>
                <c:pt idx="1527">
                  <c:v>23</c:v>
                </c:pt>
                <c:pt idx="1528">
                  <c:v>23</c:v>
                </c:pt>
                <c:pt idx="1529">
                  <c:v>22</c:v>
                </c:pt>
                <c:pt idx="1530">
                  <c:v>22</c:v>
                </c:pt>
                <c:pt idx="1531">
                  <c:v>22</c:v>
                </c:pt>
                <c:pt idx="1532">
                  <c:v>21</c:v>
                </c:pt>
                <c:pt idx="1533">
                  <c:v>22</c:v>
                </c:pt>
                <c:pt idx="1534">
                  <c:v>22</c:v>
                </c:pt>
                <c:pt idx="1535">
                  <c:v>22</c:v>
                </c:pt>
                <c:pt idx="1536">
                  <c:v>21</c:v>
                </c:pt>
                <c:pt idx="1537">
                  <c:v>21</c:v>
                </c:pt>
                <c:pt idx="1538">
                  <c:v>21</c:v>
                </c:pt>
                <c:pt idx="1539">
                  <c:v>21</c:v>
                </c:pt>
                <c:pt idx="1540">
                  <c:v>22</c:v>
                </c:pt>
                <c:pt idx="1541">
                  <c:v>22</c:v>
                </c:pt>
                <c:pt idx="1542">
                  <c:v>22</c:v>
                </c:pt>
                <c:pt idx="1543">
                  <c:v>22</c:v>
                </c:pt>
                <c:pt idx="1544">
                  <c:v>22</c:v>
                </c:pt>
                <c:pt idx="1545">
                  <c:v>22</c:v>
                </c:pt>
                <c:pt idx="1546">
                  <c:v>22</c:v>
                </c:pt>
                <c:pt idx="1547">
                  <c:v>22</c:v>
                </c:pt>
                <c:pt idx="1548">
                  <c:v>21</c:v>
                </c:pt>
                <c:pt idx="1549">
                  <c:v>21</c:v>
                </c:pt>
                <c:pt idx="1550">
                  <c:v>21</c:v>
                </c:pt>
                <c:pt idx="1551">
                  <c:v>21</c:v>
                </c:pt>
                <c:pt idx="1552">
                  <c:v>21</c:v>
                </c:pt>
                <c:pt idx="1553">
                  <c:v>21</c:v>
                </c:pt>
                <c:pt idx="1554">
                  <c:v>21</c:v>
                </c:pt>
                <c:pt idx="1555">
                  <c:v>21</c:v>
                </c:pt>
                <c:pt idx="1556">
                  <c:v>21</c:v>
                </c:pt>
                <c:pt idx="1557">
                  <c:v>21</c:v>
                </c:pt>
                <c:pt idx="1558">
                  <c:v>21</c:v>
                </c:pt>
                <c:pt idx="1559">
                  <c:v>21</c:v>
                </c:pt>
                <c:pt idx="1560">
                  <c:v>21</c:v>
                </c:pt>
                <c:pt idx="1561">
                  <c:v>22</c:v>
                </c:pt>
                <c:pt idx="1562">
                  <c:v>22</c:v>
                </c:pt>
                <c:pt idx="1563">
                  <c:v>23</c:v>
                </c:pt>
                <c:pt idx="1564">
                  <c:v>24</c:v>
                </c:pt>
                <c:pt idx="1565">
                  <c:v>24</c:v>
                </c:pt>
                <c:pt idx="1566">
                  <c:v>24</c:v>
                </c:pt>
                <c:pt idx="1567">
                  <c:v>24</c:v>
                </c:pt>
                <c:pt idx="1568">
                  <c:v>24</c:v>
                </c:pt>
                <c:pt idx="1569">
                  <c:v>23</c:v>
                </c:pt>
                <c:pt idx="1570">
                  <c:v>23</c:v>
                </c:pt>
                <c:pt idx="1571">
                  <c:v>23</c:v>
                </c:pt>
                <c:pt idx="1572">
                  <c:v>23</c:v>
                </c:pt>
                <c:pt idx="1573">
                  <c:v>24</c:v>
                </c:pt>
                <c:pt idx="1574">
                  <c:v>23</c:v>
                </c:pt>
                <c:pt idx="1575">
                  <c:v>23</c:v>
                </c:pt>
                <c:pt idx="1576">
                  <c:v>23</c:v>
                </c:pt>
                <c:pt idx="1577">
                  <c:v>23</c:v>
                </c:pt>
                <c:pt idx="1578">
                  <c:v>23</c:v>
                </c:pt>
                <c:pt idx="1579">
                  <c:v>23</c:v>
                </c:pt>
                <c:pt idx="1580">
                  <c:v>23</c:v>
                </c:pt>
                <c:pt idx="1581">
                  <c:v>24</c:v>
                </c:pt>
                <c:pt idx="1582">
                  <c:v>25</c:v>
                </c:pt>
                <c:pt idx="1583">
                  <c:v>24</c:v>
                </c:pt>
                <c:pt idx="1584">
                  <c:v>24</c:v>
                </c:pt>
                <c:pt idx="1585">
                  <c:v>24</c:v>
                </c:pt>
                <c:pt idx="1586">
                  <c:v>24</c:v>
                </c:pt>
                <c:pt idx="1587">
                  <c:v>24</c:v>
                </c:pt>
                <c:pt idx="1588">
                  <c:v>24</c:v>
                </c:pt>
                <c:pt idx="1589">
                  <c:v>25</c:v>
                </c:pt>
                <c:pt idx="1590">
                  <c:v>24</c:v>
                </c:pt>
                <c:pt idx="1591">
                  <c:v>23</c:v>
                </c:pt>
                <c:pt idx="1592">
                  <c:v>23</c:v>
                </c:pt>
                <c:pt idx="1593">
                  <c:v>23</c:v>
                </c:pt>
                <c:pt idx="1594">
                  <c:v>23</c:v>
                </c:pt>
                <c:pt idx="1595">
                  <c:v>23</c:v>
                </c:pt>
                <c:pt idx="1596">
                  <c:v>23</c:v>
                </c:pt>
                <c:pt idx="1597">
                  <c:v>23</c:v>
                </c:pt>
                <c:pt idx="1598">
                  <c:v>23</c:v>
                </c:pt>
                <c:pt idx="1599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89-463D-8A2F-6ACB2D8F0FA8}"/>
            </c:ext>
          </c:extLst>
        </c:ser>
        <c:ser>
          <c:idx val="3"/>
          <c:order val="3"/>
          <c:tx>
            <c:strRef>
              <c:f>log_miasta!$F$1:$F$2</c:f>
              <c:strCache>
                <c:ptCount val="2"/>
                <c:pt idx="0">
                  <c:v>Fabryki</c:v>
                </c:pt>
                <c:pt idx="1">
                  <c:v>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log_miasta!$F$3:$F$1602</c:f>
              <c:numCache>
                <c:formatCode>General</c:formatCode>
                <c:ptCount val="16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1</c:v>
                </c:pt>
                <c:pt idx="45">
                  <c:v>1</c:v>
                </c:pt>
                <c:pt idx="46">
                  <c:v>0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0</c:v>
                </c:pt>
                <c:pt idx="55">
                  <c:v>1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2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2</c:v>
                </c:pt>
                <c:pt idx="79">
                  <c:v>2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2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3</c:v>
                </c:pt>
                <c:pt idx="92">
                  <c:v>3</c:v>
                </c:pt>
                <c:pt idx="93">
                  <c:v>2</c:v>
                </c:pt>
                <c:pt idx="94">
                  <c:v>3</c:v>
                </c:pt>
                <c:pt idx="95">
                  <c:v>3</c:v>
                </c:pt>
                <c:pt idx="96">
                  <c:v>3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4</c:v>
                </c:pt>
                <c:pt idx="104">
                  <c:v>5</c:v>
                </c:pt>
                <c:pt idx="105">
                  <c:v>3</c:v>
                </c:pt>
                <c:pt idx="106">
                  <c:v>4</c:v>
                </c:pt>
                <c:pt idx="107">
                  <c:v>5</c:v>
                </c:pt>
                <c:pt idx="108">
                  <c:v>3</c:v>
                </c:pt>
                <c:pt idx="109">
                  <c:v>3</c:v>
                </c:pt>
                <c:pt idx="110">
                  <c:v>3</c:v>
                </c:pt>
                <c:pt idx="111">
                  <c:v>3</c:v>
                </c:pt>
                <c:pt idx="112">
                  <c:v>3</c:v>
                </c:pt>
                <c:pt idx="113">
                  <c:v>3</c:v>
                </c:pt>
                <c:pt idx="114">
                  <c:v>3</c:v>
                </c:pt>
                <c:pt idx="115">
                  <c:v>2</c:v>
                </c:pt>
                <c:pt idx="116">
                  <c:v>2</c:v>
                </c:pt>
                <c:pt idx="117">
                  <c:v>3</c:v>
                </c:pt>
                <c:pt idx="118">
                  <c:v>3</c:v>
                </c:pt>
                <c:pt idx="119">
                  <c:v>2</c:v>
                </c:pt>
                <c:pt idx="120">
                  <c:v>3</c:v>
                </c:pt>
                <c:pt idx="121">
                  <c:v>3</c:v>
                </c:pt>
                <c:pt idx="122">
                  <c:v>4</c:v>
                </c:pt>
                <c:pt idx="123">
                  <c:v>4</c:v>
                </c:pt>
                <c:pt idx="124">
                  <c:v>4</c:v>
                </c:pt>
                <c:pt idx="125">
                  <c:v>5</c:v>
                </c:pt>
                <c:pt idx="126">
                  <c:v>5</c:v>
                </c:pt>
                <c:pt idx="127">
                  <c:v>6</c:v>
                </c:pt>
                <c:pt idx="128">
                  <c:v>6</c:v>
                </c:pt>
                <c:pt idx="129">
                  <c:v>6</c:v>
                </c:pt>
                <c:pt idx="130">
                  <c:v>5</c:v>
                </c:pt>
                <c:pt idx="131">
                  <c:v>6</c:v>
                </c:pt>
                <c:pt idx="132">
                  <c:v>7</c:v>
                </c:pt>
                <c:pt idx="133">
                  <c:v>7</c:v>
                </c:pt>
                <c:pt idx="134">
                  <c:v>7</c:v>
                </c:pt>
                <c:pt idx="135">
                  <c:v>7</c:v>
                </c:pt>
                <c:pt idx="136">
                  <c:v>5</c:v>
                </c:pt>
                <c:pt idx="137">
                  <c:v>6</c:v>
                </c:pt>
                <c:pt idx="138">
                  <c:v>6</c:v>
                </c:pt>
                <c:pt idx="139">
                  <c:v>5</c:v>
                </c:pt>
                <c:pt idx="140">
                  <c:v>6</c:v>
                </c:pt>
                <c:pt idx="141">
                  <c:v>6</c:v>
                </c:pt>
                <c:pt idx="142">
                  <c:v>7</c:v>
                </c:pt>
                <c:pt idx="143">
                  <c:v>7</c:v>
                </c:pt>
                <c:pt idx="144">
                  <c:v>7</c:v>
                </c:pt>
                <c:pt idx="145">
                  <c:v>7</c:v>
                </c:pt>
                <c:pt idx="146">
                  <c:v>5</c:v>
                </c:pt>
                <c:pt idx="147">
                  <c:v>5</c:v>
                </c:pt>
                <c:pt idx="148">
                  <c:v>5</c:v>
                </c:pt>
                <c:pt idx="149">
                  <c:v>6</c:v>
                </c:pt>
                <c:pt idx="150">
                  <c:v>7</c:v>
                </c:pt>
                <c:pt idx="151">
                  <c:v>7</c:v>
                </c:pt>
                <c:pt idx="152">
                  <c:v>7</c:v>
                </c:pt>
                <c:pt idx="153">
                  <c:v>8</c:v>
                </c:pt>
                <c:pt idx="154">
                  <c:v>7</c:v>
                </c:pt>
                <c:pt idx="155">
                  <c:v>7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5</c:v>
                </c:pt>
                <c:pt idx="163">
                  <c:v>5</c:v>
                </c:pt>
                <c:pt idx="164">
                  <c:v>5</c:v>
                </c:pt>
                <c:pt idx="165">
                  <c:v>6</c:v>
                </c:pt>
                <c:pt idx="166">
                  <c:v>5</c:v>
                </c:pt>
                <c:pt idx="167">
                  <c:v>5</c:v>
                </c:pt>
                <c:pt idx="168">
                  <c:v>5</c:v>
                </c:pt>
                <c:pt idx="169">
                  <c:v>5</c:v>
                </c:pt>
                <c:pt idx="170">
                  <c:v>6</c:v>
                </c:pt>
                <c:pt idx="171">
                  <c:v>6</c:v>
                </c:pt>
                <c:pt idx="172">
                  <c:v>6</c:v>
                </c:pt>
                <c:pt idx="173">
                  <c:v>6</c:v>
                </c:pt>
                <c:pt idx="174">
                  <c:v>5</c:v>
                </c:pt>
                <c:pt idx="175">
                  <c:v>5</c:v>
                </c:pt>
                <c:pt idx="176">
                  <c:v>5</c:v>
                </c:pt>
                <c:pt idx="177">
                  <c:v>5</c:v>
                </c:pt>
                <c:pt idx="178">
                  <c:v>5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6</c:v>
                </c:pt>
                <c:pt idx="185">
                  <c:v>6</c:v>
                </c:pt>
                <c:pt idx="186">
                  <c:v>6</c:v>
                </c:pt>
                <c:pt idx="187">
                  <c:v>6</c:v>
                </c:pt>
                <c:pt idx="188">
                  <c:v>6</c:v>
                </c:pt>
                <c:pt idx="189">
                  <c:v>5</c:v>
                </c:pt>
                <c:pt idx="190">
                  <c:v>5</c:v>
                </c:pt>
                <c:pt idx="191">
                  <c:v>5</c:v>
                </c:pt>
                <c:pt idx="192">
                  <c:v>5</c:v>
                </c:pt>
                <c:pt idx="193">
                  <c:v>5</c:v>
                </c:pt>
                <c:pt idx="194">
                  <c:v>6</c:v>
                </c:pt>
                <c:pt idx="195">
                  <c:v>6</c:v>
                </c:pt>
                <c:pt idx="196">
                  <c:v>6</c:v>
                </c:pt>
                <c:pt idx="197">
                  <c:v>6</c:v>
                </c:pt>
                <c:pt idx="198">
                  <c:v>7</c:v>
                </c:pt>
                <c:pt idx="199">
                  <c:v>8</c:v>
                </c:pt>
                <c:pt idx="200">
                  <c:v>8</c:v>
                </c:pt>
                <c:pt idx="201">
                  <c:v>8</c:v>
                </c:pt>
                <c:pt idx="202">
                  <c:v>8</c:v>
                </c:pt>
                <c:pt idx="203">
                  <c:v>8</c:v>
                </c:pt>
                <c:pt idx="204">
                  <c:v>8</c:v>
                </c:pt>
                <c:pt idx="205">
                  <c:v>6</c:v>
                </c:pt>
                <c:pt idx="206">
                  <c:v>6</c:v>
                </c:pt>
                <c:pt idx="207">
                  <c:v>6</c:v>
                </c:pt>
                <c:pt idx="208">
                  <c:v>6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6</c:v>
                </c:pt>
                <c:pt idx="213">
                  <c:v>6</c:v>
                </c:pt>
                <c:pt idx="214">
                  <c:v>7</c:v>
                </c:pt>
                <c:pt idx="215">
                  <c:v>6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7</c:v>
                </c:pt>
                <c:pt idx="221">
                  <c:v>7</c:v>
                </c:pt>
                <c:pt idx="222">
                  <c:v>8</c:v>
                </c:pt>
                <c:pt idx="223">
                  <c:v>8</c:v>
                </c:pt>
                <c:pt idx="224">
                  <c:v>8</c:v>
                </c:pt>
                <c:pt idx="225">
                  <c:v>8</c:v>
                </c:pt>
                <c:pt idx="226">
                  <c:v>7</c:v>
                </c:pt>
                <c:pt idx="227">
                  <c:v>7</c:v>
                </c:pt>
                <c:pt idx="228">
                  <c:v>6</c:v>
                </c:pt>
                <c:pt idx="229">
                  <c:v>6</c:v>
                </c:pt>
                <c:pt idx="230">
                  <c:v>7</c:v>
                </c:pt>
                <c:pt idx="231">
                  <c:v>6</c:v>
                </c:pt>
                <c:pt idx="232">
                  <c:v>6</c:v>
                </c:pt>
                <c:pt idx="233">
                  <c:v>5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5</c:v>
                </c:pt>
                <c:pt idx="238">
                  <c:v>5</c:v>
                </c:pt>
                <c:pt idx="239">
                  <c:v>5</c:v>
                </c:pt>
                <c:pt idx="240">
                  <c:v>5</c:v>
                </c:pt>
                <c:pt idx="241">
                  <c:v>6</c:v>
                </c:pt>
                <c:pt idx="242">
                  <c:v>6</c:v>
                </c:pt>
                <c:pt idx="243">
                  <c:v>7</c:v>
                </c:pt>
                <c:pt idx="244">
                  <c:v>7</c:v>
                </c:pt>
                <c:pt idx="245">
                  <c:v>7</c:v>
                </c:pt>
                <c:pt idx="246">
                  <c:v>6</c:v>
                </c:pt>
                <c:pt idx="247">
                  <c:v>6</c:v>
                </c:pt>
                <c:pt idx="248">
                  <c:v>6</c:v>
                </c:pt>
                <c:pt idx="249">
                  <c:v>6</c:v>
                </c:pt>
                <c:pt idx="250">
                  <c:v>6</c:v>
                </c:pt>
                <c:pt idx="251">
                  <c:v>6</c:v>
                </c:pt>
                <c:pt idx="252">
                  <c:v>6</c:v>
                </c:pt>
                <c:pt idx="253">
                  <c:v>7</c:v>
                </c:pt>
                <c:pt idx="254">
                  <c:v>6</c:v>
                </c:pt>
                <c:pt idx="255">
                  <c:v>6</c:v>
                </c:pt>
                <c:pt idx="256">
                  <c:v>6</c:v>
                </c:pt>
                <c:pt idx="257">
                  <c:v>7</c:v>
                </c:pt>
                <c:pt idx="258">
                  <c:v>7</c:v>
                </c:pt>
                <c:pt idx="259">
                  <c:v>6</c:v>
                </c:pt>
                <c:pt idx="260">
                  <c:v>7</c:v>
                </c:pt>
                <c:pt idx="261">
                  <c:v>8</c:v>
                </c:pt>
                <c:pt idx="262">
                  <c:v>8</c:v>
                </c:pt>
                <c:pt idx="263">
                  <c:v>8</c:v>
                </c:pt>
                <c:pt idx="264">
                  <c:v>7</c:v>
                </c:pt>
                <c:pt idx="265">
                  <c:v>8</c:v>
                </c:pt>
                <c:pt idx="266">
                  <c:v>8</c:v>
                </c:pt>
                <c:pt idx="267">
                  <c:v>9</c:v>
                </c:pt>
                <c:pt idx="268">
                  <c:v>9</c:v>
                </c:pt>
                <c:pt idx="269">
                  <c:v>10</c:v>
                </c:pt>
                <c:pt idx="270">
                  <c:v>10</c:v>
                </c:pt>
                <c:pt idx="271">
                  <c:v>9</c:v>
                </c:pt>
                <c:pt idx="272">
                  <c:v>9</c:v>
                </c:pt>
                <c:pt idx="273">
                  <c:v>9</c:v>
                </c:pt>
                <c:pt idx="274">
                  <c:v>10</c:v>
                </c:pt>
                <c:pt idx="275">
                  <c:v>9</c:v>
                </c:pt>
                <c:pt idx="276">
                  <c:v>9</c:v>
                </c:pt>
                <c:pt idx="277">
                  <c:v>9</c:v>
                </c:pt>
                <c:pt idx="278">
                  <c:v>9</c:v>
                </c:pt>
                <c:pt idx="279">
                  <c:v>9</c:v>
                </c:pt>
                <c:pt idx="280">
                  <c:v>9</c:v>
                </c:pt>
                <c:pt idx="281">
                  <c:v>9</c:v>
                </c:pt>
                <c:pt idx="282">
                  <c:v>9</c:v>
                </c:pt>
                <c:pt idx="283">
                  <c:v>9</c:v>
                </c:pt>
                <c:pt idx="284">
                  <c:v>9</c:v>
                </c:pt>
                <c:pt idx="285">
                  <c:v>9</c:v>
                </c:pt>
                <c:pt idx="286">
                  <c:v>8</c:v>
                </c:pt>
                <c:pt idx="287">
                  <c:v>8</c:v>
                </c:pt>
                <c:pt idx="288">
                  <c:v>8</c:v>
                </c:pt>
                <c:pt idx="289">
                  <c:v>8</c:v>
                </c:pt>
                <c:pt idx="290">
                  <c:v>8</c:v>
                </c:pt>
                <c:pt idx="291">
                  <c:v>7</c:v>
                </c:pt>
                <c:pt idx="292">
                  <c:v>8</c:v>
                </c:pt>
                <c:pt idx="293">
                  <c:v>8</c:v>
                </c:pt>
                <c:pt idx="294">
                  <c:v>7</c:v>
                </c:pt>
                <c:pt idx="295">
                  <c:v>7</c:v>
                </c:pt>
                <c:pt idx="296">
                  <c:v>7</c:v>
                </c:pt>
                <c:pt idx="297">
                  <c:v>7</c:v>
                </c:pt>
                <c:pt idx="298">
                  <c:v>7</c:v>
                </c:pt>
                <c:pt idx="299">
                  <c:v>8</c:v>
                </c:pt>
                <c:pt idx="300">
                  <c:v>8</c:v>
                </c:pt>
                <c:pt idx="301">
                  <c:v>8</c:v>
                </c:pt>
                <c:pt idx="302">
                  <c:v>9</c:v>
                </c:pt>
                <c:pt idx="303">
                  <c:v>9</c:v>
                </c:pt>
                <c:pt idx="304">
                  <c:v>8</c:v>
                </c:pt>
                <c:pt idx="305">
                  <c:v>8</c:v>
                </c:pt>
                <c:pt idx="306">
                  <c:v>8</c:v>
                </c:pt>
                <c:pt idx="307">
                  <c:v>8</c:v>
                </c:pt>
                <c:pt idx="308">
                  <c:v>9</c:v>
                </c:pt>
                <c:pt idx="309">
                  <c:v>9</c:v>
                </c:pt>
                <c:pt idx="310">
                  <c:v>10</c:v>
                </c:pt>
                <c:pt idx="311">
                  <c:v>9</c:v>
                </c:pt>
                <c:pt idx="312">
                  <c:v>10</c:v>
                </c:pt>
                <c:pt idx="313">
                  <c:v>9</c:v>
                </c:pt>
                <c:pt idx="314">
                  <c:v>9</c:v>
                </c:pt>
                <c:pt idx="315">
                  <c:v>9</c:v>
                </c:pt>
                <c:pt idx="316">
                  <c:v>9</c:v>
                </c:pt>
                <c:pt idx="317">
                  <c:v>9</c:v>
                </c:pt>
                <c:pt idx="318">
                  <c:v>9</c:v>
                </c:pt>
                <c:pt idx="319">
                  <c:v>9</c:v>
                </c:pt>
                <c:pt idx="320">
                  <c:v>9</c:v>
                </c:pt>
                <c:pt idx="321">
                  <c:v>9</c:v>
                </c:pt>
                <c:pt idx="322">
                  <c:v>10</c:v>
                </c:pt>
                <c:pt idx="323">
                  <c:v>10</c:v>
                </c:pt>
                <c:pt idx="324">
                  <c:v>10</c:v>
                </c:pt>
                <c:pt idx="325">
                  <c:v>10</c:v>
                </c:pt>
                <c:pt idx="326">
                  <c:v>10</c:v>
                </c:pt>
                <c:pt idx="327">
                  <c:v>9</c:v>
                </c:pt>
                <c:pt idx="328">
                  <c:v>9</c:v>
                </c:pt>
                <c:pt idx="329">
                  <c:v>9</c:v>
                </c:pt>
                <c:pt idx="330">
                  <c:v>10</c:v>
                </c:pt>
                <c:pt idx="331">
                  <c:v>10</c:v>
                </c:pt>
                <c:pt idx="332">
                  <c:v>10</c:v>
                </c:pt>
                <c:pt idx="333">
                  <c:v>11</c:v>
                </c:pt>
                <c:pt idx="334">
                  <c:v>11</c:v>
                </c:pt>
                <c:pt idx="335">
                  <c:v>10</c:v>
                </c:pt>
                <c:pt idx="336">
                  <c:v>10</c:v>
                </c:pt>
                <c:pt idx="337">
                  <c:v>10</c:v>
                </c:pt>
                <c:pt idx="338">
                  <c:v>9</c:v>
                </c:pt>
                <c:pt idx="339">
                  <c:v>10</c:v>
                </c:pt>
                <c:pt idx="340">
                  <c:v>10</c:v>
                </c:pt>
                <c:pt idx="341">
                  <c:v>10</c:v>
                </c:pt>
                <c:pt idx="342">
                  <c:v>10</c:v>
                </c:pt>
                <c:pt idx="343">
                  <c:v>10</c:v>
                </c:pt>
                <c:pt idx="344">
                  <c:v>11</c:v>
                </c:pt>
                <c:pt idx="345">
                  <c:v>11</c:v>
                </c:pt>
                <c:pt idx="346">
                  <c:v>11</c:v>
                </c:pt>
                <c:pt idx="347">
                  <c:v>11</c:v>
                </c:pt>
                <c:pt idx="348">
                  <c:v>11</c:v>
                </c:pt>
                <c:pt idx="349">
                  <c:v>11</c:v>
                </c:pt>
                <c:pt idx="350">
                  <c:v>11</c:v>
                </c:pt>
                <c:pt idx="351">
                  <c:v>12</c:v>
                </c:pt>
                <c:pt idx="352">
                  <c:v>12</c:v>
                </c:pt>
                <c:pt idx="353">
                  <c:v>11</c:v>
                </c:pt>
                <c:pt idx="354">
                  <c:v>12</c:v>
                </c:pt>
                <c:pt idx="355">
                  <c:v>12</c:v>
                </c:pt>
                <c:pt idx="356">
                  <c:v>11</c:v>
                </c:pt>
                <c:pt idx="357">
                  <c:v>11</c:v>
                </c:pt>
                <c:pt idx="358">
                  <c:v>11</c:v>
                </c:pt>
                <c:pt idx="359">
                  <c:v>11</c:v>
                </c:pt>
                <c:pt idx="360">
                  <c:v>12</c:v>
                </c:pt>
                <c:pt idx="361">
                  <c:v>11</c:v>
                </c:pt>
                <c:pt idx="362">
                  <c:v>11</c:v>
                </c:pt>
                <c:pt idx="363">
                  <c:v>12</c:v>
                </c:pt>
                <c:pt idx="364">
                  <c:v>11</c:v>
                </c:pt>
                <c:pt idx="365">
                  <c:v>11</c:v>
                </c:pt>
                <c:pt idx="366">
                  <c:v>11</c:v>
                </c:pt>
                <c:pt idx="367">
                  <c:v>11</c:v>
                </c:pt>
                <c:pt idx="368">
                  <c:v>12</c:v>
                </c:pt>
                <c:pt idx="369">
                  <c:v>13</c:v>
                </c:pt>
                <c:pt idx="370">
                  <c:v>13</c:v>
                </c:pt>
                <c:pt idx="371">
                  <c:v>13</c:v>
                </c:pt>
                <c:pt idx="372">
                  <c:v>12</c:v>
                </c:pt>
                <c:pt idx="373">
                  <c:v>11</c:v>
                </c:pt>
                <c:pt idx="374">
                  <c:v>12</c:v>
                </c:pt>
                <c:pt idx="375">
                  <c:v>12</c:v>
                </c:pt>
                <c:pt idx="376">
                  <c:v>11</c:v>
                </c:pt>
                <c:pt idx="377">
                  <c:v>11</c:v>
                </c:pt>
                <c:pt idx="378">
                  <c:v>11</c:v>
                </c:pt>
                <c:pt idx="379">
                  <c:v>12</c:v>
                </c:pt>
                <c:pt idx="380">
                  <c:v>12</c:v>
                </c:pt>
                <c:pt idx="381">
                  <c:v>12</c:v>
                </c:pt>
                <c:pt idx="382">
                  <c:v>12</c:v>
                </c:pt>
                <c:pt idx="383">
                  <c:v>12</c:v>
                </c:pt>
                <c:pt idx="384">
                  <c:v>12</c:v>
                </c:pt>
                <c:pt idx="385">
                  <c:v>11</c:v>
                </c:pt>
                <c:pt idx="386">
                  <c:v>11</c:v>
                </c:pt>
                <c:pt idx="387">
                  <c:v>12</c:v>
                </c:pt>
                <c:pt idx="388">
                  <c:v>12</c:v>
                </c:pt>
                <c:pt idx="389">
                  <c:v>12</c:v>
                </c:pt>
                <c:pt idx="390">
                  <c:v>12</c:v>
                </c:pt>
                <c:pt idx="391">
                  <c:v>12</c:v>
                </c:pt>
                <c:pt idx="392">
                  <c:v>12</c:v>
                </c:pt>
                <c:pt idx="393">
                  <c:v>13</c:v>
                </c:pt>
                <c:pt idx="394">
                  <c:v>13</c:v>
                </c:pt>
                <c:pt idx="395">
                  <c:v>12</c:v>
                </c:pt>
                <c:pt idx="396">
                  <c:v>12</c:v>
                </c:pt>
                <c:pt idx="397">
                  <c:v>12</c:v>
                </c:pt>
                <c:pt idx="398">
                  <c:v>12</c:v>
                </c:pt>
                <c:pt idx="399">
                  <c:v>12</c:v>
                </c:pt>
                <c:pt idx="400">
                  <c:v>12</c:v>
                </c:pt>
                <c:pt idx="401">
                  <c:v>11</c:v>
                </c:pt>
                <c:pt idx="402">
                  <c:v>12</c:v>
                </c:pt>
                <c:pt idx="403">
                  <c:v>12</c:v>
                </c:pt>
                <c:pt idx="404">
                  <c:v>12</c:v>
                </c:pt>
                <c:pt idx="405">
                  <c:v>11</c:v>
                </c:pt>
                <c:pt idx="406">
                  <c:v>12</c:v>
                </c:pt>
                <c:pt idx="407">
                  <c:v>12</c:v>
                </c:pt>
                <c:pt idx="408">
                  <c:v>13</c:v>
                </c:pt>
                <c:pt idx="409">
                  <c:v>12</c:v>
                </c:pt>
                <c:pt idx="410">
                  <c:v>12</c:v>
                </c:pt>
                <c:pt idx="411">
                  <c:v>12</c:v>
                </c:pt>
                <c:pt idx="412">
                  <c:v>11</c:v>
                </c:pt>
                <c:pt idx="413">
                  <c:v>11</c:v>
                </c:pt>
                <c:pt idx="414">
                  <c:v>11</c:v>
                </c:pt>
                <c:pt idx="415">
                  <c:v>12</c:v>
                </c:pt>
                <c:pt idx="416">
                  <c:v>12</c:v>
                </c:pt>
                <c:pt idx="417">
                  <c:v>12</c:v>
                </c:pt>
                <c:pt idx="418">
                  <c:v>12</c:v>
                </c:pt>
                <c:pt idx="419">
                  <c:v>12</c:v>
                </c:pt>
                <c:pt idx="420">
                  <c:v>12</c:v>
                </c:pt>
                <c:pt idx="421">
                  <c:v>12</c:v>
                </c:pt>
                <c:pt idx="422">
                  <c:v>11</c:v>
                </c:pt>
                <c:pt idx="423">
                  <c:v>10</c:v>
                </c:pt>
                <c:pt idx="424">
                  <c:v>10</c:v>
                </c:pt>
                <c:pt idx="425">
                  <c:v>11</c:v>
                </c:pt>
                <c:pt idx="426">
                  <c:v>12</c:v>
                </c:pt>
                <c:pt idx="427">
                  <c:v>12</c:v>
                </c:pt>
                <c:pt idx="428">
                  <c:v>12</c:v>
                </c:pt>
                <c:pt idx="429">
                  <c:v>12</c:v>
                </c:pt>
                <c:pt idx="430">
                  <c:v>11</c:v>
                </c:pt>
                <c:pt idx="431">
                  <c:v>10</c:v>
                </c:pt>
                <c:pt idx="432">
                  <c:v>10</c:v>
                </c:pt>
                <c:pt idx="433">
                  <c:v>10</c:v>
                </c:pt>
                <c:pt idx="434">
                  <c:v>10</c:v>
                </c:pt>
                <c:pt idx="435">
                  <c:v>11</c:v>
                </c:pt>
                <c:pt idx="436">
                  <c:v>12</c:v>
                </c:pt>
                <c:pt idx="437">
                  <c:v>11</c:v>
                </c:pt>
                <c:pt idx="438">
                  <c:v>11</c:v>
                </c:pt>
                <c:pt idx="439">
                  <c:v>11</c:v>
                </c:pt>
                <c:pt idx="440">
                  <c:v>11</c:v>
                </c:pt>
                <c:pt idx="441">
                  <c:v>11</c:v>
                </c:pt>
                <c:pt idx="442">
                  <c:v>12</c:v>
                </c:pt>
                <c:pt idx="443">
                  <c:v>12</c:v>
                </c:pt>
                <c:pt idx="444">
                  <c:v>12</c:v>
                </c:pt>
                <c:pt idx="445">
                  <c:v>12</c:v>
                </c:pt>
                <c:pt idx="446">
                  <c:v>12</c:v>
                </c:pt>
                <c:pt idx="447">
                  <c:v>12</c:v>
                </c:pt>
                <c:pt idx="448">
                  <c:v>13</c:v>
                </c:pt>
                <c:pt idx="449">
                  <c:v>14</c:v>
                </c:pt>
                <c:pt idx="450">
                  <c:v>14</c:v>
                </c:pt>
                <c:pt idx="451">
                  <c:v>15</c:v>
                </c:pt>
                <c:pt idx="452">
                  <c:v>15</c:v>
                </c:pt>
                <c:pt idx="453">
                  <c:v>14</c:v>
                </c:pt>
                <c:pt idx="454">
                  <c:v>15</c:v>
                </c:pt>
                <c:pt idx="455">
                  <c:v>15</c:v>
                </c:pt>
                <c:pt idx="456">
                  <c:v>11</c:v>
                </c:pt>
                <c:pt idx="457">
                  <c:v>11</c:v>
                </c:pt>
                <c:pt idx="458">
                  <c:v>11</c:v>
                </c:pt>
                <c:pt idx="459">
                  <c:v>10</c:v>
                </c:pt>
                <c:pt idx="460">
                  <c:v>11</c:v>
                </c:pt>
                <c:pt idx="461">
                  <c:v>11</c:v>
                </c:pt>
                <c:pt idx="462">
                  <c:v>12</c:v>
                </c:pt>
                <c:pt idx="463">
                  <c:v>12</c:v>
                </c:pt>
                <c:pt idx="464">
                  <c:v>13</c:v>
                </c:pt>
                <c:pt idx="465">
                  <c:v>13</c:v>
                </c:pt>
                <c:pt idx="466">
                  <c:v>14</c:v>
                </c:pt>
                <c:pt idx="467">
                  <c:v>14</c:v>
                </c:pt>
                <c:pt idx="468">
                  <c:v>13</c:v>
                </c:pt>
                <c:pt idx="469">
                  <c:v>13</c:v>
                </c:pt>
                <c:pt idx="470">
                  <c:v>11</c:v>
                </c:pt>
                <c:pt idx="471">
                  <c:v>11</c:v>
                </c:pt>
                <c:pt idx="472">
                  <c:v>11</c:v>
                </c:pt>
                <c:pt idx="473">
                  <c:v>12</c:v>
                </c:pt>
                <c:pt idx="474">
                  <c:v>12</c:v>
                </c:pt>
                <c:pt idx="475">
                  <c:v>12</c:v>
                </c:pt>
                <c:pt idx="476">
                  <c:v>11</c:v>
                </c:pt>
                <c:pt idx="477">
                  <c:v>11</c:v>
                </c:pt>
                <c:pt idx="478">
                  <c:v>11</c:v>
                </c:pt>
                <c:pt idx="479">
                  <c:v>11</c:v>
                </c:pt>
                <c:pt idx="480">
                  <c:v>11</c:v>
                </c:pt>
                <c:pt idx="481">
                  <c:v>11</c:v>
                </c:pt>
                <c:pt idx="482">
                  <c:v>11</c:v>
                </c:pt>
                <c:pt idx="483">
                  <c:v>12</c:v>
                </c:pt>
                <c:pt idx="484">
                  <c:v>12</c:v>
                </c:pt>
                <c:pt idx="485">
                  <c:v>13</c:v>
                </c:pt>
                <c:pt idx="486">
                  <c:v>13</c:v>
                </c:pt>
                <c:pt idx="487">
                  <c:v>12</c:v>
                </c:pt>
                <c:pt idx="488">
                  <c:v>13</c:v>
                </c:pt>
                <c:pt idx="489">
                  <c:v>12</c:v>
                </c:pt>
                <c:pt idx="490">
                  <c:v>12</c:v>
                </c:pt>
                <c:pt idx="491">
                  <c:v>12</c:v>
                </c:pt>
                <c:pt idx="492">
                  <c:v>12</c:v>
                </c:pt>
                <c:pt idx="493">
                  <c:v>12</c:v>
                </c:pt>
                <c:pt idx="494">
                  <c:v>12</c:v>
                </c:pt>
                <c:pt idx="495">
                  <c:v>12</c:v>
                </c:pt>
                <c:pt idx="496">
                  <c:v>13</c:v>
                </c:pt>
                <c:pt idx="497">
                  <c:v>13</c:v>
                </c:pt>
                <c:pt idx="498">
                  <c:v>13</c:v>
                </c:pt>
                <c:pt idx="499">
                  <c:v>12</c:v>
                </c:pt>
                <c:pt idx="500">
                  <c:v>13</c:v>
                </c:pt>
                <c:pt idx="501">
                  <c:v>13</c:v>
                </c:pt>
                <c:pt idx="502">
                  <c:v>12</c:v>
                </c:pt>
                <c:pt idx="503">
                  <c:v>12</c:v>
                </c:pt>
                <c:pt idx="504">
                  <c:v>12</c:v>
                </c:pt>
                <c:pt idx="505">
                  <c:v>12</c:v>
                </c:pt>
                <c:pt idx="506">
                  <c:v>13</c:v>
                </c:pt>
                <c:pt idx="507">
                  <c:v>13</c:v>
                </c:pt>
                <c:pt idx="508">
                  <c:v>13</c:v>
                </c:pt>
                <c:pt idx="509">
                  <c:v>12</c:v>
                </c:pt>
                <c:pt idx="510">
                  <c:v>12</c:v>
                </c:pt>
                <c:pt idx="511">
                  <c:v>12</c:v>
                </c:pt>
                <c:pt idx="512">
                  <c:v>13</c:v>
                </c:pt>
                <c:pt idx="513">
                  <c:v>13</c:v>
                </c:pt>
                <c:pt idx="514">
                  <c:v>12</c:v>
                </c:pt>
                <c:pt idx="515">
                  <c:v>12</c:v>
                </c:pt>
                <c:pt idx="516">
                  <c:v>13</c:v>
                </c:pt>
                <c:pt idx="517">
                  <c:v>12</c:v>
                </c:pt>
                <c:pt idx="518">
                  <c:v>12</c:v>
                </c:pt>
                <c:pt idx="519">
                  <c:v>12</c:v>
                </c:pt>
                <c:pt idx="520">
                  <c:v>13</c:v>
                </c:pt>
                <c:pt idx="521">
                  <c:v>13</c:v>
                </c:pt>
                <c:pt idx="522">
                  <c:v>13</c:v>
                </c:pt>
                <c:pt idx="523">
                  <c:v>13</c:v>
                </c:pt>
                <c:pt idx="524">
                  <c:v>13</c:v>
                </c:pt>
                <c:pt idx="525">
                  <c:v>13</c:v>
                </c:pt>
                <c:pt idx="526">
                  <c:v>13</c:v>
                </c:pt>
                <c:pt idx="527">
                  <c:v>13</c:v>
                </c:pt>
                <c:pt idx="528">
                  <c:v>14</c:v>
                </c:pt>
                <c:pt idx="529">
                  <c:v>14</c:v>
                </c:pt>
                <c:pt idx="530">
                  <c:v>14</c:v>
                </c:pt>
                <c:pt idx="531">
                  <c:v>14</c:v>
                </c:pt>
                <c:pt idx="532">
                  <c:v>15</c:v>
                </c:pt>
                <c:pt idx="533">
                  <c:v>16</c:v>
                </c:pt>
                <c:pt idx="534">
                  <c:v>15</c:v>
                </c:pt>
                <c:pt idx="535">
                  <c:v>15</c:v>
                </c:pt>
                <c:pt idx="536">
                  <c:v>12</c:v>
                </c:pt>
                <c:pt idx="537">
                  <c:v>12</c:v>
                </c:pt>
                <c:pt idx="538">
                  <c:v>12</c:v>
                </c:pt>
                <c:pt idx="539">
                  <c:v>12</c:v>
                </c:pt>
                <c:pt idx="540">
                  <c:v>12</c:v>
                </c:pt>
                <c:pt idx="541">
                  <c:v>12</c:v>
                </c:pt>
                <c:pt idx="542">
                  <c:v>12</c:v>
                </c:pt>
                <c:pt idx="543">
                  <c:v>12</c:v>
                </c:pt>
                <c:pt idx="544">
                  <c:v>12</c:v>
                </c:pt>
                <c:pt idx="545">
                  <c:v>12</c:v>
                </c:pt>
                <c:pt idx="546">
                  <c:v>13</c:v>
                </c:pt>
                <c:pt idx="547">
                  <c:v>13</c:v>
                </c:pt>
                <c:pt idx="548">
                  <c:v>12</c:v>
                </c:pt>
                <c:pt idx="549">
                  <c:v>12</c:v>
                </c:pt>
                <c:pt idx="550">
                  <c:v>11</c:v>
                </c:pt>
                <c:pt idx="551">
                  <c:v>12</c:v>
                </c:pt>
                <c:pt idx="552">
                  <c:v>12</c:v>
                </c:pt>
                <c:pt idx="553">
                  <c:v>12</c:v>
                </c:pt>
                <c:pt idx="554">
                  <c:v>11</c:v>
                </c:pt>
                <c:pt idx="555">
                  <c:v>11</c:v>
                </c:pt>
                <c:pt idx="556">
                  <c:v>12</c:v>
                </c:pt>
                <c:pt idx="557">
                  <c:v>12</c:v>
                </c:pt>
                <c:pt idx="558">
                  <c:v>12</c:v>
                </c:pt>
                <c:pt idx="559">
                  <c:v>12</c:v>
                </c:pt>
                <c:pt idx="560">
                  <c:v>13</c:v>
                </c:pt>
                <c:pt idx="561">
                  <c:v>12</c:v>
                </c:pt>
                <c:pt idx="562">
                  <c:v>11</c:v>
                </c:pt>
                <c:pt idx="563">
                  <c:v>12</c:v>
                </c:pt>
                <c:pt idx="564">
                  <c:v>12</c:v>
                </c:pt>
                <c:pt idx="565">
                  <c:v>12</c:v>
                </c:pt>
                <c:pt idx="566">
                  <c:v>12</c:v>
                </c:pt>
                <c:pt idx="567">
                  <c:v>12</c:v>
                </c:pt>
                <c:pt idx="568">
                  <c:v>12</c:v>
                </c:pt>
                <c:pt idx="569">
                  <c:v>13</c:v>
                </c:pt>
                <c:pt idx="570">
                  <c:v>12</c:v>
                </c:pt>
                <c:pt idx="571">
                  <c:v>12</c:v>
                </c:pt>
                <c:pt idx="572">
                  <c:v>12</c:v>
                </c:pt>
                <c:pt idx="573">
                  <c:v>13</c:v>
                </c:pt>
                <c:pt idx="574">
                  <c:v>13</c:v>
                </c:pt>
                <c:pt idx="575">
                  <c:v>12</c:v>
                </c:pt>
                <c:pt idx="576">
                  <c:v>12</c:v>
                </c:pt>
                <c:pt idx="577">
                  <c:v>12</c:v>
                </c:pt>
                <c:pt idx="578">
                  <c:v>12</c:v>
                </c:pt>
                <c:pt idx="579">
                  <c:v>12</c:v>
                </c:pt>
                <c:pt idx="580">
                  <c:v>12</c:v>
                </c:pt>
                <c:pt idx="581">
                  <c:v>12</c:v>
                </c:pt>
                <c:pt idx="582">
                  <c:v>11</c:v>
                </c:pt>
                <c:pt idx="583">
                  <c:v>12</c:v>
                </c:pt>
                <c:pt idx="584">
                  <c:v>12</c:v>
                </c:pt>
                <c:pt idx="585">
                  <c:v>12</c:v>
                </c:pt>
                <c:pt idx="586">
                  <c:v>12</c:v>
                </c:pt>
                <c:pt idx="587">
                  <c:v>13</c:v>
                </c:pt>
                <c:pt idx="588">
                  <c:v>12</c:v>
                </c:pt>
                <c:pt idx="589">
                  <c:v>11</c:v>
                </c:pt>
                <c:pt idx="590">
                  <c:v>11</c:v>
                </c:pt>
                <c:pt idx="591">
                  <c:v>11</c:v>
                </c:pt>
                <c:pt idx="592">
                  <c:v>12</c:v>
                </c:pt>
                <c:pt idx="593">
                  <c:v>12</c:v>
                </c:pt>
                <c:pt idx="594">
                  <c:v>12</c:v>
                </c:pt>
                <c:pt idx="595">
                  <c:v>12</c:v>
                </c:pt>
                <c:pt idx="596">
                  <c:v>12</c:v>
                </c:pt>
                <c:pt idx="597">
                  <c:v>12</c:v>
                </c:pt>
                <c:pt idx="598">
                  <c:v>12</c:v>
                </c:pt>
                <c:pt idx="599">
                  <c:v>12</c:v>
                </c:pt>
                <c:pt idx="600">
                  <c:v>13</c:v>
                </c:pt>
                <c:pt idx="601">
                  <c:v>14</c:v>
                </c:pt>
                <c:pt idx="602">
                  <c:v>14</c:v>
                </c:pt>
                <c:pt idx="603">
                  <c:v>14</c:v>
                </c:pt>
                <c:pt idx="604">
                  <c:v>13</c:v>
                </c:pt>
                <c:pt idx="605">
                  <c:v>13</c:v>
                </c:pt>
                <c:pt idx="606">
                  <c:v>13</c:v>
                </c:pt>
                <c:pt idx="607">
                  <c:v>13</c:v>
                </c:pt>
                <c:pt idx="608">
                  <c:v>13</c:v>
                </c:pt>
                <c:pt idx="609">
                  <c:v>13</c:v>
                </c:pt>
                <c:pt idx="610">
                  <c:v>14</c:v>
                </c:pt>
                <c:pt idx="611">
                  <c:v>15</c:v>
                </c:pt>
                <c:pt idx="612">
                  <c:v>16</c:v>
                </c:pt>
                <c:pt idx="613">
                  <c:v>16</c:v>
                </c:pt>
                <c:pt idx="614">
                  <c:v>15</c:v>
                </c:pt>
                <c:pt idx="615">
                  <c:v>15</c:v>
                </c:pt>
                <c:pt idx="616">
                  <c:v>15</c:v>
                </c:pt>
                <c:pt idx="617">
                  <c:v>16</c:v>
                </c:pt>
                <c:pt idx="618">
                  <c:v>15</c:v>
                </c:pt>
                <c:pt idx="619">
                  <c:v>15</c:v>
                </c:pt>
                <c:pt idx="620">
                  <c:v>15</c:v>
                </c:pt>
                <c:pt idx="621">
                  <c:v>15</c:v>
                </c:pt>
                <c:pt idx="622">
                  <c:v>13</c:v>
                </c:pt>
                <c:pt idx="623">
                  <c:v>13</c:v>
                </c:pt>
                <c:pt idx="624">
                  <c:v>13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13</c:v>
                </c:pt>
                <c:pt idx="629">
                  <c:v>14</c:v>
                </c:pt>
                <c:pt idx="630">
                  <c:v>13</c:v>
                </c:pt>
                <c:pt idx="631">
                  <c:v>13</c:v>
                </c:pt>
                <c:pt idx="632">
                  <c:v>13</c:v>
                </c:pt>
                <c:pt idx="633">
                  <c:v>13</c:v>
                </c:pt>
                <c:pt idx="634">
                  <c:v>13</c:v>
                </c:pt>
                <c:pt idx="635">
                  <c:v>13</c:v>
                </c:pt>
                <c:pt idx="636">
                  <c:v>14</c:v>
                </c:pt>
                <c:pt idx="637">
                  <c:v>14</c:v>
                </c:pt>
                <c:pt idx="638">
                  <c:v>15</c:v>
                </c:pt>
                <c:pt idx="639">
                  <c:v>14</c:v>
                </c:pt>
                <c:pt idx="640">
                  <c:v>14</c:v>
                </c:pt>
                <c:pt idx="641">
                  <c:v>15</c:v>
                </c:pt>
                <c:pt idx="642">
                  <c:v>14</c:v>
                </c:pt>
                <c:pt idx="643">
                  <c:v>14</c:v>
                </c:pt>
                <c:pt idx="644">
                  <c:v>15</c:v>
                </c:pt>
                <c:pt idx="645">
                  <c:v>16</c:v>
                </c:pt>
                <c:pt idx="646">
                  <c:v>17</c:v>
                </c:pt>
                <c:pt idx="647">
                  <c:v>17</c:v>
                </c:pt>
                <c:pt idx="648">
                  <c:v>14</c:v>
                </c:pt>
                <c:pt idx="649">
                  <c:v>15</c:v>
                </c:pt>
                <c:pt idx="650">
                  <c:v>15</c:v>
                </c:pt>
                <c:pt idx="651">
                  <c:v>15</c:v>
                </c:pt>
                <c:pt idx="652">
                  <c:v>15</c:v>
                </c:pt>
                <c:pt idx="653">
                  <c:v>15</c:v>
                </c:pt>
                <c:pt idx="654">
                  <c:v>15</c:v>
                </c:pt>
                <c:pt idx="655">
                  <c:v>15</c:v>
                </c:pt>
                <c:pt idx="656">
                  <c:v>16</c:v>
                </c:pt>
                <c:pt idx="657">
                  <c:v>15</c:v>
                </c:pt>
                <c:pt idx="658">
                  <c:v>15</c:v>
                </c:pt>
                <c:pt idx="659">
                  <c:v>16</c:v>
                </c:pt>
                <c:pt idx="660">
                  <c:v>16</c:v>
                </c:pt>
                <c:pt idx="661">
                  <c:v>16</c:v>
                </c:pt>
                <c:pt idx="662">
                  <c:v>16</c:v>
                </c:pt>
                <c:pt idx="663">
                  <c:v>17</c:v>
                </c:pt>
                <c:pt idx="664">
                  <c:v>18</c:v>
                </c:pt>
                <c:pt idx="665">
                  <c:v>16</c:v>
                </c:pt>
                <c:pt idx="666">
                  <c:v>16</c:v>
                </c:pt>
                <c:pt idx="667">
                  <c:v>15</c:v>
                </c:pt>
                <c:pt idx="668">
                  <c:v>15</c:v>
                </c:pt>
                <c:pt idx="669">
                  <c:v>15</c:v>
                </c:pt>
                <c:pt idx="670">
                  <c:v>15</c:v>
                </c:pt>
                <c:pt idx="671">
                  <c:v>14</c:v>
                </c:pt>
                <c:pt idx="672">
                  <c:v>14</c:v>
                </c:pt>
                <c:pt idx="673">
                  <c:v>14</c:v>
                </c:pt>
                <c:pt idx="674">
                  <c:v>14</c:v>
                </c:pt>
                <c:pt idx="675">
                  <c:v>15</c:v>
                </c:pt>
                <c:pt idx="676">
                  <c:v>15</c:v>
                </c:pt>
                <c:pt idx="677">
                  <c:v>15</c:v>
                </c:pt>
                <c:pt idx="678">
                  <c:v>16</c:v>
                </c:pt>
                <c:pt idx="679">
                  <c:v>16</c:v>
                </c:pt>
                <c:pt idx="680">
                  <c:v>16</c:v>
                </c:pt>
                <c:pt idx="681">
                  <c:v>16</c:v>
                </c:pt>
                <c:pt idx="682">
                  <c:v>17</c:v>
                </c:pt>
                <c:pt idx="683">
                  <c:v>17</c:v>
                </c:pt>
                <c:pt idx="684">
                  <c:v>18</c:v>
                </c:pt>
                <c:pt idx="685">
                  <c:v>18</c:v>
                </c:pt>
                <c:pt idx="686">
                  <c:v>18</c:v>
                </c:pt>
                <c:pt idx="687">
                  <c:v>19</c:v>
                </c:pt>
                <c:pt idx="688">
                  <c:v>19</c:v>
                </c:pt>
                <c:pt idx="689">
                  <c:v>19</c:v>
                </c:pt>
                <c:pt idx="690">
                  <c:v>18</c:v>
                </c:pt>
                <c:pt idx="691">
                  <c:v>18</c:v>
                </c:pt>
                <c:pt idx="692">
                  <c:v>18</c:v>
                </c:pt>
                <c:pt idx="693">
                  <c:v>18</c:v>
                </c:pt>
                <c:pt idx="694">
                  <c:v>18</c:v>
                </c:pt>
                <c:pt idx="695">
                  <c:v>18</c:v>
                </c:pt>
                <c:pt idx="696">
                  <c:v>18</c:v>
                </c:pt>
                <c:pt idx="697">
                  <c:v>18</c:v>
                </c:pt>
                <c:pt idx="698">
                  <c:v>19</c:v>
                </c:pt>
                <c:pt idx="699">
                  <c:v>19</c:v>
                </c:pt>
                <c:pt idx="700">
                  <c:v>18</c:v>
                </c:pt>
                <c:pt idx="701">
                  <c:v>19</c:v>
                </c:pt>
                <c:pt idx="702">
                  <c:v>19</c:v>
                </c:pt>
                <c:pt idx="703">
                  <c:v>18</c:v>
                </c:pt>
                <c:pt idx="704">
                  <c:v>18</c:v>
                </c:pt>
                <c:pt idx="705">
                  <c:v>18</c:v>
                </c:pt>
                <c:pt idx="706">
                  <c:v>18</c:v>
                </c:pt>
                <c:pt idx="707">
                  <c:v>19</c:v>
                </c:pt>
                <c:pt idx="708">
                  <c:v>20</c:v>
                </c:pt>
                <c:pt idx="709">
                  <c:v>20</c:v>
                </c:pt>
                <c:pt idx="710">
                  <c:v>20</c:v>
                </c:pt>
                <c:pt idx="711">
                  <c:v>20</c:v>
                </c:pt>
                <c:pt idx="712">
                  <c:v>20</c:v>
                </c:pt>
                <c:pt idx="713">
                  <c:v>19</c:v>
                </c:pt>
                <c:pt idx="714">
                  <c:v>18</c:v>
                </c:pt>
                <c:pt idx="715">
                  <c:v>19</c:v>
                </c:pt>
                <c:pt idx="716">
                  <c:v>18</c:v>
                </c:pt>
                <c:pt idx="717">
                  <c:v>18</c:v>
                </c:pt>
                <c:pt idx="718">
                  <c:v>17</c:v>
                </c:pt>
                <c:pt idx="719">
                  <c:v>17</c:v>
                </c:pt>
                <c:pt idx="720">
                  <c:v>17</c:v>
                </c:pt>
                <c:pt idx="721">
                  <c:v>17</c:v>
                </c:pt>
                <c:pt idx="722">
                  <c:v>17</c:v>
                </c:pt>
                <c:pt idx="723">
                  <c:v>18</c:v>
                </c:pt>
                <c:pt idx="724">
                  <c:v>18</c:v>
                </c:pt>
                <c:pt idx="725">
                  <c:v>17</c:v>
                </c:pt>
                <c:pt idx="726">
                  <c:v>17</c:v>
                </c:pt>
                <c:pt idx="727">
                  <c:v>18</c:v>
                </c:pt>
                <c:pt idx="728">
                  <c:v>18</c:v>
                </c:pt>
                <c:pt idx="729">
                  <c:v>17</c:v>
                </c:pt>
                <c:pt idx="730">
                  <c:v>17</c:v>
                </c:pt>
                <c:pt idx="731">
                  <c:v>18</c:v>
                </c:pt>
                <c:pt idx="732">
                  <c:v>17</c:v>
                </c:pt>
                <c:pt idx="733">
                  <c:v>18</c:v>
                </c:pt>
                <c:pt idx="734">
                  <c:v>19</c:v>
                </c:pt>
                <c:pt idx="735">
                  <c:v>19</c:v>
                </c:pt>
                <c:pt idx="736">
                  <c:v>18</c:v>
                </c:pt>
                <c:pt idx="737">
                  <c:v>18</c:v>
                </c:pt>
                <c:pt idx="738">
                  <c:v>18</c:v>
                </c:pt>
                <c:pt idx="739">
                  <c:v>19</c:v>
                </c:pt>
                <c:pt idx="740">
                  <c:v>19</c:v>
                </c:pt>
                <c:pt idx="741">
                  <c:v>19</c:v>
                </c:pt>
                <c:pt idx="742">
                  <c:v>20</c:v>
                </c:pt>
                <c:pt idx="743">
                  <c:v>19</c:v>
                </c:pt>
                <c:pt idx="744">
                  <c:v>20</c:v>
                </c:pt>
                <c:pt idx="745">
                  <c:v>20</c:v>
                </c:pt>
                <c:pt idx="746">
                  <c:v>20</c:v>
                </c:pt>
                <c:pt idx="747">
                  <c:v>20</c:v>
                </c:pt>
                <c:pt idx="748">
                  <c:v>21</c:v>
                </c:pt>
                <c:pt idx="749">
                  <c:v>21</c:v>
                </c:pt>
                <c:pt idx="750">
                  <c:v>22</c:v>
                </c:pt>
                <c:pt idx="751">
                  <c:v>20</c:v>
                </c:pt>
                <c:pt idx="752">
                  <c:v>20</c:v>
                </c:pt>
                <c:pt idx="753">
                  <c:v>20</c:v>
                </c:pt>
                <c:pt idx="754">
                  <c:v>19</c:v>
                </c:pt>
                <c:pt idx="755">
                  <c:v>18</c:v>
                </c:pt>
                <c:pt idx="756">
                  <c:v>18</c:v>
                </c:pt>
                <c:pt idx="757">
                  <c:v>18</c:v>
                </c:pt>
                <c:pt idx="758">
                  <c:v>18</c:v>
                </c:pt>
                <c:pt idx="759">
                  <c:v>18</c:v>
                </c:pt>
                <c:pt idx="760">
                  <c:v>18</c:v>
                </c:pt>
                <c:pt idx="761">
                  <c:v>19</c:v>
                </c:pt>
                <c:pt idx="762">
                  <c:v>19</c:v>
                </c:pt>
                <c:pt idx="763">
                  <c:v>19</c:v>
                </c:pt>
                <c:pt idx="764">
                  <c:v>19</c:v>
                </c:pt>
                <c:pt idx="765">
                  <c:v>18</c:v>
                </c:pt>
                <c:pt idx="766">
                  <c:v>18</c:v>
                </c:pt>
                <c:pt idx="767">
                  <c:v>18</c:v>
                </c:pt>
                <c:pt idx="768">
                  <c:v>16</c:v>
                </c:pt>
                <c:pt idx="769">
                  <c:v>16</c:v>
                </c:pt>
                <c:pt idx="770">
                  <c:v>17</c:v>
                </c:pt>
                <c:pt idx="771">
                  <c:v>17</c:v>
                </c:pt>
                <c:pt idx="772">
                  <c:v>17</c:v>
                </c:pt>
                <c:pt idx="773">
                  <c:v>17</c:v>
                </c:pt>
                <c:pt idx="774">
                  <c:v>17</c:v>
                </c:pt>
                <c:pt idx="775">
                  <c:v>16</c:v>
                </c:pt>
                <c:pt idx="776">
                  <c:v>15</c:v>
                </c:pt>
                <c:pt idx="777">
                  <c:v>15</c:v>
                </c:pt>
                <c:pt idx="778">
                  <c:v>16</c:v>
                </c:pt>
                <c:pt idx="779">
                  <c:v>16</c:v>
                </c:pt>
                <c:pt idx="780">
                  <c:v>16</c:v>
                </c:pt>
                <c:pt idx="781">
                  <c:v>16</c:v>
                </c:pt>
                <c:pt idx="782">
                  <c:v>16</c:v>
                </c:pt>
                <c:pt idx="783">
                  <c:v>15</c:v>
                </c:pt>
                <c:pt idx="784">
                  <c:v>15</c:v>
                </c:pt>
                <c:pt idx="785">
                  <c:v>14</c:v>
                </c:pt>
                <c:pt idx="786">
                  <c:v>14</c:v>
                </c:pt>
                <c:pt idx="787">
                  <c:v>14</c:v>
                </c:pt>
                <c:pt idx="788">
                  <c:v>14</c:v>
                </c:pt>
                <c:pt idx="789">
                  <c:v>14</c:v>
                </c:pt>
                <c:pt idx="790">
                  <c:v>14</c:v>
                </c:pt>
                <c:pt idx="791">
                  <c:v>14</c:v>
                </c:pt>
                <c:pt idx="792">
                  <c:v>14</c:v>
                </c:pt>
                <c:pt idx="793">
                  <c:v>14</c:v>
                </c:pt>
                <c:pt idx="794">
                  <c:v>14</c:v>
                </c:pt>
                <c:pt idx="795">
                  <c:v>14</c:v>
                </c:pt>
                <c:pt idx="796">
                  <c:v>14</c:v>
                </c:pt>
                <c:pt idx="797">
                  <c:v>15</c:v>
                </c:pt>
                <c:pt idx="798">
                  <c:v>15</c:v>
                </c:pt>
                <c:pt idx="799">
                  <c:v>15</c:v>
                </c:pt>
                <c:pt idx="800">
                  <c:v>15</c:v>
                </c:pt>
                <c:pt idx="801">
                  <c:v>15</c:v>
                </c:pt>
                <c:pt idx="802">
                  <c:v>16</c:v>
                </c:pt>
                <c:pt idx="803">
                  <c:v>15</c:v>
                </c:pt>
                <c:pt idx="804">
                  <c:v>16</c:v>
                </c:pt>
                <c:pt idx="805">
                  <c:v>15</c:v>
                </c:pt>
                <c:pt idx="806">
                  <c:v>14</c:v>
                </c:pt>
                <c:pt idx="807">
                  <c:v>14</c:v>
                </c:pt>
                <c:pt idx="808">
                  <c:v>13</c:v>
                </c:pt>
                <c:pt idx="809">
                  <c:v>13</c:v>
                </c:pt>
                <c:pt idx="810">
                  <c:v>13</c:v>
                </c:pt>
                <c:pt idx="811">
                  <c:v>14</c:v>
                </c:pt>
                <c:pt idx="812">
                  <c:v>14</c:v>
                </c:pt>
                <c:pt idx="813">
                  <c:v>14</c:v>
                </c:pt>
                <c:pt idx="814">
                  <c:v>15</c:v>
                </c:pt>
                <c:pt idx="815">
                  <c:v>15</c:v>
                </c:pt>
                <c:pt idx="816">
                  <c:v>15</c:v>
                </c:pt>
                <c:pt idx="817">
                  <c:v>15</c:v>
                </c:pt>
                <c:pt idx="818">
                  <c:v>15</c:v>
                </c:pt>
                <c:pt idx="819">
                  <c:v>16</c:v>
                </c:pt>
                <c:pt idx="820">
                  <c:v>16</c:v>
                </c:pt>
                <c:pt idx="821">
                  <c:v>16</c:v>
                </c:pt>
                <c:pt idx="822">
                  <c:v>17</c:v>
                </c:pt>
                <c:pt idx="823">
                  <c:v>18</c:v>
                </c:pt>
                <c:pt idx="824">
                  <c:v>18</c:v>
                </c:pt>
                <c:pt idx="825">
                  <c:v>18</c:v>
                </c:pt>
                <c:pt idx="826">
                  <c:v>15</c:v>
                </c:pt>
                <c:pt idx="827">
                  <c:v>15</c:v>
                </c:pt>
                <c:pt idx="828">
                  <c:v>16</c:v>
                </c:pt>
                <c:pt idx="829">
                  <c:v>16</c:v>
                </c:pt>
                <c:pt idx="830">
                  <c:v>15</c:v>
                </c:pt>
                <c:pt idx="831">
                  <c:v>15</c:v>
                </c:pt>
                <c:pt idx="832">
                  <c:v>15</c:v>
                </c:pt>
                <c:pt idx="833">
                  <c:v>14</c:v>
                </c:pt>
                <c:pt idx="834">
                  <c:v>14</c:v>
                </c:pt>
                <c:pt idx="835">
                  <c:v>14</c:v>
                </c:pt>
                <c:pt idx="836">
                  <c:v>15</c:v>
                </c:pt>
                <c:pt idx="837">
                  <c:v>15</c:v>
                </c:pt>
                <c:pt idx="838">
                  <c:v>15</c:v>
                </c:pt>
                <c:pt idx="839">
                  <c:v>15</c:v>
                </c:pt>
                <c:pt idx="840">
                  <c:v>15</c:v>
                </c:pt>
                <c:pt idx="841">
                  <c:v>15</c:v>
                </c:pt>
                <c:pt idx="842">
                  <c:v>16</c:v>
                </c:pt>
                <c:pt idx="843">
                  <c:v>16</c:v>
                </c:pt>
                <c:pt idx="844">
                  <c:v>17</c:v>
                </c:pt>
                <c:pt idx="845">
                  <c:v>18</c:v>
                </c:pt>
                <c:pt idx="846">
                  <c:v>18</c:v>
                </c:pt>
                <c:pt idx="847">
                  <c:v>18</c:v>
                </c:pt>
                <c:pt idx="848">
                  <c:v>18</c:v>
                </c:pt>
                <c:pt idx="849">
                  <c:v>18</c:v>
                </c:pt>
                <c:pt idx="850">
                  <c:v>18</c:v>
                </c:pt>
                <c:pt idx="851">
                  <c:v>17</c:v>
                </c:pt>
                <c:pt idx="852">
                  <c:v>16</c:v>
                </c:pt>
                <c:pt idx="853">
                  <c:v>17</c:v>
                </c:pt>
                <c:pt idx="854">
                  <c:v>17</c:v>
                </c:pt>
                <c:pt idx="855">
                  <c:v>17</c:v>
                </c:pt>
                <c:pt idx="856">
                  <c:v>17</c:v>
                </c:pt>
                <c:pt idx="857">
                  <c:v>16</c:v>
                </c:pt>
                <c:pt idx="858">
                  <c:v>16</c:v>
                </c:pt>
                <c:pt idx="859">
                  <c:v>16</c:v>
                </c:pt>
                <c:pt idx="860">
                  <c:v>16</c:v>
                </c:pt>
                <c:pt idx="861">
                  <c:v>16</c:v>
                </c:pt>
                <c:pt idx="862">
                  <c:v>16</c:v>
                </c:pt>
                <c:pt idx="863">
                  <c:v>16</c:v>
                </c:pt>
                <c:pt idx="864">
                  <c:v>16</c:v>
                </c:pt>
                <c:pt idx="865">
                  <c:v>16</c:v>
                </c:pt>
                <c:pt idx="866">
                  <c:v>16</c:v>
                </c:pt>
                <c:pt idx="867">
                  <c:v>16</c:v>
                </c:pt>
                <c:pt idx="868">
                  <c:v>15</c:v>
                </c:pt>
                <c:pt idx="869">
                  <c:v>16</c:v>
                </c:pt>
                <c:pt idx="870">
                  <c:v>15</c:v>
                </c:pt>
                <c:pt idx="871">
                  <c:v>15</c:v>
                </c:pt>
                <c:pt idx="872">
                  <c:v>15</c:v>
                </c:pt>
                <c:pt idx="873">
                  <c:v>15</c:v>
                </c:pt>
                <c:pt idx="874">
                  <c:v>15</c:v>
                </c:pt>
                <c:pt idx="875">
                  <c:v>15</c:v>
                </c:pt>
                <c:pt idx="876">
                  <c:v>15</c:v>
                </c:pt>
                <c:pt idx="877">
                  <c:v>15</c:v>
                </c:pt>
                <c:pt idx="878">
                  <c:v>15</c:v>
                </c:pt>
                <c:pt idx="879">
                  <c:v>15</c:v>
                </c:pt>
                <c:pt idx="880">
                  <c:v>15</c:v>
                </c:pt>
                <c:pt idx="881">
                  <c:v>16</c:v>
                </c:pt>
                <c:pt idx="882">
                  <c:v>16</c:v>
                </c:pt>
                <c:pt idx="883">
                  <c:v>16</c:v>
                </c:pt>
                <c:pt idx="884">
                  <c:v>16</c:v>
                </c:pt>
                <c:pt idx="885">
                  <c:v>17</c:v>
                </c:pt>
                <c:pt idx="886">
                  <c:v>17</c:v>
                </c:pt>
                <c:pt idx="887">
                  <c:v>17</c:v>
                </c:pt>
                <c:pt idx="888">
                  <c:v>18</c:v>
                </c:pt>
                <c:pt idx="889">
                  <c:v>18</c:v>
                </c:pt>
                <c:pt idx="890">
                  <c:v>17</c:v>
                </c:pt>
                <c:pt idx="891">
                  <c:v>18</c:v>
                </c:pt>
                <c:pt idx="892">
                  <c:v>17</c:v>
                </c:pt>
                <c:pt idx="893">
                  <c:v>17</c:v>
                </c:pt>
                <c:pt idx="894">
                  <c:v>17</c:v>
                </c:pt>
                <c:pt idx="895">
                  <c:v>18</c:v>
                </c:pt>
                <c:pt idx="896">
                  <c:v>19</c:v>
                </c:pt>
                <c:pt idx="897">
                  <c:v>19</c:v>
                </c:pt>
                <c:pt idx="898">
                  <c:v>19</c:v>
                </c:pt>
                <c:pt idx="899">
                  <c:v>20</c:v>
                </c:pt>
                <c:pt idx="900">
                  <c:v>20</c:v>
                </c:pt>
                <c:pt idx="901">
                  <c:v>17</c:v>
                </c:pt>
                <c:pt idx="902">
                  <c:v>17</c:v>
                </c:pt>
                <c:pt idx="903">
                  <c:v>17</c:v>
                </c:pt>
                <c:pt idx="904">
                  <c:v>17</c:v>
                </c:pt>
                <c:pt idx="905">
                  <c:v>17</c:v>
                </c:pt>
                <c:pt idx="906">
                  <c:v>17</c:v>
                </c:pt>
                <c:pt idx="907">
                  <c:v>17</c:v>
                </c:pt>
                <c:pt idx="908">
                  <c:v>17</c:v>
                </c:pt>
                <c:pt idx="909">
                  <c:v>17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18</c:v>
                </c:pt>
                <c:pt idx="915">
                  <c:v>18</c:v>
                </c:pt>
                <c:pt idx="916">
                  <c:v>19</c:v>
                </c:pt>
                <c:pt idx="917">
                  <c:v>20</c:v>
                </c:pt>
                <c:pt idx="918">
                  <c:v>20</c:v>
                </c:pt>
                <c:pt idx="919">
                  <c:v>17</c:v>
                </c:pt>
                <c:pt idx="920">
                  <c:v>16</c:v>
                </c:pt>
                <c:pt idx="921">
                  <c:v>16</c:v>
                </c:pt>
                <c:pt idx="922">
                  <c:v>17</c:v>
                </c:pt>
                <c:pt idx="923">
                  <c:v>16</c:v>
                </c:pt>
                <c:pt idx="924">
                  <c:v>16</c:v>
                </c:pt>
                <c:pt idx="925">
                  <c:v>16</c:v>
                </c:pt>
                <c:pt idx="926">
                  <c:v>16</c:v>
                </c:pt>
                <c:pt idx="927">
                  <c:v>16</c:v>
                </c:pt>
                <c:pt idx="928">
                  <c:v>16</c:v>
                </c:pt>
                <c:pt idx="929">
                  <c:v>16</c:v>
                </c:pt>
                <c:pt idx="930">
                  <c:v>17</c:v>
                </c:pt>
                <c:pt idx="931">
                  <c:v>17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17</c:v>
                </c:pt>
                <c:pt idx="936">
                  <c:v>17</c:v>
                </c:pt>
                <c:pt idx="937">
                  <c:v>17</c:v>
                </c:pt>
                <c:pt idx="938">
                  <c:v>17</c:v>
                </c:pt>
                <c:pt idx="939">
                  <c:v>18</c:v>
                </c:pt>
                <c:pt idx="940">
                  <c:v>18</c:v>
                </c:pt>
                <c:pt idx="941">
                  <c:v>18</c:v>
                </c:pt>
                <c:pt idx="942">
                  <c:v>18</c:v>
                </c:pt>
                <c:pt idx="943">
                  <c:v>18</c:v>
                </c:pt>
                <c:pt idx="944">
                  <c:v>18</c:v>
                </c:pt>
                <c:pt idx="945">
                  <c:v>18</c:v>
                </c:pt>
                <c:pt idx="946">
                  <c:v>19</c:v>
                </c:pt>
                <c:pt idx="947">
                  <c:v>18</c:v>
                </c:pt>
                <c:pt idx="948">
                  <c:v>18</c:v>
                </c:pt>
                <c:pt idx="949">
                  <c:v>19</c:v>
                </c:pt>
                <c:pt idx="950">
                  <c:v>18</c:v>
                </c:pt>
                <c:pt idx="951">
                  <c:v>19</c:v>
                </c:pt>
                <c:pt idx="952">
                  <c:v>19</c:v>
                </c:pt>
                <c:pt idx="953">
                  <c:v>18</c:v>
                </c:pt>
                <c:pt idx="954">
                  <c:v>18</c:v>
                </c:pt>
                <c:pt idx="955">
                  <c:v>18</c:v>
                </c:pt>
                <c:pt idx="956">
                  <c:v>19</c:v>
                </c:pt>
                <c:pt idx="957">
                  <c:v>19</c:v>
                </c:pt>
                <c:pt idx="958">
                  <c:v>19</c:v>
                </c:pt>
                <c:pt idx="959">
                  <c:v>19</c:v>
                </c:pt>
                <c:pt idx="960">
                  <c:v>18</c:v>
                </c:pt>
                <c:pt idx="961">
                  <c:v>18</c:v>
                </c:pt>
                <c:pt idx="962">
                  <c:v>19</c:v>
                </c:pt>
                <c:pt idx="963">
                  <c:v>19</c:v>
                </c:pt>
                <c:pt idx="964">
                  <c:v>19</c:v>
                </c:pt>
                <c:pt idx="965">
                  <c:v>19</c:v>
                </c:pt>
                <c:pt idx="966">
                  <c:v>19</c:v>
                </c:pt>
                <c:pt idx="967">
                  <c:v>19</c:v>
                </c:pt>
                <c:pt idx="968">
                  <c:v>19</c:v>
                </c:pt>
                <c:pt idx="969">
                  <c:v>19</c:v>
                </c:pt>
                <c:pt idx="970">
                  <c:v>20</c:v>
                </c:pt>
                <c:pt idx="971">
                  <c:v>20</c:v>
                </c:pt>
                <c:pt idx="972">
                  <c:v>21</c:v>
                </c:pt>
                <c:pt idx="973">
                  <c:v>22</c:v>
                </c:pt>
                <c:pt idx="974">
                  <c:v>19</c:v>
                </c:pt>
                <c:pt idx="975">
                  <c:v>19</c:v>
                </c:pt>
                <c:pt idx="976">
                  <c:v>18</c:v>
                </c:pt>
                <c:pt idx="977">
                  <c:v>18</c:v>
                </c:pt>
                <c:pt idx="978">
                  <c:v>18</c:v>
                </c:pt>
                <c:pt idx="979">
                  <c:v>19</c:v>
                </c:pt>
                <c:pt idx="980">
                  <c:v>18</c:v>
                </c:pt>
                <c:pt idx="981">
                  <c:v>18</c:v>
                </c:pt>
                <c:pt idx="982">
                  <c:v>19</c:v>
                </c:pt>
                <c:pt idx="983">
                  <c:v>20</c:v>
                </c:pt>
                <c:pt idx="984">
                  <c:v>20</c:v>
                </c:pt>
                <c:pt idx="985">
                  <c:v>20</c:v>
                </c:pt>
                <c:pt idx="986">
                  <c:v>19</c:v>
                </c:pt>
                <c:pt idx="987">
                  <c:v>19</c:v>
                </c:pt>
                <c:pt idx="988">
                  <c:v>19</c:v>
                </c:pt>
                <c:pt idx="989">
                  <c:v>20</c:v>
                </c:pt>
                <c:pt idx="990">
                  <c:v>20</c:v>
                </c:pt>
                <c:pt idx="991">
                  <c:v>20</c:v>
                </c:pt>
                <c:pt idx="992">
                  <c:v>20</c:v>
                </c:pt>
                <c:pt idx="993">
                  <c:v>20</c:v>
                </c:pt>
                <c:pt idx="994">
                  <c:v>21</c:v>
                </c:pt>
                <c:pt idx="995">
                  <c:v>21</c:v>
                </c:pt>
                <c:pt idx="996">
                  <c:v>22</c:v>
                </c:pt>
                <c:pt idx="997">
                  <c:v>21</c:v>
                </c:pt>
                <c:pt idx="998">
                  <c:v>22</c:v>
                </c:pt>
                <c:pt idx="999">
                  <c:v>22</c:v>
                </c:pt>
                <c:pt idx="1000">
                  <c:v>20</c:v>
                </c:pt>
                <c:pt idx="1001">
                  <c:v>21</c:v>
                </c:pt>
                <c:pt idx="1002">
                  <c:v>21</c:v>
                </c:pt>
                <c:pt idx="1003">
                  <c:v>21</c:v>
                </c:pt>
                <c:pt idx="1004">
                  <c:v>21</c:v>
                </c:pt>
                <c:pt idx="1005">
                  <c:v>22</c:v>
                </c:pt>
                <c:pt idx="1006">
                  <c:v>21</c:v>
                </c:pt>
                <c:pt idx="1007">
                  <c:v>21</c:v>
                </c:pt>
                <c:pt idx="1008">
                  <c:v>21</c:v>
                </c:pt>
                <c:pt idx="1009">
                  <c:v>22</c:v>
                </c:pt>
                <c:pt idx="1010">
                  <c:v>22</c:v>
                </c:pt>
                <c:pt idx="1011">
                  <c:v>22</c:v>
                </c:pt>
                <c:pt idx="1012">
                  <c:v>23</c:v>
                </c:pt>
                <c:pt idx="1013">
                  <c:v>22</c:v>
                </c:pt>
                <c:pt idx="1014">
                  <c:v>22</c:v>
                </c:pt>
                <c:pt idx="1015">
                  <c:v>22</c:v>
                </c:pt>
                <c:pt idx="1016">
                  <c:v>22</c:v>
                </c:pt>
                <c:pt idx="1017">
                  <c:v>22</c:v>
                </c:pt>
                <c:pt idx="1018">
                  <c:v>23</c:v>
                </c:pt>
                <c:pt idx="1019">
                  <c:v>22</c:v>
                </c:pt>
                <c:pt idx="1020">
                  <c:v>23</c:v>
                </c:pt>
                <c:pt idx="1021">
                  <c:v>23</c:v>
                </c:pt>
                <c:pt idx="1022">
                  <c:v>23</c:v>
                </c:pt>
                <c:pt idx="1023">
                  <c:v>23</c:v>
                </c:pt>
                <c:pt idx="1024">
                  <c:v>24</c:v>
                </c:pt>
                <c:pt idx="1025">
                  <c:v>23</c:v>
                </c:pt>
                <c:pt idx="1026">
                  <c:v>23</c:v>
                </c:pt>
                <c:pt idx="1027">
                  <c:v>23</c:v>
                </c:pt>
                <c:pt idx="1028">
                  <c:v>23</c:v>
                </c:pt>
                <c:pt idx="1029">
                  <c:v>23</c:v>
                </c:pt>
                <c:pt idx="1030">
                  <c:v>23</c:v>
                </c:pt>
                <c:pt idx="1031">
                  <c:v>23</c:v>
                </c:pt>
                <c:pt idx="1032">
                  <c:v>23</c:v>
                </c:pt>
                <c:pt idx="1033">
                  <c:v>22</c:v>
                </c:pt>
                <c:pt idx="1034">
                  <c:v>22</c:v>
                </c:pt>
                <c:pt idx="1035">
                  <c:v>22</c:v>
                </c:pt>
                <c:pt idx="1036">
                  <c:v>23</c:v>
                </c:pt>
                <c:pt idx="1037">
                  <c:v>23</c:v>
                </c:pt>
                <c:pt idx="1038">
                  <c:v>23</c:v>
                </c:pt>
                <c:pt idx="1039">
                  <c:v>23</c:v>
                </c:pt>
                <c:pt idx="1040">
                  <c:v>23</c:v>
                </c:pt>
                <c:pt idx="1041">
                  <c:v>23</c:v>
                </c:pt>
                <c:pt idx="1042">
                  <c:v>22</c:v>
                </c:pt>
                <c:pt idx="1043">
                  <c:v>22</c:v>
                </c:pt>
                <c:pt idx="1044">
                  <c:v>22</c:v>
                </c:pt>
                <c:pt idx="1045">
                  <c:v>22</c:v>
                </c:pt>
                <c:pt idx="1046">
                  <c:v>23</c:v>
                </c:pt>
                <c:pt idx="1047">
                  <c:v>23</c:v>
                </c:pt>
                <c:pt idx="1048">
                  <c:v>23</c:v>
                </c:pt>
                <c:pt idx="1049">
                  <c:v>23</c:v>
                </c:pt>
                <c:pt idx="1050">
                  <c:v>23</c:v>
                </c:pt>
                <c:pt idx="1051">
                  <c:v>23</c:v>
                </c:pt>
                <c:pt idx="1052">
                  <c:v>23</c:v>
                </c:pt>
                <c:pt idx="1053">
                  <c:v>23</c:v>
                </c:pt>
                <c:pt idx="1054">
                  <c:v>24</c:v>
                </c:pt>
                <c:pt idx="1055">
                  <c:v>23</c:v>
                </c:pt>
                <c:pt idx="1056">
                  <c:v>24</c:v>
                </c:pt>
                <c:pt idx="1057">
                  <c:v>23</c:v>
                </c:pt>
                <c:pt idx="1058">
                  <c:v>23</c:v>
                </c:pt>
                <c:pt idx="1059">
                  <c:v>23</c:v>
                </c:pt>
                <c:pt idx="1060">
                  <c:v>22</c:v>
                </c:pt>
                <c:pt idx="1061">
                  <c:v>23</c:v>
                </c:pt>
                <c:pt idx="1062">
                  <c:v>23</c:v>
                </c:pt>
                <c:pt idx="1063">
                  <c:v>24</c:v>
                </c:pt>
                <c:pt idx="1064">
                  <c:v>23</c:v>
                </c:pt>
                <c:pt idx="1065">
                  <c:v>23</c:v>
                </c:pt>
                <c:pt idx="1066">
                  <c:v>23</c:v>
                </c:pt>
                <c:pt idx="1067">
                  <c:v>24</c:v>
                </c:pt>
                <c:pt idx="1068">
                  <c:v>24</c:v>
                </c:pt>
                <c:pt idx="1069">
                  <c:v>24</c:v>
                </c:pt>
                <c:pt idx="1070">
                  <c:v>25</c:v>
                </c:pt>
                <c:pt idx="1071">
                  <c:v>25</c:v>
                </c:pt>
                <c:pt idx="1072">
                  <c:v>25</c:v>
                </c:pt>
                <c:pt idx="1073">
                  <c:v>24</c:v>
                </c:pt>
                <c:pt idx="1074">
                  <c:v>24</c:v>
                </c:pt>
                <c:pt idx="1075">
                  <c:v>24</c:v>
                </c:pt>
                <c:pt idx="1076">
                  <c:v>24</c:v>
                </c:pt>
                <c:pt idx="1077">
                  <c:v>25</c:v>
                </c:pt>
                <c:pt idx="1078">
                  <c:v>25</c:v>
                </c:pt>
                <c:pt idx="1079">
                  <c:v>25</c:v>
                </c:pt>
                <c:pt idx="1080">
                  <c:v>24</c:v>
                </c:pt>
                <c:pt idx="1081">
                  <c:v>24</c:v>
                </c:pt>
                <c:pt idx="1082">
                  <c:v>24</c:v>
                </c:pt>
                <c:pt idx="1083">
                  <c:v>24</c:v>
                </c:pt>
                <c:pt idx="1084">
                  <c:v>24</c:v>
                </c:pt>
                <c:pt idx="1085">
                  <c:v>24</c:v>
                </c:pt>
                <c:pt idx="1086">
                  <c:v>24</c:v>
                </c:pt>
                <c:pt idx="1087">
                  <c:v>25</c:v>
                </c:pt>
                <c:pt idx="1088">
                  <c:v>26</c:v>
                </c:pt>
                <c:pt idx="1089">
                  <c:v>25</c:v>
                </c:pt>
                <c:pt idx="1090">
                  <c:v>25</c:v>
                </c:pt>
                <c:pt idx="1091">
                  <c:v>24</c:v>
                </c:pt>
                <c:pt idx="1092">
                  <c:v>24</c:v>
                </c:pt>
                <c:pt idx="1093">
                  <c:v>24</c:v>
                </c:pt>
                <c:pt idx="1094">
                  <c:v>24</c:v>
                </c:pt>
                <c:pt idx="1095">
                  <c:v>24</c:v>
                </c:pt>
                <c:pt idx="1096">
                  <c:v>25</c:v>
                </c:pt>
                <c:pt idx="1097">
                  <c:v>24</c:v>
                </c:pt>
                <c:pt idx="1098">
                  <c:v>24</c:v>
                </c:pt>
                <c:pt idx="1099">
                  <c:v>24</c:v>
                </c:pt>
                <c:pt idx="1100">
                  <c:v>24</c:v>
                </c:pt>
                <c:pt idx="1101">
                  <c:v>24</c:v>
                </c:pt>
                <c:pt idx="1102">
                  <c:v>24</c:v>
                </c:pt>
                <c:pt idx="1103">
                  <c:v>23</c:v>
                </c:pt>
                <c:pt idx="1104">
                  <c:v>23</c:v>
                </c:pt>
                <c:pt idx="1105">
                  <c:v>23</c:v>
                </c:pt>
                <c:pt idx="1106">
                  <c:v>23</c:v>
                </c:pt>
                <c:pt idx="1107">
                  <c:v>24</c:v>
                </c:pt>
                <c:pt idx="1108">
                  <c:v>23</c:v>
                </c:pt>
                <c:pt idx="1109">
                  <c:v>23</c:v>
                </c:pt>
                <c:pt idx="1110">
                  <c:v>23</c:v>
                </c:pt>
                <c:pt idx="1111">
                  <c:v>24</c:v>
                </c:pt>
                <c:pt idx="1112">
                  <c:v>24</c:v>
                </c:pt>
                <c:pt idx="1113">
                  <c:v>25</c:v>
                </c:pt>
                <c:pt idx="1114">
                  <c:v>26</c:v>
                </c:pt>
                <c:pt idx="1115">
                  <c:v>25</c:v>
                </c:pt>
                <c:pt idx="1116">
                  <c:v>25</c:v>
                </c:pt>
                <c:pt idx="1117">
                  <c:v>26</c:v>
                </c:pt>
                <c:pt idx="1118">
                  <c:v>25</c:v>
                </c:pt>
                <c:pt idx="1119">
                  <c:v>25</c:v>
                </c:pt>
                <c:pt idx="1120">
                  <c:v>25</c:v>
                </c:pt>
                <c:pt idx="1121">
                  <c:v>25</c:v>
                </c:pt>
                <c:pt idx="1122">
                  <c:v>24</c:v>
                </c:pt>
                <c:pt idx="1123">
                  <c:v>25</c:v>
                </c:pt>
                <c:pt idx="1124">
                  <c:v>25</c:v>
                </c:pt>
                <c:pt idx="1125">
                  <c:v>23</c:v>
                </c:pt>
                <c:pt idx="1126">
                  <c:v>23</c:v>
                </c:pt>
                <c:pt idx="1127">
                  <c:v>23</c:v>
                </c:pt>
                <c:pt idx="1128">
                  <c:v>23</c:v>
                </c:pt>
                <c:pt idx="1129">
                  <c:v>23</c:v>
                </c:pt>
                <c:pt idx="1130">
                  <c:v>23</c:v>
                </c:pt>
                <c:pt idx="1131">
                  <c:v>23</c:v>
                </c:pt>
                <c:pt idx="1132">
                  <c:v>22</c:v>
                </c:pt>
                <c:pt idx="1133">
                  <c:v>22</c:v>
                </c:pt>
                <c:pt idx="1134">
                  <c:v>23</c:v>
                </c:pt>
                <c:pt idx="1135">
                  <c:v>24</c:v>
                </c:pt>
                <c:pt idx="1136">
                  <c:v>24</c:v>
                </c:pt>
                <c:pt idx="1137">
                  <c:v>24</c:v>
                </c:pt>
                <c:pt idx="1138">
                  <c:v>24</c:v>
                </c:pt>
                <c:pt idx="1139">
                  <c:v>23</c:v>
                </c:pt>
                <c:pt idx="1140">
                  <c:v>22</c:v>
                </c:pt>
                <c:pt idx="1141">
                  <c:v>23</c:v>
                </c:pt>
                <c:pt idx="1142">
                  <c:v>24</c:v>
                </c:pt>
                <c:pt idx="1143">
                  <c:v>23</c:v>
                </c:pt>
                <c:pt idx="1144">
                  <c:v>23</c:v>
                </c:pt>
                <c:pt idx="1145">
                  <c:v>24</c:v>
                </c:pt>
                <c:pt idx="1146">
                  <c:v>24</c:v>
                </c:pt>
                <c:pt idx="1147">
                  <c:v>24</c:v>
                </c:pt>
                <c:pt idx="1148">
                  <c:v>24</c:v>
                </c:pt>
                <c:pt idx="1149">
                  <c:v>24</c:v>
                </c:pt>
                <c:pt idx="1150">
                  <c:v>25</c:v>
                </c:pt>
                <c:pt idx="1151">
                  <c:v>24</c:v>
                </c:pt>
                <c:pt idx="1152">
                  <c:v>23</c:v>
                </c:pt>
                <c:pt idx="1153">
                  <c:v>23</c:v>
                </c:pt>
                <c:pt idx="1154">
                  <c:v>24</c:v>
                </c:pt>
                <c:pt idx="1155">
                  <c:v>24</c:v>
                </c:pt>
                <c:pt idx="1156">
                  <c:v>24</c:v>
                </c:pt>
                <c:pt idx="1157">
                  <c:v>25</c:v>
                </c:pt>
                <c:pt idx="1158">
                  <c:v>25</c:v>
                </c:pt>
                <c:pt idx="1159">
                  <c:v>25</c:v>
                </c:pt>
                <c:pt idx="1160">
                  <c:v>24</c:v>
                </c:pt>
                <c:pt idx="1161">
                  <c:v>24</c:v>
                </c:pt>
                <c:pt idx="1162">
                  <c:v>24</c:v>
                </c:pt>
                <c:pt idx="1163">
                  <c:v>24</c:v>
                </c:pt>
                <c:pt idx="1164">
                  <c:v>24</c:v>
                </c:pt>
                <c:pt idx="1165">
                  <c:v>25</c:v>
                </c:pt>
                <c:pt idx="1166">
                  <c:v>25</c:v>
                </c:pt>
                <c:pt idx="1167">
                  <c:v>24</c:v>
                </c:pt>
                <c:pt idx="1168">
                  <c:v>24</c:v>
                </c:pt>
                <c:pt idx="1169">
                  <c:v>24</c:v>
                </c:pt>
                <c:pt idx="1170">
                  <c:v>24</c:v>
                </c:pt>
                <c:pt idx="1171">
                  <c:v>24</c:v>
                </c:pt>
                <c:pt idx="1172">
                  <c:v>24</c:v>
                </c:pt>
                <c:pt idx="1173">
                  <c:v>24</c:v>
                </c:pt>
                <c:pt idx="1174">
                  <c:v>24</c:v>
                </c:pt>
                <c:pt idx="1175">
                  <c:v>24</c:v>
                </c:pt>
                <c:pt idx="1176">
                  <c:v>24</c:v>
                </c:pt>
                <c:pt idx="1177">
                  <c:v>24</c:v>
                </c:pt>
                <c:pt idx="1178">
                  <c:v>24</c:v>
                </c:pt>
                <c:pt idx="1179">
                  <c:v>24</c:v>
                </c:pt>
                <c:pt idx="1180">
                  <c:v>24</c:v>
                </c:pt>
                <c:pt idx="1181">
                  <c:v>25</c:v>
                </c:pt>
                <c:pt idx="1182">
                  <c:v>25</c:v>
                </c:pt>
                <c:pt idx="1183">
                  <c:v>25</c:v>
                </c:pt>
                <c:pt idx="1184">
                  <c:v>24</c:v>
                </c:pt>
                <c:pt idx="1185">
                  <c:v>25</c:v>
                </c:pt>
                <c:pt idx="1186">
                  <c:v>25</c:v>
                </c:pt>
                <c:pt idx="1187">
                  <c:v>25</c:v>
                </c:pt>
                <c:pt idx="1188">
                  <c:v>25</c:v>
                </c:pt>
                <c:pt idx="1189">
                  <c:v>24</c:v>
                </c:pt>
                <c:pt idx="1190">
                  <c:v>24</c:v>
                </c:pt>
                <c:pt idx="1191">
                  <c:v>24</c:v>
                </c:pt>
                <c:pt idx="1192">
                  <c:v>24</c:v>
                </c:pt>
                <c:pt idx="1193">
                  <c:v>24</c:v>
                </c:pt>
                <c:pt idx="1194">
                  <c:v>25</c:v>
                </c:pt>
                <c:pt idx="1195">
                  <c:v>25</c:v>
                </c:pt>
                <c:pt idx="1196">
                  <c:v>25</c:v>
                </c:pt>
                <c:pt idx="1197">
                  <c:v>24</c:v>
                </c:pt>
                <c:pt idx="1198">
                  <c:v>25</c:v>
                </c:pt>
                <c:pt idx="1199">
                  <c:v>26</c:v>
                </c:pt>
                <c:pt idx="1200">
                  <c:v>27</c:v>
                </c:pt>
                <c:pt idx="1201">
                  <c:v>27</c:v>
                </c:pt>
                <c:pt idx="1202">
                  <c:v>27</c:v>
                </c:pt>
                <c:pt idx="1203">
                  <c:v>27</c:v>
                </c:pt>
                <c:pt idx="1204">
                  <c:v>27</c:v>
                </c:pt>
                <c:pt idx="1205">
                  <c:v>26</c:v>
                </c:pt>
                <c:pt idx="1206">
                  <c:v>26</c:v>
                </c:pt>
                <c:pt idx="1207">
                  <c:v>26</c:v>
                </c:pt>
                <c:pt idx="1208">
                  <c:v>26</c:v>
                </c:pt>
                <c:pt idx="1209">
                  <c:v>27</c:v>
                </c:pt>
                <c:pt idx="1210">
                  <c:v>26</c:v>
                </c:pt>
                <c:pt idx="1211">
                  <c:v>25</c:v>
                </c:pt>
                <c:pt idx="1212">
                  <c:v>25</c:v>
                </c:pt>
                <c:pt idx="1213">
                  <c:v>25</c:v>
                </c:pt>
                <c:pt idx="1214">
                  <c:v>25</c:v>
                </c:pt>
                <c:pt idx="1215">
                  <c:v>25</c:v>
                </c:pt>
                <c:pt idx="1216">
                  <c:v>25</c:v>
                </c:pt>
                <c:pt idx="1217">
                  <c:v>26</c:v>
                </c:pt>
                <c:pt idx="1218">
                  <c:v>26</c:v>
                </c:pt>
                <c:pt idx="1219">
                  <c:v>27</c:v>
                </c:pt>
                <c:pt idx="1220">
                  <c:v>26</c:v>
                </c:pt>
                <c:pt idx="1221">
                  <c:v>26</c:v>
                </c:pt>
                <c:pt idx="1222">
                  <c:v>26</c:v>
                </c:pt>
                <c:pt idx="1223">
                  <c:v>27</c:v>
                </c:pt>
                <c:pt idx="1224">
                  <c:v>27</c:v>
                </c:pt>
                <c:pt idx="1225">
                  <c:v>27</c:v>
                </c:pt>
                <c:pt idx="1226">
                  <c:v>26</c:v>
                </c:pt>
                <c:pt idx="1227">
                  <c:v>26</c:v>
                </c:pt>
                <c:pt idx="1228">
                  <c:v>27</c:v>
                </c:pt>
                <c:pt idx="1229">
                  <c:v>27</c:v>
                </c:pt>
                <c:pt idx="1230">
                  <c:v>27</c:v>
                </c:pt>
                <c:pt idx="1231">
                  <c:v>27</c:v>
                </c:pt>
                <c:pt idx="1232">
                  <c:v>27</c:v>
                </c:pt>
                <c:pt idx="1233">
                  <c:v>27</c:v>
                </c:pt>
                <c:pt idx="1234">
                  <c:v>27</c:v>
                </c:pt>
                <c:pt idx="1235">
                  <c:v>27</c:v>
                </c:pt>
                <c:pt idx="1236">
                  <c:v>28</c:v>
                </c:pt>
                <c:pt idx="1237">
                  <c:v>28</c:v>
                </c:pt>
                <c:pt idx="1238">
                  <c:v>27</c:v>
                </c:pt>
                <c:pt idx="1239">
                  <c:v>27</c:v>
                </c:pt>
                <c:pt idx="1240">
                  <c:v>27</c:v>
                </c:pt>
                <c:pt idx="1241">
                  <c:v>27</c:v>
                </c:pt>
                <c:pt idx="1242">
                  <c:v>27</c:v>
                </c:pt>
                <c:pt idx="1243">
                  <c:v>27</c:v>
                </c:pt>
                <c:pt idx="1244">
                  <c:v>27</c:v>
                </c:pt>
                <c:pt idx="1245">
                  <c:v>27</c:v>
                </c:pt>
                <c:pt idx="1246">
                  <c:v>26</c:v>
                </c:pt>
                <c:pt idx="1247">
                  <c:v>26</c:v>
                </c:pt>
                <c:pt idx="1248">
                  <c:v>26</c:v>
                </c:pt>
                <c:pt idx="1249">
                  <c:v>27</c:v>
                </c:pt>
                <c:pt idx="1250">
                  <c:v>27</c:v>
                </c:pt>
                <c:pt idx="1251">
                  <c:v>26</c:v>
                </c:pt>
                <c:pt idx="1252">
                  <c:v>26</c:v>
                </c:pt>
                <c:pt idx="1253">
                  <c:v>26</c:v>
                </c:pt>
                <c:pt idx="1254">
                  <c:v>26</c:v>
                </c:pt>
                <c:pt idx="1255">
                  <c:v>27</c:v>
                </c:pt>
                <c:pt idx="1256">
                  <c:v>27</c:v>
                </c:pt>
                <c:pt idx="1257">
                  <c:v>27</c:v>
                </c:pt>
                <c:pt idx="1258">
                  <c:v>28</c:v>
                </c:pt>
                <c:pt idx="1259">
                  <c:v>28</c:v>
                </c:pt>
                <c:pt idx="1260">
                  <c:v>28</c:v>
                </c:pt>
                <c:pt idx="1261">
                  <c:v>28</c:v>
                </c:pt>
                <c:pt idx="1262">
                  <c:v>27</c:v>
                </c:pt>
                <c:pt idx="1263">
                  <c:v>27</c:v>
                </c:pt>
                <c:pt idx="1264">
                  <c:v>27</c:v>
                </c:pt>
                <c:pt idx="1265">
                  <c:v>27</c:v>
                </c:pt>
                <c:pt idx="1266">
                  <c:v>27</c:v>
                </c:pt>
                <c:pt idx="1267">
                  <c:v>26</c:v>
                </c:pt>
                <c:pt idx="1268">
                  <c:v>26</c:v>
                </c:pt>
                <c:pt idx="1269">
                  <c:v>26</c:v>
                </c:pt>
                <c:pt idx="1270">
                  <c:v>27</c:v>
                </c:pt>
                <c:pt idx="1271">
                  <c:v>27</c:v>
                </c:pt>
                <c:pt idx="1272">
                  <c:v>28</c:v>
                </c:pt>
                <c:pt idx="1273">
                  <c:v>28</c:v>
                </c:pt>
                <c:pt idx="1274">
                  <c:v>28</c:v>
                </c:pt>
                <c:pt idx="1275">
                  <c:v>29</c:v>
                </c:pt>
                <c:pt idx="1276">
                  <c:v>29</c:v>
                </c:pt>
                <c:pt idx="1277">
                  <c:v>28</c:v>
                </c:pt>
                <c:pt idx="1278">
                  <c:v>27</c:v>
                </c:pt>
                <c:pt idx="1279">
                  <c:v>27</c:v>
                </c:pt>
                <c:pt idx="1280">
                  <c:v>27</c:v>
                </c:pt>
                <c:pt idx="1281">
                  <c:v>27</c:v>
                </c:pt>
                <c:pt idx="1282">
                  <c:v>26</c:v>
                </c:pt>
                <c:pt idx="1283">
                  <c:v>26</c:v>
                </c:pt>
                <c:pt idx="1284">
                  <c:v>26</c:v>
                </c:pt>
                <c:pt idx="1285">
                  <c:v>26</c:v>
                </c:pt>
                <c:pt idx="1286">
                  <c:v>27</c:v>
                </c:pt>
                <c:pt idx="1287">
                  <c:v>27</c:v>
                </c:pt>
                <c:pt idx="1288">
                  <c:v>27</c:v>
                </c:pt>
                <c:pt idx="1289">
                  <c:v>26</c:v>
                </c:pt>
                <c:pt idx="1290">
                  <c:v>25</c:v>
                </c:pt>
                <c:pt idx="1291">
                  <c:v>24</c:v>
                </c:pt>
                <c:pt idx="1292">
                  <c:v>24</c:v>
                </c:pt>
                <c:pt idx="1293">
                  <c:v>25</c:v>
                </c:pt>
                <c:pt idx="1294">
                  <c:v>25</c:v>
                </c:pt>
                <c:pt idx="1295">
                  <c:v>25</c:v>
                </c:pt>
                <c:pt idx="1296">
                  <c:v>25</c:v>
                </c:pt>
                <c:pt idx="1297">
                  <c:v>24</c:v>
                </c:pt>
                <c:pt idx="1298">
                  <c:v>25</c:v>
                </c:pt>
                <c:pt idx="1299">
                  <c:v>25</c:v>
                </c:pt>
                <c:pt idx="1300">
                  <c:v>25</c:v>
                </c:pt>
                <c:pt idx="1301">
                  <c:v>25</c:v>
                </c:pt>
                <c:pt idx="1302">
                  <c:v>23</c:v>
                </c:pt>
                <c:pt idx="1303">
                  <c:v>23</c:v>
                </c:pt>
                <c:pt idx="1304">
                  <c:v>23</c:v>
                </c:pt>
                <c:pt idx="1305">
                  <c:v>23</c:v>
                </c:pt>
                <c:pt idx="1306">
                  <c:v>23</c:v>
                </c:pt>
                <c:pt idx="1307">
                  <c:v>22</c:v>
                </c:pt>
                <c:pt idx="1308">
                  <c:v>23</c:v>
                </c:pt>
                <c:pt idx="1309">
                  <c:v>24</c:v>
                </c:pt>
                <c:pt idx="1310">
                  <c:v>24</c:v>
                </c:pt>
                <c:pt idx="1311">
                  <c:v>23</c:v>
                </c:pt>
                <c:pt idx="1312">
                  <c:v>22</c:v>
                </c:pt>
                <c:pt idx="1313">
                  <c:v>23</c:v>
                </c:pt>
                <c:pt idx="1314">
                  <c:v>24</c:v>
                </c:pt>
                <c:pt idx="1315">
                  <c:v>24</c:v>
                </c:pt>
                <c:pt idx="1316">
                  <c:v>24</c:v>
                </c:pt>
                <c:pt idx="1317">
                  <c:v>25</c:v>
                </c:pt>
                <c:pt idx="1318">
                  <c:v>24</c:v>
                </c:pt>
                <c:pt idx="1319">
                  <c:v>24</c:v>
                </c:pt>
                <c:pt idx="1320">
                  <c:v>25</c:v>
                </c:pt>
                <c:pt idx="1321">
                  <c:v>25</c:v>
                </c:pt>
                <c:pt idx="1322">
                  <c:v>25</c:v>
                </c:pt>
                <c:pt idx="1323">
                  <c:v>25</c:v>
                </c:pt>
                <c:pt idx="1324">
                  <c:v>25</c:v>
                </c:pt>
                <c:pt idx="1325">
                  <c:v>25</c:v>
                </c:pt>
                <c:pt idx="1326">
                  <c:v>25</c:v>
                </c:pt>
                <c:pt idx="1327">
                  <c:v>25</c:v>
                </c:pt>
                <c:pt idx="1328">
                  <c:v>26</c:v>
                </c:pt>
                <c:pt idx="1329">
                  <c:v>26</c:v>
                </c:pt>
                <c:pt idx="1330">
                  <c:v>27</c:v>
                </c:pt>
                <c:pt idx="1331">
                  <c:v>27</c:v>
                </c:pt>
                <c:pt idx="1332">
                  <c:v>27</c:v>
                </c:pt>
                <c:pt idx="1333">
                  <c:v>27</c:v>
                </c:pt>
                <c:pt idx="1334">
                  <c:v>27</c:v>
                </c:pt>
                <c:pt idx="1335">
                  <c:v>27</c:v>
                </c:pt>
                <c:pt idx="1336">
                  <c:v>27</c:v>
                </c:pt>
                <c:pt idx="1337">
                  <c:v>27</c:v>
                </c:pt>
                <c:pt idx="1338">
                  <c:v>26</c:v>
                </c:pt>
                <c:pt idx="1339">
                  <c:v>26</c:v>
                </c:pt>
                <c:pt idx="1340">
                  <c:v>26</c:v>
                </c:pt>
                <c:pt idx="1341">
                  <c:v>26</c:v>
                </c:pt>
                <c:pt idx="1342">
                  <c:v>25</c:v>
                </c:pt>
                <c:pt idx="1343">
                  <c:v>25</c:v>
                </c:pt>
                <c:pt idx="1344">
                  <c:v>25</c:v>
                </c:pt>
                <c:pt idx="1345">
                  <c:v>25</c:v>
                </c:pt>
                <c:pt idx="1346">
                  <c:v>26</c:v>
                </c:pt>
                <c:pt idx="1347">
                  <c:v>27</c:v>
                </c:pt>
                <c:pt idx="1348">
                  <c:v>27</c:v>
                </c:pt>
                <c:pt idx="1349">
                  <c:v>26</c:v>
                </c:pt>
                <c:pt idx="1350">
                  <c:v>27</c:v>
                </c:pt>
                <c:pt idx="1351">
                  <c:v>27</c:v>
                </c:pt>
                <c:pt idx="1352">
                  <c:v>28</c:v>
                </c:pt>
                <c:pt idx="1353">
                  <c:v>28</c:v>
                </c:pt>
                <c:pt idx="1354">
                  <c:v>27</c:v>
                </c:pt>
                <c:pt idx="1355">
                  <c:v>26</c:v>
                </c:pt>
                <c:pt idx="1356">
                  <c:v>26</c:v>
                </c:pt>
                <c:pt idx="1357">
                  <c:v>26</c:v>
                </c:pt>
                <c:pt idx="1358">
                  <c:v>25</c:v>
                </c:pt>
                <c:pt idx="1359">
                  <c:v>26</c:v>
                </c:pt>
                <c:pt idx="1360">
                  <c:v>25</c:v>
                </c:pt>
                <c:pt idx="1361">
                  <c:v>25</c:v>
                </c:pt>
                <c:pt idx="1362">
                  <c:v>25</c:v>
                </c:pt>
                <c:pt idx="1363">
                  <c:v>25</c:v>
                </c:pt>
                <c:pt idx="1364">
                  <c:v>25</c:v>
                </c:pt>
                <c:pt idx="1365">
                  <c:v>25</c:v>
                </c:pt>
                <c:pt idx="1366">
                  <c:v>25</c:v>
                </c:pt>
                <c:pt idx="1367">
                  <c:v>25</c:v>
                </c:pt>
                <c:pt idx="1368">
                  <c:v>24</c:v>
                </c:pt>
                <c:pt idx="1369">
                  <c:v>25</c:v>
                </c:pt>
                <c:pt idx="1370">
                  <c:v>25</c:v>
                </c:pt>
                <c:pt idx="1371">
                  <c:v>24</c:v>
                </c:pt>
                <c:pt idx="1372">
                  <c:v>24</c:v>
                </c:pt>
                <c:pt idx="1373">
                  <c:v>24</c:v>
                </c:pt>
                <c:pt idx="1374">
                  <c:v>24</c:v>
                </c:pt>
                <c:pt idx="1375">
                  <c:v>24</c:v>
                </c:pt>
                <c:pt idx="1376">
                  <c:v>24</c:v>
                </c:pt>
                <c:pt idx="1377">
                  <c:v>24</c:v>
                </c:pt>
                <c:pt idx="1378">
                  <c:v>23</c:v>
                </c:pt>
                <c:pt idx="1379">
                  <c:v>23</c:v>
                </c:pt>
                <c:pt idx="1380">
                  <c:v>23</c:v>
                </c:pt>
                <c:pt idx="1381">
                  <c:v>23</c:v>
                </c:pt>
                <c:pt idx="1382">
                  <c:v>22</c:v>
                </c:pt>
                <c:pt idx="1383">
                  <c:v>23</c:v>
                </c:pt>
                <c:pt idx="1384">
                  <c:v>23</c:v>
                </c:pt>
                <c:pt idx="1385">
                  <c:v>24</c:v>
                </c:pt>
                <c:pt idx="1386">
                  <c:v>23</c:v>
                </c:pt>
                <c:pt idx="1387">
                  <c:v>22</c:v>
                </c:pt>
                <c:pt idx="1388">
                  <c:v>22</c:v>
                </c:pt>
                <c:pt idx="1389">
                  <c:v>22</c:v>
                </c:pt>
                <c:pt idx="1390">
                  <c:v>22</c:v>
                </c:pt>
                <c:pt idx="1391">
                  <c:v>22</c:v>
                </c:pt>
                <c:pt idx="1392">
                  <c:v>21</c:v>
                </c:pt>
                <c:pt idx="1393">
                  <c:v>21</c:v>
                </c:pt>
                <c:pt idx="1394">
                  <c:v>21</c:v>
                </c:pt>
                <c:pt idx="1395">
                  <c:v>21</c:v>
                </c:pt>
                <c:pt idx="1396">
                  <c:v>21</c:v>
                </c:pt>
                <c:pt idx="1397">
                  <c:v>21</c:v>
                </c:pt>
                <c:pt idx="1398">
                  <c:v>21</c:v>
                </c:pt>
                <c:pt idx="1399">
                  <c:v>21</c:v>
                </c:pt>
                <c:pt idx="1400">
                  <c:v>22</c:v>
                </c:pt>
                <c:pt idx="1401">
                  <c:v>22</c:v>
                </c:pt>
                <c:pt idx="1402">
                  <c:v>22</c:v>
                </c:pt>
                <c:pt idx="1403">
                  <c:v>21</c:v>
                </c:pt>
                <c:pt idx="1404">
                  <c:v>21</c:v>
                </c:pt>
                <c:pt idx="1405">
                  <c:v>22</c:v>
                </c:pt>
                <c:pt idx="1406">
                  <c:v>22</c:v>
                </c:pt>
                <c:pt idx="1407">
                  <c:v>21</c:v>
                </c:pt>
                <c:pt idx="1408">
                  <c:v>21</c:v>
                </c:pt>
                <c:pt idx="1409">
                  <c:v>22</c:v>
                </c:pt>
                <c:pt idx="1410">
                  <c:v>22</c:v>
                </c:pt>
                <c:pt idx="1411">
                  <c:v>22</c:v>
                </c:pt>
                <c:pt idx="1412">
                  <c:v>21</c:v>
                </c:pt>
                <c:pt idx="1413">
                  <c:v>22</c:v>
                </c:pt>
                <c:pt idx="1414">
                  <c:v>21</c:v>
                </c:pt>
                <c:pt idx="1415">
                  <c:v>22</c:v>
                </c:pt>
                <c:pt idx="1416">
                  <c:v>22</c:v>
                </c:pt>
                <c:pt idx="1417">
                  <c:v>22</c:v>
                </c:pt>
                <c:pt idx="1418">
                  <c:v>22</c:v>
                </c:pt>
                <c:pt idx="1419">
                  <c:v>22</c:v>
                </c:pt>
                <c:pt idx="1420">
                  <c:v>23</c:v>
                </c:pt>
                <c:pt idx="1421">
                  <c:v>22</c:v>
                </c:pt>
                <c:pt idx="1422">
                  <c:v>21</c:v>
                </c:pt>
                <c:pt idx="1423">
                  <c:v>22</c:v>
                </c:pt>
                <c:pt idx="1424">
                  <c:v>21</c:v>
                </c:pt>
                <c:pt idx="1425">
                  <c:v>20</c:v>
                </c:pt>
                <c:pt idx="1426">
                  <c:v>19</c:v>
                </c:pt>
                <c:pt idx="1427">
                  <c:v>18</c:v>
                </c:pt>
                <c:pt idx="1428">
                  <c:v>18</c:v>
                </c:pt>
                <c:pt idx="1429">
                  <c:v>19</c:v>
                </c:pt>
                <c:pt idx="1430">
                  <c:v>19</c:v>
                </c:pt>
                <c:pt idx="1431">
                  <c:v>19</c:v>
                </c:pt>
                <c:pt idx="1432">
                  <c:v>19</c:v>
                </c:pt>
                <c:pt idx="1433">
                  <c:v>17</c:v>
                </c:pt>
                <c:pt idx="1434">
                  <c:v>17</c:v>
                </c:pt>
                <c:pt idx="1435">
                  <c:v>18</c:v>
                </c:pt>
                <c:pt idx="1436">
                  <c:v>19</c:v>
                </c:pt>
                <c:pt idx="1437">
                  <c:v>19</c:v>
                </c:pt>
                <c:pt idx="1438">
                  <c:v>18</c:v>
                </c:pt>
                <c:pt idx="1439">
                  <c:v>17</c:v>
                </c:pt>
                <c:pt idx="1440">
                  <c:v>16</c:v>
                </c:pt>
                <c:pt idx="1441">
                  <c:v>16</c:v>
                </c:pt>
                <c:pt idx="1442">
                  <c:v>17</c:v>
                </c:pt>
                <c:pt idx="1443">
                  <c:v>17</c:v>
                </c:pt>
                <c:pt idx="1444">
                  <c:v>17</c:v>
                </c:pt>
                <c:pt idx="1445">
                  <c:v>17</c:v>
                </c:pt>
                <c:pt idx="1446">
                  <c:v>17</c:v>
                </c:pt>
                <c:pt idx="1447">
                  <c:v>17</c:v>
                </c:pt>
                <c:pt idx="1448">
                  <c:v>17</c:v>
                </c:pt>
                <c:pt idx="1449">
                  <c:v>17</c:v>
                </c:pt>
                <c:pt idx="1450">
                  <c:v>16</c:v>
                </c:pt>
                <c:pt idx="1451">
                  <c:v>16</c:v>
                </c:pt>
                <c:pt idx="1452">
                  <c:v>16</c:v>
                </c:pt>
                <c:pt idx="1453">
                  <c:v>16</c:v>
                </c:pt>
                <c:pt idx="1454">
                  <c:v>16</c:v>
                </c:pt>
                <c:pt idx="1455">
                  <c:v>16</c:v>
                </c:pt>
                <c:pt idx="1456">
                  <c:v>16</c:v>
                </c:pt>
                <c:pt idx="1457">
                  <c:v>16</c:v>
                </c:pt>
                <c:pt idx="1458">
                  <c:v>16</c:v>
                </c:pt>
                <c:pt idx="1459">
                  <c:v>16</c:v>
                </c:pt>
                <c:pt idx="1460">
                  <c:v>16</c:v>
                </c:pt>
                <c:pt idx="1461">
                  <c:v>16</c:v>
                </c:pt>
                <c:pt idx="1462">
                  <c:v>15</c:v>
                </c:pt>
                <c:pt idx="1463">
                  <c:v>15</c:v>
                </c:pt>
                <c:pt idx="1464">
                  <c:v>16</c:v>
                </c:pt>
                <c:pt idx="1465">
                  <c:v>16</c:v>
                </c:pt>
                <c:pt idx="1466">
                  <c:v>17</c:v>
                </c:pt>
                <c:pt idx="1467">
                  <c:v>17</c:v>
                </c:pt>
                <c:pt idx="1468">
                  <c:v>16</c:v>
                </c:pt>
                <c:pt idx="1469">
                  <c:v>16</c:v>
                </c:pt>
                <c:pt idx="1470">
                  <c:v>15</c:v>
                </c:pt>
                <c:pt idx="1471">
                  <c:v>16</c:v>
                </c:pt>
                <c:pt idx="1472">
                  <c:v>17</c:v>
                </c:pt>
                <c:pt idx="1473">
                  <c:v>18</c:v>
                </c:pt>
                <c:pt idx="1474">
                  <c:v>18</c:v>
                </c:pt>
                <c:pt idx="1475">
                  <c:v>18</c:v>
                </c:pt>
                <c:pt idx="1476">
                  <c:v>17</c:v>
                </c:pt>
                <c:pt idx="1477">
                  <c:v>18</c:v>
                </c:pt>
                <c:pt idx="1478">
                  <c:v>18</c:v>
                </c:pt>
                <c:pt idx="1479">
                  <c:v>19</c:v>
                </c:pt>
                <c:pt idx="1480">
                  <c:v>19</c:v>
                </c:pt>
                <c:pt idx="1481">
                  <c:v>17</c:v>
                </c:pt>
                <c:pt idx="1482">
                  <c:v>17</c:v>
                </c:pt>
                <c:pt idx="1483">
                  <c:v>16</c:v>
                </c:pt>
                <c:pt idx="1484">
                  <c:v>17</c:v>
                </c:pt>
                <c:pt idx="1485">
                  <c:v>17</c:v>
                </c:pt>
                <c:pt idx="1486">
                  <c:v>16</c:v>
                </c:pt>
                <c:pt idx="1487">
                  <c:v>16</c:v>
                </c:pt>
                <c:pt idx="1488">
                  <c:v>16</c:v>
                </c:pt>
                <c:pt idx="1489">
                  <c:v>16</c:v>
                </c:pt>
                <c:pt idx="1490">
                  <c:v>17</c:v>
                </c:pt>
                <c:pt idx="1491">
                  <c:v>18</c:v>
                </c:pt>
                <c:pt idx="1492">
                  <c:v>17</c:v>
                </c:pt>
                <c:pt idx="1493">
                  <c:v>18</c:v>
                </c:pt>
                <c:pt idx="1494">
                  <c:v>18</c:v>
                </c:pt>
                <c:pt idx="1495">
                  <c:v>18</c:v>
                </c:pt>
                <c:pt idx="1496">
                  <c:v>18</c:v>
                </c:pt>
                <c:pt idx="1497">
                  <c:v>19</c:v>
                </c:pt>
                <c:pt idx="1498">
                  <c:v>19</c:v>
                </c:pt>
                <c:pt idx="1499">
                  <c:v>18</c:v>
                </c:pt>
                <c:pt idx="1500">
                  <c:v>18</c:v>
                </c:pt>
                <c:pt idx="1501">
                  <c:v>18</c:v>
                </c:pt>
                <c:pt idx="1502">
                  <c:v>18</c:v>
                </c:pt>
                <c:pt idx="1503">
                  <c:v>17</c:v>
                </c:pt>
                <c:pt idx="1504">
                  <c:v>17</c:v>
                </c:pt>
                <c:pt idx="1505">
                  <c:v>17</c:v>
                </c:pt>
                <c:pt idx="1506">
                  <c:v>17</c:v>
                </c:pt>
                <c:pt idx="1507">
                  <c:v>16</c:v>
                </c:pt>
                <c:pt idx="1508">
                  <c:v>17</c:v>
                </c:pt>
                <c:pt idx="1509">
                  <c:v>17</c:v>
                </c:pt>
                <c:pt idx="1510">
                  <c:v>17</c:v>
                </c:pt>
                <c:pt idx="1511">
                  <c:v>17</c:v>
                </c:pt>
                <c:pt idx="1512">
                  <c:v>17</c:v>
                </c:pt>
                <c:pt idx="1513">
                  <c:v>18</c:v>
                </c:pt>
                <c:pt idx="1514">
                  <c:v>18</c:v>
                </c:pt>
                <c:pt idx="1515">
                  <c:v>18</c:v>
                </c:pt>
                <c:pt idx="1516">
                  <c:v>18</c:v>
                </c:pt>
                <c:pt idx="1517">
                  <c:v>18</c:v>
                </c:pt>
                <c:pt idx="1518">
                  <c:v>18</c:v>
                </c:pt>
                <c:pt idx="1519">
                  <c:v>18</c:v>
                </c:pt>
                <c:pt idx="1520">
                  <c:v>19</c:v>
                </c:pt>
                <c:pt idx="1521">
                  <c:v>19</c:v>
                </c:pt>
                <c:pt idx="1522">
                  <c:v>19</c:v>
                </c:pt>
                <c:pt idx="1523">
                  <c:v>19</c:v>
                </c:pt>
                <c:pt idx="1524">
                  <c:v>18</c:v>
                </c:pt>
                <c:pt idx="1525">
                  <c:v>17</c:v>
                </c:pt>
                <c:pt idx="1526">
                  <c:v>17</c:v>
                </c:pt>
                <c:pt idx="1527">
                  <c:v>18</c:v>
                </c:pt>
                <c:pt idx="1528">
                  <c:v>18</c:v>
                </c:pt>
                <c:pt idx="1529">
                  <c:v>18</c:v>
                </c:pt>
                <c:pt idx="1530">
                  <c:v>19</c:v>
                </c:pt>
                <c:pt idx="1531">
                  <c:v>19</c:v>
                </c:pt>
                <c:pt idx="1532">
                  <c:v>19</c:v>
                </c:pt>
                <c:pt idx="1533">
                  <c:v>19</c:v>
                </c:pt>
                <c:pt idx="1534">
                  <c:v>19</c:v>
                </c:pt>
                <c:pt idx="1535">
                  <c:v>19</c:v>
                </c:pt>
                <c:pt idx="1536">
                  <c:v>20</c:v>
                </c:pt>
                <c:pt idx="1537">
                  <c:v>19</c:v>
                </c:pt>
                <c:pt idx="1538">
                  <c:v>20</c:v>
                </c:pt>
                <c:pt idx="1539">
                  <c:v>20</c:v>
                </c:pt>
                <c:pt idx="1540">
                  <c:v>20</c:v>
                </c:pt>
                <c:pt idx="1541">
                  <c:v>20</c:v>
                </c:pt>
                <c:pt idx="1542">
                  <c:v>20</c:v>
                </c:pt>
                <c:pt idx="1543">
                  <c:v>20</c:v>
                </c:pt>
                <c:pt idx="1544">
                  <c:v>20</c:v>
                </c:pt>
                <c:pt idx="1545">
                  <c:v>21</c:v>
                </c:pt>
                <c:pt idx="1546">
                  <c:v>21</c:v>
                </c:pt>
                <c:pt idx="1547">
                  <c:v>21</c:v>
                </c:pt>
                <c:pt idx="1548">
                  <c:v>21</c:v>
                </c:pt>
                <c:pt idx="1549">
                  <c:v>21</c:v>
                </c:pt>
                <c:pt idx="1550">
                  <c:v>22</c:v>
                </c:pt>
                <c:pt idx="1551">
                  <c:v>23</c:v>
                </c:pt>
                <c:pt idx="1552">
                  <c:v>23</c:v>
                </c:pt>
                <c:pt idx="1553">
                  <c:v>23</c:v>
                </c:pt>
                <c:pt idx="1554">
                  <c:v>23</c:v>
                </c:pt>
                <c:pt idx="1555">
                  <c:v>22</c:v>
                </c:pt>
                <c:pt idx="1556">
                  <c:v>22</c:v>
                </c:pt>
                <c:pt idx="1557">
                  <c:v>22</c:v>
                </c:pt>
                <c:pt idx="1558">
                  <c:v>22</c:v>
                </c:pt>
                <c:pt idx="1559">
                  <c:v>23</c:v>
                </c:pt>
                <c:pt idx="1560">
                  <c:v>23</c:v>
                </c:pt>
                <c:pt idx="1561">
                  <c:v>23</c:v>
                </c:pt>
                <c:pt idx="1562">
                  <c:v>23</c:v>
                </c:pt>
                <c:pt idx="1563">
                  <c:v>23</c:v>
                </c:pt>
                <c:pt idx="1564">
                  <c:v>22</c:v>
                </c:pt>
                <c:pt idx="1565">
                  <c:v>22</c:v>
                </c:pt>
                <c:pt idx="1566">
                  <c:v>22</c:v>
                </c:pt>
                <c:pt idx="1567">
                  <c:v>21</c:v>
                </c:pt>
                <c:pt idx="1568">
                  <c:v>21</c:v>
                </c:pt>
                <c:pt idx="1569">
                  <c:v>22</c:v>
                </c:pt>
                <c:pt idx="1570">
                  <c:v>22</c:v>
                </c:pt>
                <c:pt idx="1571">
                  <c:v>22</c:v>
                </c:pt>
                <c:pt idx="1572">
                  <c:v>22</c:v>
                </c:pt>
                <c:pt idx="1573">
                  <c:v>21</c:v>
                </c:pt>
                <c:pt idx="1574">
                  <c:v>21</c:v>
                </c:pt>
                <c:pt idx="1575">
                  <c:v>21</c:v>
                </c:pt>
                <c:pt idx="1576">
                  <c:v>22</c:v>
                </c:pt>
                <c:pt idx="1577">
                  <c:v>22</c:v>
                </c:pt>
                <c:pt idx="1578">
                  <c:v>22</c:v>
                </c:pt>
                <c:pt idx="1579">
                  <c:v>21</c:v>
                </c:pt>
                <c:pt idx="1580">
                  <c:v>20</c:v>
                </c:pt>
                <c:pt idx="1581">
                  <c:v>20</c:v>
                </c:pt>
                <c:pt idx="1582">
                  <c:v>19</c:v>
                </c:pt>
                <c:pt idx="1583">
                  <c:v>20</c:v>
                </c:pt>
                <c:pt idx="1584">
                  <c:v>19</c:v>
                </c:pt>
                <c:pt idx="1585">
                  <c:v>19</c:v>
                </c:pt>
                <c:pt idx="1586">
                  <c:v>18</c:v>
                </c:pt>
                <c:pt idx="1587">
                  <c:v>19</c:v>
                </c:pt>
                <c:pt idx="1588">
                  <c:v>18</c:v>
                </c:pt>
                <c:pt idx="1589">
                  <c:v>18</c:v>
                </c:pt>
                <c:pt idx="1590">
                  <c:v>19</c:v>
                </c:pt>
                <c:pt idx="1591">
                  <c:v>20</c:v>
                </c:pt>
                <c:pt idx="1592">
                  <c:v>20</c:v>
                </c:pt>
                <c:pt idx="1593">
                  <c:v>20</c:v>
                </c:pt>
                <c:pt idx="1594">
                  <c:v>19</c:v>
                </c:pt>
                <c:pt idx="1595">
                  <c:v>19</c:v>
                </c:pt>
                <c:pt idx="1596">
                  <c:v>20</c:v>
                </c:pt>
                <c:pt idx="1597">
                  <c:v>21</c:v>
                </c:pt>
                <c:pt idx="1598">
                  <c:v>21</c:v>
                </c:pt>
                <c:pt idx="1599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89-463D-8A2F-6ACB2D8F0FA8}"/>
            </c:ext>
          </c:extLst>
        </c:ser>
        <c:ser>
          <c:idx val="4"/>
          <c:order val="4"/>
          <c:tx>
            <c:strRef>
              <c:f>log_miasta!$J$1:$J$2</c:f>
              <c:strCache>
                <c:ptCount val="2"/>
                <c:pt idx="0">
                  <c:v>zadowolenie</c:v>
                </c:pt>
                <c:pt idx="1">
                  <c:v>NaN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log_miasta!$J$3:$J$1602</c:f>
              <c:numCache>
                <c:formatCode>General</c:formatCode>
                <c:ptCount val="1600"/>
                <c:pt idx="0">
                  <c:v>-76</c:v>
                </c:pt>
                <c:pt idx="1">
                  <c:v>-188</c:v>
                </c:pt>
                <c:pt idx="2">
                  <c:v>-150.666666666666</c:v>
                </c:pt>
                <c:pt idx="3">
                  <c:v>-188</c:v>
                </c:pt>
                <c:pt idx="4">
                  <c:v>-150.666666666666</c:v>
                </c:pt>
                <c:pt idx="5">
                  <c:v>-150.666666666666</c:v>
                </c:pt>
                <c:pt idx="6">
                  <c:v>-188</c:v>
                </c:pt>
                <c:pt idx="7">
                  <c:v>-150.666666666666</c:v>
                </c:pt>
                <c:pt idx="8">
                  <c:v>-150.666666666666</c:v>
                </c:pt>
                <c:pt idx="9">
                  <c:v>-59.25</c:v>
                </c:pt>
                <c:pt idx="10">
                  <c:v>-188</c:v>
                </c:pt>
                <c:pt idx="11">
                  <c:v>-188</c:v>
                </c:pt>
                <c:pt idx="12">
                  <c:v>-210.4</c:v>
                </c:pt>
                <c:pt idx="13">
                  <c:v>-210.4</c:v>
                </c:pt>
                <c:pt idx="14">
                  <c:v>-210.4</c:v>
                </c:pt>
                <c:pt idx="15">
                  <c:v>-225.333333333333</c:v>
                </c:pt>
                <c:pt idx="16">
                  <c:v>-150.666666666666</c:v>
                </c:pt>
                <c:pt idx="17">
                  <c:v>-59.25</c:v>
                </c:pt>
                <c:pt idx="18">
                  <c:v>-59.25</c:v>
                </c:pt>
                <c:pt idx="19">
                  <c:v>-188</c:v>
                </c:pt>
                <c:pt idx="20">
                  <c:v>-210.4</c:v>
                </c:pt>
                <c:pt idx="21">
                  <c:v>-188</c:v>
                </c:pt>
                <c:pt idx="22">
                  <c:v>-132</c:v>
                </c:pt>
                <c:pt idx="23">
                  <c:v>-79.75</c:v>
                </c:pt>
                <c:pt idx="24">
                  <c:v>-123.8</c:v>
                </c:pt>
                <c:pt idx="25">
                  <c:v>-153.166666666666</c:v>
                </c:pt>
                <c:pt idx="26">
                  <c:v>-188</c:v>
                </c:pt>
                <c:pt idx="27">
                  <c:v>-204</c:v>
                </c:pt>
                <c:pt idx="28">
                  <c:v>-216</c:v>
                </c:pt>
                <c:pt idx="29">
                  <c:v>-132</c:v>
                </c:pt>
                <c:pt idx="30">
                  <c:v>-165.6</c:v>
                </c:pt>
                <c:pt idx="31">
                  <c:v>-132</c:v>
                </c:pt>
                <c:pt idx="32">
                  <c:v>-132</c:v>
                </c:pt>
                <c:pt idx="33">
                  <c:v>-120.8</c:v>
                </c:pt>
                <c:pt idx="34">
                  <c:v>-120.8</c:v>
                </c:pt>
                <c:pt idx="35">
                  <c:v>-114.833333333333</c:v>
                </c:pt>
                <c:pt idx="36">
                  <c:v>-114.833333333333</c:v>
                </c:pt>
                <c:pt idx="37">
                  <c:v>-114.833333333333</c:v>
                </c:pt>
                <c:pt idx="38">
                  <c:v>-114.833333333333</c:v>
                </c:pt>
                <c:pt idx="39">
                  <c:v>-141.28571428571399</c:v>
                </c:pt>
                <c:pt idx="40">
                  <c:v>-161.125</c:v>
                </c:pt>
                <c:pt idx="41">
                  <c:v>-161.125</c:v>
                </c:pt>
                <c:pt idx="42">
                  <c:v>-176.555555555555</c:v>
                </c:pt>
                <c:pt idx="43">
                  <c:v>-114.833333333333</c:v>
                </c:pt>
                <c:pt idx="44">
                  <c:v>-114.833333333333</c:v>
                </c:pt>
                <c:pt idx="45">
                  <c:v>-114.833333333333</c:v>
                </c:pt>
                <c:pt idx="46">
                  <c:v>-80</c:v>
                </c:pt>
                <c:pt idx="47">
                  <c:v>-111.428571428571</c:v>
                </c:pt>
                <c:pt idx="48">
                  <c:v>-135</c:v>
                </c:pt>
                <c:pt idx="49">
                  <c:v>-153.333333333333</c:v>
                </c:pt>
                <c:pt idx="50">
                  <c:v>-168</c:v>
                </c:pt>
                <c:pt idx="51">
                  <c:v>-159.636363636363</c:v>
                </c:pt>
                <c:pt idx="52">
                  <c:v>-153.166666666666</c:v>
                </c:pt>
                <c:pt idx="53">
                  <c:v>-147.923076923076</c:v>
                </c:pt>
                <c:pt idx="54">
                  <c:v>-102.3</c:v>
                </c:pt>
                <c:pt idx="55">
                  <c:v>-123.2</c:v>
                </c:pt>
                <c:pt idx="56">
                  <c:v>-103.555555555555</c:v>
                </c:pt>
                <c:pt idx="57">
                  <c:v>-80.3333333333333</c:v>
                </c:pt>
                <c:pt idx="58">
                  <c:v>-103.555555555555</c:v>
                </c:pt>
                <c:pt idx="59">
                  <c:v>-80.3333333333333</c:v>
                </c:pt>
                <c:pt idx="60">
                  <c:v>-80.3333333333333</c:v>
                </c:pt>
                <c:pt idx="61">
                  <c:v>-31.4</c:v>
                </c:pt>
                <c:pt idx="62">
                  <c:v>-52.3</c:v>
                </c:pt>
                <c:pt idx="63">
                  <c:v>-74.818181818181799</c:v>
                </c:pt>
                <c:pt idx="64">
                  <c:v>-93.5833333333333</c:v>
                </c:pt>
                <c:pt idx="65">
                  <c:v>-152.666666666666</c:v>
                </c:pt>
                <c:pt idx="66">
                  <c:v>-135.25</c:v>
                </c:pt>
                <c:pt idx="67">
                  <c:v>-131.15384615384599</c:v>
                </c:pt>
                <c:pt idx="68">
                  <c:v>-143.42857142857099</c:v>
                </c:pt>
                <c:pt idx="69">
                  <c:v>-143.86666666666599</c:v>
                </c:pt>
                <c:pt idx="70">
                  <c:v>-104.583333333333</c:v>
                </c:pt>
                <c:pt idx="71">
                  <c:v>-101.30769230769199</c:v>
                </c:pt>
                <c:pt idx="72">
                  <c:v>-115.5</c:v>
                </c:pt>
                <c:pt idx="73">
                  <c:v>-131.5</c:v>
                </c:pt>
                <c:pt idx="74">
                  <c:v>-142.73333333333301</c:v>
                </c:pt>
                <c:pt idx="75">
                  <c:v>-156.666666666666</c:v>
                </c:pt>
                <c:pt idx="76">
                  <c:v>-156.666666666666</c:v>
                </c:pt>
                <c:pt idx="77">
                  <c:v>-104.54545454545401</c:v>
                </c:pt>
                <c:pt idx="78">
                  <c:v>-104.54545454545401</c:v>
                </c:pt>
                <c:pt idx="79">
                  <c:v>-104.54545454545401</c:v>
                </c:pt>
                <c:pt idx="80">
                  <c:v>-104.54545454545401</c:v>
                </c:pt>
                <c:pt idx="81">
                  <c:v>-103.166666666666</c:v>
                </c:pt>
                <c:pt idx="82">
                  <c:v>-103.166666666666</c:v>
                </c:pt>
                <c:pt idx="83">
                  <c:v>-118.76923076923001</c:v>
                </c:pt>
                <c:pt idx="84">
                  <c:v>-135.76923076923001</c:v>
                </c:pt>
                <c:pt idx="85">
                  <c:v>-105.09090909090899</c:v>
                </c:pt>
                <c:pt idx="86">
                  <c:v>-105.09090909090899</c:v>
                </c:pt>
                <c:pt idx="87">
                  <c:v>-108.833333333333</c:v>
                </c:pt>
                <c:pt idx="88">
                  <c:v>-108.833333333333</c:v>
                </c:pt>
                <c:pt idx="89">
                  <c:v>-91.6666666666666</c:v>
                </c:pt>
                <c:pt idx="90">
                  <c:v>-108.833333333333</c:v>
                </c:pt>
                <c:pt idx="91">
                  <c:v>-108.833333333333</c:v>
                </c:pt>
                <c:pt idx="92">
                  <c:v>-83.923076923076906</c:v>
                </c:pt>
                <c:pt idx="93">
                  <c:v>-68.076923076922995</c:v>
                </c:pt>
                <c:pt idx="94">
                  <c:v>-96.153846153846104</c:v>
                </c:pt>
                <c:pt idx="95">
                  <c:v>-112</c:v>
                </c:pt>
                <c:pt idx="96">
                  <c:v>-96.153846153846104</c:v>
                </c:pt>
                <c:pt idx="97">
                  <c:v>-94.714285714285694</c:v>
                </c:pt>
                <c:pt idx="98">
                  <c:v>-108.4</c:v>
                </c:pt>
                <c:pt idx="99">
                  <c:v>-108.4</c:v>
                </c:pt>
                <c:pt idx="100">
                  <c:v>-122.133333333333</c:v>
                </c:pt>
                <c:pt idx="101">
                  <c:v>-119.25</c:v>
                </c:pt>
                <c:pt idx="102">
                  <c:v>-106.375</c:v>
                </c:pt>
                <c:pt idx="103">
                  <c:v>-117.764705882352</c:v>
                </c:pt>
                <c:pt idx="104">
                  <c:v>-129.88235294117601</c:v>
                </c:pt>
                <c:pt idx="105">
                  <c:v>-107.2</c:v>
                </c:pt>
                <c:pt idx="106">
                  <c:v>-107.2</c:v>
                </c:pt>
                <c:pt idx="107">
                  <c:v>-119.25</c:v>
                </c:pt>
                <c:pt idx="108">
                  <c:v>-93.466666666666598</c:v>
                </c:pt>
                <c:pt idx="109">
                  <c:v>-106.375</c:v>
                </c:pt>
                <c:pt idx="110">
                  <c:v>-117.764705882352</c:v>
                </c:pt>
                <c:pt idx="111">
                  <c:v>-92.375</c:v>
                </c:pt>
                <c:pt idx="112">
                  <c:v>-91.411764705882305</c:v>
                </c:pt>
                <c:pt idx="113">
                  <c:v>-91.411764705882305</c:v>
                </c:pt>
                <c:pt idx="114">
                  <c:v>-91.411764705882305</c:v>
                </c:pt>
                <c:pt idx="115">
                  <c:v>-69.941176470588204</c:v>
                </c:pt>
                <c:pt idx="116">
                  <c:v>-100.235294117647</c:v>
                </c:pt>
                <c:pt idx="117">
                  <c:v>-112.35294117647</c:v>
                </c:pt>
                <c:pt idx="118">
                  <c:v>-110.833333333333</c:v>
                </c:pt>
                <c:pt idx="119">
                  <c:v>-99.3888888888888</c:v>
                </c:pt>
                <c:pt idx="120">
                  <c:v>-102.052631578947</c:v>
                </c:pt>
                <c:pt idx="121">
                  <c:v>-102.052631578947</c:v>
                </c:pt>
                <c:pt idx="122">
                  <c:v>-94.157894736842096</c:v>
                </c:pt>
                <c:pt idx="123">
                  <c:v>-78.7</c:v>
                </c:pt>
                <c:pt idx="124">
                  <c:v>-89.380952380952294</c:v>
                </c:pt>
                <c:pt idx="125">
                  <c:v>-106.76190476190401</c:v>
                </c:pt>
                <c:pt idx="126">
                  <c:v>-116.571428571428</c:v>
                </c:pt>
                <c:pt idx="127">
                  <c:v>-116.571428571428</c:v>
                </c:pt>
                <c:pt idx="128">
                  <c:v>-125.04545454545401</c:v>
                </c:pt>
                <c:pt idx="129">
                  <c:v>-122.91304347825999</c:v>
                </c:pt>
                <c:pt idx="130">
                  <c:v>-113.95652173913</c:v>
                </c:pt>
                <c:pt idx="131">
                  <c:v>-114.086956521739</c:v>
                </c:pt>
                <c:pt idx="132">
                  <c:v>-121.958333333333</c:v>
                </c:pt>
                <c:pt idx="133">
                  <c:v>-120.36</c:v>
                </c:pt>
                <c:pt idx="134">
                  <c:v>-128.6</c:v>
                </c:pt>
                <c:pt idx="135">
                  <c:v>-135.192307692307</c:v>
                </c:pt>
                <c:pt idx="136">
                  <c:v>-104.681818181818</c:v>
                </c:pt>
                <c:pt idx="137">
                  <c:v>-104.681818181818</c:v>
                </c:pt>
                <c:pt idx="138">
                  <c:v>-103.826086956521</c:v>
                </c:pt>
                <c:pt idx="139">
                  <c:v>-94.869565217391298</c:v>
                </c:pt>
                <c:pt idx="140">
                  <c:v>-104.608695652173</c:v>
                </c:pt>
                <c:pt idx="141">
                  <c:v>-112.75</c:v>
                </c:pt>
                <c:pt idx="142">
                  <c:v>-121.333333333333</c:v>
                </c:pt>
                <c:pt idx="143">
                  <c:v>-128.47999999999999</c:v>
                </c:pt>
                <c:pt idx="144">
                  <c:v>-135.07692307692301</c:v>
                </c:pt>
                <c:pt idx="145">
                  <c:v>-141.18518518518499</c:v>
                </c:pt>
                <c:pt idx="146">
                  <c:v>-95.727272727272705</c:v>
                </c:pt>
                <c:pt idx="147">
                  <c:v>-104.608695652173</c:v>
                </c:pt>
                <c:pt idx="148">
                  <c:v>-104.608695652173</c:v>
                </c:pt>
                <c:pt idx="149">
                  <c:v>-112.875</c:v>
                </c:pt>
                <c:pt idx="150">
                  <c:v>-120.36</c:v>
                </c:pt>
                <c:pt idx="151">
                  <c:v>-127.384615384615</c:v>
                </c:pt>
                <c:pt idx="152">
                  <c:v>-125.814814814814</c:v>
                </c:pt>
                <c:pt idx="153">
                  <c:v>-133.444444444444</c:v>
                </c:pt>
                <c:pt idx="154">
                  <c:v>-133.444444444444</c:v>
                </c:pt>
                <c:pt idx="155">
                  <c:v>-139.5</c:v>
                </c:pt>
                <c:pt idx="156">
                  <c:v>-104.217391304347</c:v>
                </c:pt>
                <c:pt idx="157">
                  <c:v>-112.375</c:v>
                </c:pt>
                <c:pt idx="158">
                  <c:v>-104.217391304347</c:v>
                </c:pt>
                <c:pt idx="159">
                  <c:v>-112.375</c:v>
                </c:pt>
                <c:pt idx="160">
                  <c:v>-99.28</c:v>
                </c:pt>
                <c:pt idx="161">
                  <c:v>-119.88</c:v>
                </c:pt>
                <c:pt idx="162">
                  <c:v>-126.80769230769199</c:v>
                </c:pt>
                <c:pt idx="163">
                  <c:v>-95.260869565217305</c:v>
                </c:pt>
                <c:pt idx="164">
                  <c:v>-95.260869565217305</c:v>
                </c:pt>
                <c:pt idx="165">
                  <c:v>-104.217391304347</c:v>
                </c:pt>
                <c:pt idx="166">
                  <c:v>-95.260869565217305</c:v>
                </c:pt>
                <c:pt idx="167">
                  <c:v>-95.260869565217305</c:v>
                </c:pt>
                <c:pt idx="168">
                  <c:v>-94.7083333333333</c:v>
                </c:pt>
                <c:pt idx="169">
                  <c:v>-94.7083333333333</c:v>
                </c:pt>
                <c:pt idx="170">
                  <c:v>-102.92</c:v>
                </c:pt>
                <c:pt idx="171">
                  <c:v>-111.16</c:v>
                </c:pt>
                <c:pt idx="172">
                  <c:v>-111.16</c:v>
                </c:pt>
                <c:pt idx="173">
                  <c:v>-111.16</c:v>
                </c:pt>
                <c:pt idx="174">
                  <c:v>-103.291666666666</c:v>
                </c:pt>
                <c:pt idx="175">
                  <c:v>-111.16</c:v>
                </c:pt>
                <c:pt idx="176">
                  <c:v>-94.7083333333333</c:v>
                </c:pt>
                <c:pt idx="177">
                  <c:v>-94.56</c:v>
                </c:pt>
                <c:pt idx="178">
                  <c:v>-102.57692307692299</c:v>
                </c:pt>
                <c:pt idx="179">
                  <c:v>-109.888888888888</c:v>
                </c:pt>
                <c:pt idx="180">
                  <c:v>-116.892857142857</c:v>
                </c:pt>
                <c:pt idx="181">
                  <c:v>-123.206896551724</c:v>
                </c:pt>
                <c:pt idx="182">
                  <c:v>-129.19999999999999</c:v>
                </c:pt>
                <c:pt idx="183">
                  <c:v>-127.58064516128999</c:v>
                </c:pt>
                <c:pt idx="184">
                  <c:v>-134.22580645161199</c:v>
                </c:pt>
                <c:pt idx="185">
                  <c:v>-139.40625</c:v>
                </c:pt>
                <c:pt idx="186">
                  <c:v>-139.40625</c:v>
                </c:pt>
                <c:pt idx="187">
                  <c:v>-137.666666666666</c:v>
                </c:pt>
                <c:pt idx="188">
                  <c:v>-136.29411764705799</c:v>
                </c:pt>
                <c:pt idx="189">
                  <c:v>-100.571428571428</c:v>
                </c:pt>
                <c:pt idx="190">
                  <c:v>-98.068965517241296</c:v>
                </c:pt>
                <c:pt idx="191">
                  <c:v>-96.866666666666603</c:v>
                </c:pt>
                <c:pt idx="192">
                  <c:v>-96.866666666666603</c:v>
                </c:pt>
                <c:pt idx="193">
                  <c:v>-103.419354838709</c:v>
                </c:pt>
                <c:pt idx="194">
                  <c:v>-103.419354838709</c:v>
                </c:pt>
                <c:pt idx="195">
                  <c:v>-103.419354838709</c:v>
                </c:pt>
                <c:pt idx="196">
                  <c:v>-102.9375</c:v>
                </c:pt>
                <c:pt idx="197">
                  <c:v>-102.9375</c:v>
                </c:pt>
                <c:pt idx="198">
                  <c:v>-108.90909090909</c:v>
                </c:pt>
                <c:pt idx="199">
                  <c:v>-110.205882352941</c:v>
                </c:pt>
                <c:pt idx="200">
                  <c:v>-107.142857142857</c:v>
                </c:pt>
                <c:pt idx="201">
                  <c:v>-121.85714285714199</c:v>
                </c:pt>
                <c:pt idx="202">
                  <c:v>-120.583333333333</c:v>
                </c:pt>
                <c:pt idx="203">
                  <c:v>-119.702702702702</c:v>
                </c:pt>
                <c:pt idx="204">
                  <c:v>-124.605263157894</c:v>
                </c:pt>
                <c:pt idx="205">
                  <c:v>-97.6666666666666</c:v>
                </c:pt>
                <c:pt idx="206">
                  <c:v>-103.617647058823</c:v>
                </c:pt>
                <c:pt idx="207">
                  <c:v>-103.617647058823</c:v>
                </c:pt>
                <c:pt idx="208">
                  <c:v>-97.6666666666666</c:v>
                </c:pt>
                <c:pt idx="209">
                  <c:v>-94.882352941176407</c:v>
                </c:pt>
                <c:pt idx="210">
                  <c:v>-94.882352941176407</c:v>
                </c:pt>
                <c:pt idx="211">
                  <c:v>-86.028571428571396</c:v>
                </c:pt>
                <c:pt idx="212">
                  <c:v>-92.1388888888888</c:v>
                </c:pt>
                <c:pt idx="213">
                  <c:v>-97.837837837837796</c:v>
                </c:pt>
                <c:pt idx="214">
                  <c:v>-103.157894736842</c:v>
                </c:pt>
                <c:pt idx="215">
                  <c:v>-80.142857142857096</c:v>
                </c:pt>
                <c:pt idx="216">
                  <c:v>-94.857142857142804</c:v>
                </c:pt>
                <c:pt idx="217">
                  <c:v>-110.31428571428501</c:v>
                </c:pt>
                <c:pt idx="218">
                  <c:v>-110.31428571428501</c:v>
                </c:pt>
                <c:pt idx="219">
                  <c:v>-115.583333333333</c:v>
                </c:pt>
                <c:pt idx="220">
                  <c:v>-120.567567567567</c:v>
                </c:pt>
                <c:pt idx="221">
                  <c:v>-125.447368421052</c:v>
                </c:pt>
                <c:pt idx="222">
                  <c:v>-130.07692307692301</c:v>
                </c:pt>
                <c:pt idx="223">
                  <c:v>-134.4</c:v>
                </c:pt>
                <c:pt idx="224">
                  <c:v>-134.4</c:v>
                </c:pt>
                <c:pt idx="225">
                  <c:v>-134.4</c:v>
                </c:pt>
                <c:pt idx="226">
                  <c:v>-134.4</c:v>
                </c:pt>
                <c:pt idx="227">
                  <c:v>-138.43902439024299</c:v>
                </c:pt>
                <c:pt idx="228">
                  <c:v>-129.536585365853</c:v>
                </c:pt>
                <c:pt idx="229">
                  <c:v>-142.09756097560901</c:v>
                </c:pt>
                <c:pt idx="230">
                  <c:v>-147.121951219512</c:v>
                </c:pt>
                <c:pt idx="231">
                  <c:v>-147.121951219512</c:v>
                </c:pt>
                <c:pt idx="232">
                  <c:v>-97.129032258064498</c:v>
                </c:pt>
                <c:pt idx="233">
                  <c:v>-90.483870967741893</c:v>
                </c:pt>
                <c:pt idx="234">
                  <c:v>-97.125</c:v>
                </c:pt>
                <c:pt idx="235">
                  <c:v>-103.5625</c:v>
                </c:pt>
                <c:pt idx="236">
                  <c:v>-97.129032258064498</c:v>
                </c:pt>
                <c:pt idx="237">
                  <c:v>-97.129032258064498</c:v>
                </c:pt>
                <c:pt idx="238">
                  <c:v>-95.65625</c:v>
                </c:pt>
                <c:pt idx="239">
                  <c:v>-101.84848484848401</c:v>
                </c:pt>
                <c:pt idx="240">
                  <c:v>-101.84848484848401</c:v>
                </c:pt>
                <c:pt idx="241">
                  <c:v>-103.264705882352</c:v>
                </c:pt>
                <c:pt idx="242">
                  <c:v>-103.264705882352</c:v>
                </c:pt>
                <c:pt idx="243">
                  <c:v>-97.303030303030297</c:v>
                </c:pt>
                <c:pt idx="244">
                  <c:v>-103.35294117647</c:v>
                </c:pt>
                <c:pt idx="245">
                  <c:v>-103</c:v>
                </c:pt>
                <c:pt idx="246">
                  <c:v>-103</c:v>
                </c:pt>
                <c:pt idx="247">
                  <c:v>-108.555555555555</c:v>
                </c:pt>
                <c:pt idx="248">
                  <c:v>-97.117647058823493</c:v>
                </c:pt>
                <c:pt idx="249">
                  <c:v>-102.914285714285</c:v>
                </c:pt>
                <c:pt idx="250">
                  <c:v>-108.472222222222</c:v>
                </c:pt>
                <c:pt idx="251">
                  <c:v>-97.117647058823493</c:v>
                </c:pt>
                <c:pt idx="252">
                  <c:v>-97.117647058823493</c:v>
                </c:pt>
                <c:pt idx="253">
                  <c:v>-97.117647058823493</c:v>
                </c:pt>
                <c:pt idx="254">
                  <c:v>-97.117647058823493</c:v>
                </c:pt>
                <c:pt idx="255">
                  <c:v>-97.117647058823493</c:v>
                </c:pt>
                <c:pt idx="256">
                  <c:v>-91.058823529411697</c:v>
                </c:pt>
                <c:pt idx="257">
                  <c:v>-97.028571428571396</c:v>
                </c:pt>
                <c:pt idx="258">
                  <c:v>-91.3055555555555</c:v>
                </c:pt>
                <c:pt idx="259">
                  <c:v>-85.0833333333333</c:v>
                </c:pt>
                <c:pt idx="260">
                  <c:v>-92.2777777777777</c:v>
                </c:pt>
                <c:pt idx="261">
                  <c:v>-98</c:v>
                </c:pt>
                <c:pt idx="262">
                  <c:v>-98</c:v>
                </c:pt>
                <c:pt idx="263">
                  <c:v>-97.405405405405403</c:v>
                </c:pt>
                <c:pt idx="264">
                  <c:v>-97.405405405405403</c:v>
                </c:pt>
                <c:pt idx="265">
                  <c:v>-97.405405405405403</c:v>
                </c:pt>
                <c:pt idx="266">
                  <c:v>-97.405405405405403</c:v>
                </c:pt>
                <c:pt idx="267">
                  <c:v>-102.73684210526299</c:v>
                </c:pt>
                <c:pt idx="268">
                  <c:v>-102.282051282051</c:v>
                </c:pt>
                <c:pt idx="269">
                  <c:v>-107.794871794871</c:v>
                </c:pt>
                <c:pt idx="270">
                  <c:v>-112.6</c:v>
                </c:pt>
                <c:pt idx="271">
                  <c:v>-112.6</c:v>
                </c:pt>
                <c:pt idx="272">
                  <c:v>-112.6</c:v>
                </c:pt>
                <c:pt idx="273">
                  <c:v>-112.6</c:v>
                </c:pt>
                <c:pt idx="274">
                  <c:v>-112.6</c:v>
                </c:pt>
                <c:pt idx="275">
                  <c:v>-107.45</c:v>
                </c:pt>
                <c:pt idx="276">
                  <c:v>-112.146341463414</c:v>
                </c:pt>
                <c:pt idx="277">
                  <c:v>-116.833333333333</c:v>
                </c:pt>
                <c:pt idx="278">
                  <c:v>-121.09302325581299</c:v>
                </c:pt>
                <c:pt idx="279">
                  <c:v>-113.522727272727</c:v>
                </c:pt>
                <c:pt idx="280">
                  <c:v>-117.73333333333299</c:v>
                </c:pt>
                <c:pt idx="281">
                  <c:v>-129.111111111111</c:v>
                </c:pt>
                <c:pt idx="282">
                  <c:v>-129.111111111111</c:v>
                </c:pt>
                <c:pt idx="283">
                  <c:v>-129.111111111111</c:v>
                </c:pt>
                <c:pt idx="284">
                  <c:v>-132.82608695652101</c:v>
                </c:pt>
                <c:pt idx="285">
                  <c:v>-137.304347826086</c:v>
                </c:pt>
                <c:pt idx="286">
                  <c:v>-97.405405405405403</c:v>
                </c:pt>
                <c:pt idx="287">
                  <c:v>-102.894736842105</c:v>
                </c:pt>
                <c:pt idx="288">
                  <c:v>-101.53846153846099</c:v>
                </c:pt>
                <c:pt idx="289">
                  <c:v>-107.20512820512801</c:v>
                </c:pt>
                <c:pt idx="290">
                  <c:v>-96.540540540540505</c:v>
                </c:pt>
                <c:pt idx="291">
                  <c:v>-90.972972972972897</c:v>
                </c:pt>
                <c:pt idx="292">
                  <c:v>-96.540540540540505</c:v>
                </c:pt>
                <c:pt idx="293">
                  <c:v>-96.540540540540505</c:v>
                </c:pt>
                <c:pt idx="294">
                  <c:v>-96.540540540540505</c:v>
                </c:pt>
                <c:pt idx="295">
                  <c:v>-96.540540540540505</c:v>
                </c:pt>
                <c:pt idx="296">
                  <c:v>-96.540540540540505</c:v>
                </c:pt>
                <c:pt idx="297">
                  <c:v>-96.540540540540505</c:v>
                </c:pt>
                <c:pt idx="298">
                  <c:v>-96.540540540540505</c:v>
                </c:pt>
                <c:pt idx="299">
                  <c:v>-97.947368421052602</c:v>
                </c:pt>
                <c:pt idx="300">
                  <c:v>-97.947368421052602</c:v>
                </c:pt>
                <c:pt idx="301">
                  <c:v>-97.947368421052602</c:v>
                </c:pt>
                <c:pt idx="302">
                  <c:v>-97.947368421052602</c:v>
                </c:pt>
                <c:pt idx="303">
                  <c:v>-97.947368421052602</c:v>
                </c:pt>
                <c:pt idx="304">
                  <c:v>-92.5263157894736</c:v>
                </c:pt>
                <c:pt idx="305">
                  <c:v>-90.153846153846104</c:v>
                </c:pt>
                <c:pt idx="306">
                  <c:v>-95.4</c:v>
                </c:pt>
                <c:pt idx="307">
                  <c:v>-96.65</c:v>
                </c:pt>
                <c:pt idx="308">
                  <c:v>-92.9</c:v>
                </c:pt>
                <c:pt idx="309">
                  <c:v>-97.951219512195095</c:v>
                </c:pt>
                <c:pt idx="310">
                  <c:v>-97.951219512195095</c:v>
                </c:pt>
                <c:pt idx="311">
                  <c:v>-97.951219512195095</c:v>
                </c:pt>
                <c:pt idx="312">
                  <c:v>-102.76190476190401</c:v>
                </c:pt>
                <c:pt idx="313">
                  <c:v>-97.951219512195095</c:v>
                </c:pt>
                <c:pt idx="314">
                  <c:v>-96.428571428571402</c:v>
                </c:pt>
                <c:pt idx="315">
                  <c:v>-95.714285714285694</c:v>
                </c:pt>
                <c:pt idx="316">
                  <c:v>-96.428571428571402</c:v>
                </c:pt>
                <c:pt idx="317">
                  <c:v>-94.186046511627893</c:v>
                </c:pt>
                <c:pt idx="318">
                  <c:v>-98.863636363636303</c:v>
                </c:pt>
                <c:pt idx="319">
                  <c:v>-98.355555555555497</c:v>
                </c:pt>
                <c:pt idx="320">
                  <c:v>-93.772727272727195</c:v>
                </c:pt>
                <c:pt idx="321">
                  <c:v>-98.355555555555497</c:v>
                </c:pt>
                <c:pt idx="322">
                  <c:v>-93.772727272727195</c:v>
                </c:pt>
                <c:pt idx="323">
                  <c:v>-94.909090909090907</c:v>
                </c:pt>
                <c:pt idx="324">
                  <c:v>-99.466666666666598</c:v>
                </c:pt>
                <c:pt idx="325">
                  <c:v>-98.8</c:v>
                </c:pt>
                <c:pt idx="326">
                  <c:v>-103.173913043478</c:v>
                </c:pt>
                <c:pt idx="327">
                  <c:v>-94.227272727272705</c:v>
                </c:pt>
                <c:pt idx="328">
                  <c:v>-98.866666666666603</c:v>
                </c:pt>
                <c:pt idx="329">
                  <c:v>-99.533333333333303</c:v>
                </c:pt>
                <c:pt idx="330">
                  <c:v>-94.909090909090907</c:v>
                </c:pt>
                <c:pt idx="331">
                  <c:v>-99.533333333333303</c:v>
                </c:pt>
                <c:pt idx="332">
                  <c:v>-99.533333333333303</c:v>
                </c:pt>
                <c:pt idx="333">
                  <c:v>-101.08888888888799</c:v>
                </c:pt>
                <c:pt idx="334">
                  <c:v>-101.08888888888799</c:v>
                </c:pt>
                <c:pt idx="335">
                  <c:v>-98.866666666666603</c:v>
                </c:pt>
                <c:pt idx="336">
                  <c:v>-98.866666666666603</c:v>
                </c:pt>
                <c:pt idx="337">
                  <c:v>-103.239130434782</c:v>
                </c:pt>
                <c:pt idx="338">
                  <c:v>-94.227272727272705</c:v>
                </c:pt>
                <c:pt idx="339">
                  <c:v>-96.5</c:v>
                </c:pt>
                <c:pt idx="340">
                  <c:v>-95.363636363636303</c:v>
                </c:pt>
                <c:pt idx="341">
                  <c:v>-96.911111111111097</c:v>
                </c:pt>
                <c:pt idx="342">
                  <c:v>-92.090909090909093</c:v>
                </c:pt>
                <c:pt idx="343">
                  <c:v>-96.711111111111094</c:v>
                </c:pt>
                <c:pt idx="344">
                  <c:v>-97.869565217391298</c:v>
                </c:pt>
                <c:pt idx="345">
                  <c:v>-93.244444444444397</c:v>
                </c:pt>
                <c:pt idx="346">
                  <c:v>-93.244444444444397</c:v>
                </c:pt>
                <c:pt idx="347">
                  <c:v>-93.1111111111111</c:v>
                </c:pt>
                <c:pt idx="348">
                  <c:v>-97.543478260869506</c:v>
                </c:pt>
                <c:pt idx="349">
                  <c:v>-101.065217391304</c:v>
                </c:pt>
                <c:pt idx="350">
                  <c:v>-100.531914893617</c:v>
                </c:pt>
                <c:pt idx="351">
                  <c:v>-103.723404255319</c:v>
                </c:pt>
                <c:pt idx="352">
                  <c:v>-99.391304347826093</c:v>
                </c:pt>
                <c:pt idx="353">
                  <c:v>-97.869565217391298</c:v>
                </c:pt>
                <c:pt idx="354">
                  <c:v>-102.553191489361</c:v>
                </c:pt>
                <c:pt idx="355">
                  <c:v>-102.553191489361</c:v>
                </c:pt>
                <c:pt idx="356">
                  <c:v>-97.869565217391298</c:v>
                </c:pt>
                <c:pt idx="357">
                  <c:v>-93.195652173913004</c:v>
                </c:pt>
                <c:pt idx="358">
                  <c:v>-92.276595744680805</c:v>
                </c:pt>
                <c:pt idx="359">
                  <c:v>-91.638297872340402</c:v>
                </c:pt>
                <c:pt idx="360">
                  <c:v>-95.9791666666666</c:v>
                </c:pt>
                <c:pt idx="361">
                  <c:v>-95.9791666666666</c:v>
                </c:pt>
                <c:pt idx="362">
                  <c:v>-95.571428571428498</c:v>
                </c:pt>
                <c:pt idx="363">
                  <c:v>-97.612244897959101</c:v>
                </c:pt>
                <c:pt idx="364">
                  <c:v>-95.571428571428498</c:v>
                </c:pt>
                <c:pt idx="365">
                  <c:v>-96.183673469387699</c:v>
                </c:pt>
                <c:pt idx="366">
                  <c:v>-94.551020408163197</c:v>
                </c:pt>
                <c:pt idx="367">
                  <c:v>-93.62</c:v>
                </c:pt>
                <c:pt idx="368">
                  <c:v>-96.62</c:v>
                </c:pt>
                <c:pt idx="369">
                  <c:v>-100.627450980392</c:v>
                </c:pt>
                <c:pt idx="370">
                  <c:v>-100.627450980392</c:v>
                </c:pt>
                <c:pt idx="371">
                  <c:v>-104.461538461538</c:v>
                </c:pt>
                <c:pt idx="372">
                  <c:v>-92.2</c:v>
                </c:pt>
                <c:pt idx="373">
                  <c:v>-95.2</c:v>
                </c:pt>
                <c:pt idx="374">
                  <c:v>-92.2</c:v>
                </c:pt>
                <c:pt idx="375">
                  <c:v>-92.2</c:v>
                </c:pt>
                <c:pt idx="376">
                  <c:v>-90.8</c:v>
                </c:pt>
                <c:pt idx="377">
                  <c:v>-90.8</c:v>
                </c:pt>
                <c:pt idx="378">
                  <c:v>-94.960784313725398</c:v>
                </c:pt>
                <c:pt idx="379">
                  <c:v>-94.960784313725398</c:v>
                </c:pt>
                <c:pt idx="380">
                  <c:v>-98.903846153846104</c:v>
                </c:pt>
                <c:pt idx="381">
                  <c:v>-98.903846153846104</c:v>
                </c:pt>
                <c:pt idx="382">
                  <c:v>-98.903846153846104</c:v>
                </c:pt>
                <c:pt idx="383">
                  <c:v>-97.365384615384599</c:v>
                </c:pt>
                <c:pt idx="384">
                  <c:v>-98.903846153846104</c:v>
                </c:pt>
                <c:pt idx="385">
                  <c:v>-94.901960784313701</c:v>
                </c:pt>
                <c:pt idx="386">
                  <c:v>-99.019230769230703</c:v>
                </c:pt>
                <c:pt idx="387">
                  <c:v>-94.901960784313701</c:v>
                </c:pt>
                <c:pt idx="388">
                  <c:v>-98.903846153846104</c:v>
                </c:pt>
                <c:pt idx="389">
                  <c:v>-97.365384615384599</c:v>
                </c:pt>
                <c:pt idx="390">
                  <c:v>-98.326923076922995</c:v>
                </c:pt>
                <c:pt idx="391">
                  <c:v>-97.377358490565996</c:v>
                </c:pt>
                <c:pt idx="392">
                  <c:v>-97.377358490565996</c:v>
                </c:pt>
                <c:pt idx="393">
                  <c:v>-99.264150943396203</c:v>
                </c:pt>
                <c:pt idx="394">
                  <c:v>-102.981481481481</c:v>
                </c:pt>
                <c:pt idx="395">
                  <c:v>-101.12962962962899</c:v>
                </c:pt>
                <c:pt idx="396">
                  <c:v>-101.12962962962899</c:v>
                </c:pt>
                <c:pt idx="397">
                  <c:v>-100.203703703703</c:v>
                </c:pt>
                <c:pt idx="398">
                  <c:v>-101.68518518518501</c:v>
                </c:pt>
                <c:pt idx="399">
                  <c:v>-101.12962962962899</c:v>
                </c:pt>
                <c:pt idx="400">
                  <c:v>-104.745454545454</c:v>
                </c:pt>
                <c:pt idx="401">
                  <c:v>-93.423076923076906</c:v>
                </c:pt>
                <c:pt idx="402">
                  <c:v>-97.433962264150907</c:v>
                </c:pt>
                <c:pt idx="403">
                  <c:v>-98</c:v>
                </c:pt>
                <c:pt idx="404">
                  <c:v>-101.74074074073999</c:v>
                </c:pt>
                <c:pt idx="405">
                  <c:v>-94</c:v>
                </c:pt>
                <c:pt idx="406">
                  <c:v>-95.346153846153797</c:v>
                </c:pt>
                <c:pt idx="407">
                  <c:v>-95.346153846153797</c:v>
                </c:pt>
                <c:pt idx="408">
                  <c:v>-92.576923076922995</c:v>
                </c:pt>
                <c:pt idx="409">
                  <c:v>-90.653846153846104</c:v>
                </c:pt>
                <c:pt idx="410">
                  <c:v>-89.692307692307693</c:v>
                </c:pt>
                <c:pt idx="411">
                  <c:v>-91.230769230769198</c:v>
                </c:pt>
                <c:pt idx="412">
                  <c:v>-94.076923076922995</c:v>
                </c:pt>
                <c:pt idx="413">
                  <c:v>-92.538461538461505</c:v>
                </c:pt>
                <c:pt idx="414">
                  <c:v>-96.452830188679201</c:v>
                </c:pt>
                <c:pt idx="415">
                  <c:v>-89.692307692307693</c:v>
                </c:pt>
                <c:pt idx="416">
                  <c:v>-93.660377358490507</c:v>
                </c:pt>
                <c:pt idx="417">
                  <c:v>-93.660377358490507</c:v>
                </c:pt>
                <c:pt idx="418">
                  <c:v>-97.537037037036995</c:v>
                </c:pt>
                <c:pt idx="419">
                  <c:v>-98.462962962962905</c:v>
                </c:pt>
                <c:pt idx="420">
                  <c:v>-102.127272727272</c:v>
                </c:pt>
                <c:pt idx="421">
                  <c:v>-96.517857142857096</c:v>
                </c:pt>
                <c:pt idx="422">
                  <c:v>-89.696428571428498</c:v>
                </c:pt>
                <c:pt idx="423">
                  <c:v>-86.910714285714207</c:v>
                </c:pt>
                <c:pt idx="424">
                  <c:v>-91.892857142857096</c:v>
                </c:pt>
                <c:pt idx="425">
                  <c:v>-91</c:v>
                </c:pt>
                <c:pt idx="426">
                  <c:v>-94.771929824561397</c:v>
                </c:pt>
                <c:pt idx="427">
                  <c:v>-94.771929824561397</c:v>
                </c:pt>
                <c:pt idx="428">
                  <c:v>-94.719298245613999</c:v>
                </c:pt>
                <c:pt idx="429">
                  <c:v>-94.719298245613999</c:v>
                </c:pt>
                <c:pt idx="430">
                  <c:v>-94.719298245613999</c:v>
                </c:pt>
                <c:pt idx="431">
                  <c:v>-83.148148148148096</c:v>
                </c:pt>
                <c:pt idx="432">
                  <c:v>-81.870370370370296</c:v>
                </c:pt>
                <c:pt idx="433">
                  <c:v>-85.8363636363636</c:v>
                </c:pt>
                <c:pt idx="434">
                  <c:v>-82.309090909090898</c:v>
                </c:pt>
                <c:pt idx="435">
                  <c:v>-78.2222222222222</c:v>
                </c:pt>
                <c:pt idx="436">
                  <c:v>-83.092592592592595</c:v>
                </c:pt>
                <c:pt idx="437">
                  <c:v>-83.092592592592595</c:v>
                </c:pt>
                <c:pt idx="438">
                  <c:v>-83.092592592592595</c:v>
                </c:pt>
                <c:pt idx="439">
                  <c:v>-87.090909090909093</c:v>
                </c:pt>
                <c:pt idx="440">
                  <c:v>-88</c:v>
                </c:pt>
                <c:pt idx="441">
                  <c:v>-86.875</c:v>
                </c:pt>
                <c:pt idx="442">
                  <c:v>-90.614035087719301</c:v>
                </c:pt>
                <c:pt idx="443">
                  <c:v>-90.465517241379303</c:v>
                </c:pt>
                <c:pt idx="444">
                  <c:v>-94.067796610169495</c:v>
                </c:pt>
                <c:pt idx="445">
                  <c:v>-89.016666666666595</c:v>
                </c:pt>
                <c:pt idx="446">
                  <c:v>-97.55</c:v>
                </c:pt>
                <c:pt idx="447">
                  <c:v>-96.716666666666598</c:v>
                </c:pt>
                <c:pt idx="448">
                  <c:v>-100.4</c:v>
                </c:pt>
                <c:pt idx="449">
                  <c:v>-103.67213114754</c:v>
                </c:pt>
                <c:pt idx="450">
                  <c:v>-98.8032786885245</c:v>
                </c:pt>
                <c:pt idx="451">
                  <c:v>-103.67213114754</c:v>
                </c:pt>
                <c:pt idx="452">
                  <c:v>-103.67213114754</c:v>
                </c:pt>
                <c:pt idx="453">
                  <c:v>-103.67213114754</c:v>
                </c:pt>
                <c:pt idx="454">
                  <c:v>-103.67213114754</c:v>
                </c:pt>
                <c:pt idx="455">
                  <c:v>-106.838709677419</c:v>
                </c:pt>
                <c:pt idx="456">
                  <c:v>-82.145454545454498</c:v>
                </c:pt>
                <c:pt idx="457">
                  <c:v>-86.035714285714207</c:v>
                </c:pt>
                <c:pt idx="458">
                  <c:v>-85.017543859649095</c:v>
                </c:pt>
                <c:pt idx="459">
                  <c:v>-85.017543859649095</c:v>
                </c:pt>
                <c:pt idx="460">
                  <c:v>-88.931034482758605</c:v>
                </c:pt>
                <c:pt idx="461">
                  <c:v>-88.931034482758605</c:v>
                </c:pt>
                <c:pt idx="462">
                  <c:v>-89.966101694915196</c:v>
                </c:pt>
                <c:pt idx="463">
                  <c:v>-92.316666666666606</c:v>
                </c:pt>
                <c:pt idx="464">
                  <c:v>-95.721311475409806</c:v>
                </c:pt>
                <c:pt idx="465">
                  <c:v>-99.344262295081904</c:v>
                </c:pt>
                <c:pt idx="466">
                  <c:v>-100.475409836065</c:v>
                </c:pt>
                <c:pt idx="467">
                  <c:v>-100.225806451612</c:v>
                </c:pt>
                <c:pt idx="468">
                  <c:v>-95.435483870967701</c:v>
                </c:pt>
                <c:pt idx="469">
                  <c:v>-94.571428571428498</c:v>
                </c:pt>
                <c:pt idx="470">
                  <c:v>-76.603448275861993</c:v>
                </c:pt>
                <c:pt idx="471">
                  <c:v>-75.741379310344797</c:v>
                </c:pt>
                <c:pt idx="472">
                  <c:v>-76.603448275861993</c:v>
                </c:pt>
                <c:pt idx="473">
                  <c:v>-78.327586206896498</c:v>
                </c:pt>
                <c:pt idx="474">
                  <c:v>-82.084745762711805</c:v>
                </c:pt>
                <c:pt idx="475">
                  <c:v>-82.084745762711805</c:v>
                </c:pt>
                <c:pt idx="476">
                  <c:v>-80.389830508474503</c:v>
                </c:pt>
                <c:pt idx="477">
                  <c:v>-79.542372881355902</c:v>
                </c:pt>
                <c:pt idx="478">
                  <c:v>-74.016666666666595</c:v>
                </c:pt>
                <c:pt idx="479">
                  <c:v>-74.016666666666595</c:v>
                </c:pt>
                <c:pt idx="480">
                  <c:v>-73.344262295081904</c:v>
                </c:pt>
                <c:pt idx="481">
                  <c:v>-74.822580645161295</c:v>
                </c:pt>
                <c:pt idx="482">
                  <c:v>-77.048387096774107</c:v>
                </c:pt>
                <c:pt idx="483">
                  <c:v>-78.206349206349202</c:v>
                </c:pt>
                <c:pt idx="484">
                  <c:v>-76.6666666666666</c:v>
                </c:pt>
                <c:pt idx="485">
                  <c:v>-80.15625</c:v>
                </c:pt>
                <c:pt idx="486">
                  <c:v>-81.78125</c:v>
                </c:pt>
                <c:pt idx="487">
                  <c:v>-71.049180327868797</c:v>
                </c:pt>
                <c:pt idx="488">
                  <c:v>-72.688524590163894</c:v>
                </c:pt>
                <c:pt idx="489">
                  <c:v>-68.360655737704903</c:v>
                </c:pt>
                <c:pt idx="490">
                  <c:v>-72.096774193548299</c:v>
                </c:pt>
                <c:pt idx="491">
                  <c:v>-75.714285714285694</c:v>
                </c:pt>
                <c:pt idx="492">
                  <c:v>-74.761904761904702</c:v>
                </c:pt>
                <c:pt idx="493">
                  <c:v>-67.377049180327802</c:v>
                </c:pt>
                <c:pt idx="494">
                  <c:v>-67.377049180327802</c:v>
                </c:pt>
                <c:pt idx="495">
                  <c:v>-71.129032258064498</c:v>
                </c:pt>
                <c:pt idx="496">
                  <c:v>-67.426229508196698</c:v>
                </c:pt>
                <c:pt idx="497">
                  <c:v>-69.688524590163894</c:v>
                </c:pt>
                <c:pt idx="498">
                  <c:v>-69.688524590163894</c:v>
                </c:pt>
                <c:pt idx="499">
                  <c:v>-69.639344262294998</c:v>
                </c:pt>
                <c:pt idx="500">
                  <c:v>-71.278688524590095</c:v>
                </c:pt>
                <c:pt idx="501">
                  <c:v>-71.278688524590095</c:v>
                </c:pt>
                <c:pt idx="502">
                  <c:v>-67.049180327868797</c:v>
                </c:pt>
                <c:pt idx="503">
                  <c:v>-66.672131147540895</c:v>
                </c:pt>
                <c:pt idx="504">
                  <c:v>-66.672131147540895</c:v>
                </c:pt>
                <c:pt idx="505">
                  <c:v>-68.934426229508105</c:v>
                </c:pt>
                <c:pt idx="506">
                  <c:v>-70.573770491803202</c:v>
                </c:pt>
                <c:pt idx="507">
                  <c:v>-70.573770491803202</c:v>
                </c:pt>
                <c:pt idx="508">
                  <c:v>-74.274193548387103</c:v>
                </c:pt>
                <c:pt idx="509">
                  <c:v>-70.064516129032199</c:v>
                </c:pt>
                <c:pt idx="510">
                  <c:v>-72.290322580645096</c:v>
                </c:pt>
                <c:pt idx="511">
                  <c:v>-71.936507936507894</c:v>
                </c:pt>
                <c:pt idx="512">
                  <c:v>-73.523809523809504</c:v>
                </c:pt>
                <c:pt idx="513">
                  <c:v>-69.870967741935402</c:v>
                </c:pt>
                <c:pt idx="514">
                  <c:v>-72.290322580645096</c:v>
                </c:pt>
                <c:pt idx="515">
                  <c:v>-68.557377049180303</c:v>
                </c:pt>
                <c:pt idx="516">
                  <c:v>-68.6065573770491</c:v>
                </c:pt>
                <c:pt idx="517">
                  <c:v>-66.147540983606504</c:v>
                </c:pt>
                <c:pt idx="518">
                  <c:v>-64.327868852459005</c:v>
                </c:pt>
                <c:pt idx="519">
                  <c:v>-63.950819672131097</c:v>
                </c:pt>
                <c:pt idx="520">
                  <c:v>-67.758064516128997</c:v>
                </c:pt>
                <c:pt idx="521">
                  <c:v>-71.4444444444444</c:v>
                </c:pt>
                <c:pt idx="522">
                  <c:v>-75.0625</c:v>
                </c:pt>
                <c:pt idx="523">
                  <c:v>-74.692307692307693</c:v>
                </c:pt>
                <c:pt idx="524">
                  <c:v>-77.430769230769201</c:v>
                </c:pt>
                <c:pt idx="525">
                  <c:v>-84.307692307692307</c:v>
                </c:pt>
                <c:pt idx="526">
                  <c:v>-82.184615384615299</c:v>
                </c:pt>
                <c:pt idx="527">
                  <c:v>-84.307692307692307</c:v>
                </c:pt>
                <c:pt idx="528">
                  <c:v>-87.575757575757507</c:v>
                </c:pt>
                <c:pt idx="529">
                  <c:v>-86.818181818181799</c:v>
                </c:pt>
                <c:pt idx="530">
                  <c:v>-86.818181818181799</c:v>
                </c:pt>
                <c:pt idx="531">
                  <c:v>-86.818181818181799</c:v>
                </c:pt>
                <c:pt idx="532">
                  <c:v>-87.805970149253696</c:v>
                </c:pt>
                <c:pt idx="533">
                  <c:v>-90.044776119402897</c:v>
                </c:pt>
                <c:pt idx="534">
                  <c:v>-88.552238805970106</c:v>
                </c:pt>
                <c:pt idx="535">
                  <c:v>-88.552238805970106</c:v>
                </c:pt>
                <c:pt idx="536">
                  <c:v>-75.031746031745996</c:v>
                </c:pt>
                <c:pt idx="537">
                  <c:v>-78.59375</c:v>
                </c:pt>
                <c:pt idx="538">
                  <c:v>-78.59375</c:v>
                </c:pt>
                <c:pt idx="539">
                  <c:v>-78.153846153846104</c:v>
                </c:pt>
                <c:pt idx="540">
                  <c:v>-81.515151515151501</c:v>
                </c:pt>
                <c:pt idx="541">
                  <c:v>-84.776119402985003</c:v>
                </c:pt>
                <c:pt idx="542">
                  <c:v>-84.029850746268593</c:v>
                </c:pt>
                <c:pt idx="543">
                  <c:v>-81.970149253731293</c:v>
                </c:pt>
                <c:pt idx="544">
                  <c:v>-82.716417910447703</c:v>
                </c:pt>
                <c:pt idx="545">
                  <c:v>-85.8805970149253</c:v>
                </c:pt>
                <c:pt idx="546">
                  <c:v>-89.029411764705799</c:v>
                </c:pt>
                <c:pt idx="547">
                  <c:v>-72.238095238095198</c:v>
                </c:pt>
                <c:pt idx="548">
                  <c:v>-69.857142857142804</c:v>
                </c:pt>
                <c:pt idx="549">
                  <c:v>-68.1111111111111</c:v>
                </c:pt>
                <c:pt idx="550">
                  <c:v>-68.063492063492006</c:v>
                </c:pt>
                <c:pt idx="551">
                  <c:v>-68.1111111111111</c:v>
                </c:pt>
                <c:pt idx="552">
                  <c:v>-68.904761904761898</c:v>
                </c:pt>
                <c:pt idx="553">
                  <c:v>-72.515625</c:v>
                </c:pt>
                <c:pt idx="554">
                  <c:v>-68.603174603174594</c:v>
                </c:pt>
                <c:pt idx="555">
                  <c:v>-71.921875</c:v>
                </c:pt>
                <c:pt idx="556">
                  <c:v>-73.484375</c:v>
                </c:pt>
                <c:pt idx="557">
                  <c:v>-73.484375</c:v>
                </c:pt>
                <c:pt idx="558">
                  <c:v>-76.969230769230705</c:v>
                </c:pt>
                <c:pt idx="559">
                  <c:v>-80.348484848484802</c:v>
                </c:pt>
                <c:pt idx="560">
                  <c:v>-83.626865671641795</c:v>
                </c:pt>
                <c:pt idx="561">
                  <c:v>-82.134328358208904</c:v>
                </c:pt>
                <c:pt idx="562">
                  <c:v>-63.158730158730101</c:v>
                </c:pt>
                <c:pt idx="563">
                  <c:v>-66.859375</c:v>
                </c:pt>
                <c:pt idx="564">
                  <c:v>-63.661538461538399</c:v>
                </c:pt>
                <c:pt idx="565">
                  <c:v>-62.646153846153801</c:v>
                </c:pt>
                <c:pt idx="566">
                  <c:v>-62.4</c:v>
                </c:pt>
                <c:pt idx="567">
                  <c:v>-59.121212121212103</c:v>
                </c:pt>
                <c:pt idx="568">
                  <c:v>-57.878787878787797</c:v>
                </c:pt>
                <c:pt idx="569">
                  <c:v>-61.484848484848399</c:v>
                </c:pt>
                <c:pt idx="570">
                  <c:v>-60.106060606060602</c:v>
                </c:pt>
                <c:pt idx="571">
                  <c:v>-58.507462686567102</c:v>
                </c:pt>
                <c:pt idx="572">
                  <c:v>-61.164179104477597</c:v>
                </c:pt>
                <c:pt idx="573">
                  <c:v>-62.656716417910403</c:v>
                </c:pt>
                <c:pt idx="574">
                  <c:v>-61.426470588235297</c:v>
                </c:pt>
                <c:pt idx="575">
                  <c:v>-59.220588235294102</c:v>
                </c:pt>
                <c:pt idx="576">
                  <c:v>-60.8840579710144</c:v>
                </c:pt>
                <c:pt idx="577">
                  <c:v>-59.971014492753604</c:v>
                </c:pt>
                <c:pt idx="578">
                  <c:v>-63.4428571428571</c:v>
                </c:pt>
                <c:pt idx="579">
                  <c:v>-66.816901408450704</c:v>
                </c:pt>
                <c:pt idx="580">
                  <c:v>-69.549295774647803</c:v>
                </c:pt>
                <c:pt idx="581">
                  <c:v>-72.704225352112601</c:v>
                </c:pt>
                <c:pt idx="582">
                  <c:v>-55.0757575757575</c:v>
                </c:pt>
                <c:pt idx="583">
                  <c:v>-58.731343283582</c:v>
                </c:pt>
                <c:pt idx="584">
                  <c:v>-55.134328358208897</c:v>
                </c:pt>
                <c:pt idx="585">
                  <c:v>-58.735294117647001</c:v>
                </c:pt>
                <c:pt idx="586">
                  <c:v>-60.764705882352899</c:v>
                </c:pt>
                <c:pt idx="587">
                  <c:v>-62.235294117647001</c:v>
                </c:pt>
                <c:pt idx="588">
                  <c:v>-60.029411764705799</c:v>
                </c:pt>
                <c:pt idx="589">
                  <c:v>-52.757575757575701</c:v>
                </c:pt>
                <c:pt idx="590">
                  <c:v>-50.469696969696898</c:v>
                </c:pt>
                <c:pt idx="591">
                  <c:v>-49.402985074626798</c:v>
                </c:pt>
                <c:pt idx="592">
                  <c:v>-50.926470588235297</c:v>
                </c:pt>
                <c:pt idx="593">
                  <c:v>-50.956521739130402</c:v>
                </c:pt>
                <c:pt idx="594">
                  <c:v>-52.956521739130402</c:v>
                </c:pt>
                <c:pt idx="595">
                  <c:v>-50</c:v>
                </c:pt>
                <c:pt idx="596">
                  <c:v>-48.857142857142797</c:v>
                </c:pt>
                <c:pt idx="597">
                  <c:v>-48.857142857142797</c:v>
                </c:pt>
                <c:pt idx="598">
                  <c:v>-47.428571428571402</c:v>
                </c:pt>
                <c:pt idx="599">
                  <c:v>-50.757142857142803</c:v>
                </c:pt>
                <c:pt idx="600">
                  <c:v>-44.927536231883998</c:v>
                </c:pt>
                <c:pt idx="601">
                  <c:v>-49.101449275362299</c:v>
                </c:pt>
                <c:pt idx="602">
                  <c:v>-49.101449275362299</c:v>
                </c:pt>
                <c:pt idx="603">
                  <c:v>-52.414285714285697</c:v>
                </c:pt>
                <c:pt idx="604">
                  <c:v>-50.9</c:v>
                </c:pt>
                <c:pt idx="605">
                  <c:v>-54.183098591549196</c:v>
                </c:pt>
                <c:pt idx="606">
                  <c:v>-47.142857142857103</c:v>
                </c:pt>
                <c:pt idx="607">
                  <c:v>-50.4366197183098</c:v>
                </c:pt>
                <c:pt idx="608">
                  <c:v>-50.352112676056301</c:v>
                </c:pt>
                <c:pt idx="609">
                  <c:v>-50.2361111111111</c:v>
                </c:pt>
                <c:pt idx="610">
                  <c:v>-53.698630136986303</c:v>
                </c:pt>
                <c:pt idx="611">
                  <c:v>-57.027027027027003</c:v>
                </c:pt>
                <c:pt idx="612">
                  <c:v>-58.378378378378301</c:v>
                </c:pt>
                <c:pt idx="613">
                  <c:v>-58.378378378378301</c:v>
                </c:pt>
                <c:pt idx="614">
                  <c:v>-54.891891891891802</c:v>
                </c:pt>
                <c:pt idx="615">
                  <c:v>-57.986666666666601</c:v>
                </c:pt>
                <c:pt idx="616">
                  <c:v>-57.723684210526301</c:v>
                </c:pt>
                <c:pt idx="617">
                  <c:v>-60.855263157894697</c:v>
                </c:pt>
                <c:pt idx="618">
                  <c:v>-59.460526315789402</c:v>
                </c:pt>
                <c:pt idx="619">
                  <c:v>-57.342105263157897</c:v>
                </c:pt>
                <c:pt idx="620">
                  <c:v>-57.342105263157897</c:v>
                </c:pt>
                <c:pt idx="621">
                  <c:v>-53.285714285714199</c:v>
                </c:pt>
                <c:pt idx="622">
                  <c:v>-43.243243243243199</c:v>
                </c:pt>
                <c:pt idx="623">
                  <c:v>-44.797297297297298</c:v>
                </c:pt>
                <c:pt idx="624">
                  <c:v>-44.256756756756701</c:v>
                </c:pt>
                <c:pt idx="625">
                  <c:v>-37.297297297297298</c:v>
                </c:pt>
                <c:pt idx="626">
                  <c:v>-38.96</c:v>
                </c:pt>
                <c:pt idx="627">
                  <c:v>-41.466666666666598</c:v>
                </c:pt>
                <c:pt idx="628">
                  <c:v>-41.466666666666598</c:v>
                </c:pt>
                <c:pt idx="629">
                  <c:v>-42.8</c:v>
                </c:pt>
                <c:pt idx="630">
                  <c:v>-40.799999999999997</c:v>
                </c:pt>
                <c:pt idx="631">
                  <c:v>-40.799999999999997</c:v>
                </c:pt>
                <c:pt idx="632">
                  <c:v>-41.466666666666598</c:v>
                </c:pt>
                <c:pt idx="633">
                  <c:v>-39.626666666666601</c:v>
                </c:pt>
                <c:pt idx="634">
                  <c:v>-43.092105263157897</c:v>
                </c:pt>
                <c:pt idx="635">
                  <c:v>-44.25</c:v>
                </c:pt>
                <c:pt idx="636">
                  <c:v>-38.799999999999997</c:v>
                </c:pt>
                <c:pt idx="637">
                  <c:v>-38.799999999999997</c:v>
                </c:pt>
                <c:pt idx="638">
                  <c:v>-40.799999999999997</c:v>
                </c:pt>
                <c:pt idx="639">
                  <c:v>-38.799999999999997</c:v>
                </c:pt>
                <c:pt idx="640">
                  <c:v>-38.799999999999997</c:v>
                </c:pt>
                <c:pt idx="641">
                  <c:v>-40.799999999999997</c:v>
                </c:pt>
                <c:pt idx="642">
                  <c:v>-37.626666666666601</c:v>
                </c:pt>
                <c:pt idx="643">
                  <c:v>-41.118421052631497</c:v>
                </c:pt>
                <c:pt idx="644">
                  <c:v>-44.065789473684198</c:v>
                </c:pt>
                <c:pt idx="645">
                  <c:v>-47.552631578947299</c:v>
                </c:pt>
                <c:pt idx="646">
                  <c:v>-50.870129870129801</c:v>
                </c:pt>
                <c:pt idx="647">
                  <c:v>-50.870129870129801</c:v>
                </c:pt>
                <c:pt idx="648">
                  <c:v>-40.3108108108108</c:v>
                </c:pt>
                <c:pt idx="649">
                  <c:v>-40.391891891891802</c:v>
                </c:pt>
                <c:pt idx="650">
                  <c:v>-43.256756756756701</c:v>
                </c:pt>
                <c:pt idx="651">
                  <c:v>-44.445945945945901</c:v>
                </c:pt>
                <c:pt idx="652">
                  <c:v>-45.1216216216216</c:v>
                </c:pt>
                <c:pt idx="653">
                  <c:v>-45.1216216216216</c:v>
                </c:pt>
                <c:pt idx="654">
                  <c:v>-43.256756756756701</c:v>
                </c:pt>
                <c:pt idx="655">
                  <c:v>-46.68</c:v>
                </c:pt>
                <c:pt idx="656">
                  <c:v>-49.853333333333303</c:v>
                </c:pt>
                <c:pt idx="657">
                  <c:v>-46.68</c:v>
                </c:pt>
                <c:pt idx="658">
                  <c:v>-48.52</c:v>
                </c:pt>
                <c:pt idx="659">
                  <c:v>-49.855263157894697</c:v>
                </c:pt>
                <c:pt idx="660">
                  <c:v>-49.855263157894697</c:v>
                </c:pt>
                <c:pt idx="661">
                  <c:v>-48.272727272727202</c:v>
                </c:pt>
                <c:pt idx="662">
                  <c:v>-51.5</c:v>
                </c:pt>
                <c:pt idx="663">
                  <c:v>-52.782051282051199</c:v>
                </c:pt>
                <c:pt idx="664">
                  <c:v>-55.911392405063197</c:v>
                </c:pt>
                <c:pt idx="665">
                  <c:v>-37.373333333333299</c:v>
                </c:pt>
                <c:pt idx="666">
                  <c:v>-37.373333333333299</c:v>
                </c:pt>
                <c:pt idx="667">
                  <c:v>-39.3466666666666</c:v>
                </c:pt>
                <c:pt idx="668">
                  <c:v>-39.3466666666666</c:v>
                </c:pt>
                <c:pt idx="669">
                  <c:v>-42.855263157894697</c:v>
                </c:pt>
                <c:pt idx="670">
                  <c:v>-42.855263157894697</c:v>
                </c:pt>
                <c:pt idx="671">
                  <c:v>-39.197368421052602</c:v>
                </c:pt>
                <c:pt idx="672">
                  <c:v>-38.144736842105203</c:v>
                </c:pt>
                <c:pt idx="673">
                  <c:v>-37.092105263157897</c:v>
                </c:pt>
                <c:pt idx="674">
                  <c:v>-37.618421052631497</c:v>
                </c:pt>
                <c:pt idx="675">
                  <c:v>-32.066666666666599</c:v>
                </c:pt>
                <c:pt idx="676">
                  <c:v>-35.592105263157897</c:v>
                </c:pt>
                <c:pt idx="677">
                  <c:v>-35.818181818181799</c:v>
                </c:pt>
                <c:pt idx="678">
                  <c:v>-41.584415584415503</c:v>
                </c:pt>
                <c:pt idx="679">
                  <c:v>-42.727272727272698</c:v>
                </c:pt>
                <c:pt idx="680">
                  <c:v>-43.3766233766233</c:v>
                </c:pt>
                <c:pt idx="681">
                  <c:v>-47.194805194805198</c:v>
                </c:pt>
                <c:pt idx="682">
                  <c:v>-48.493506493506402</c:v>
                </c:pt>
                <c:pt idx="683">
                  <c:v>-48.493506493506402</c:v>
                </c:pt>
                <c:pt idx="684">
                  <c:v>-49.792207792207698</c:v>
                </c:pt>
                <c:pt idx="685">
                  <c:v>-48.948051948051898</c:v>
                </c:pt>
                <c:pt idx="686">
                  <c:v>-47.397435897435898</c:v>
                </c:pt>
                <c:pt idx="687">
                  <c:v>-48.696202531645497</c:v>
                </c:pt>
                <c:pt idx="688">
                  <c:v>-48.696202531645497</c:v>
                </c:pt>
                <c:pt idx="689">
                  <c:v>-48.6202531645569</c:v>
                </c:pt>
                <c:pt idx="690">
                  <c:v>-45.6075949367088</c:v>
                </c:pt>
                <c:pt idx="691">
                  <c:v>-44.85</c:v>
                </c:pt>
                <c:pt idx="692">
                  <c:v>-44.287500000000001</c:v>
                </c:pt>
                <c:pt idx="693">
                  <c:v>-46.012500000000003</c:v>
                </c:pt>
                <c:pt idx="694">
                  <c:v>-46.012500000000003</c:v>
                </c:pt>
                <c:pt idx="695">
                  <c:v>-47.407407407407398</c:v>
                </c:pt>
                <c:pt idx="696">
                  <c:v>-44.662500000000001</c:v>
                </c:pt>
                <c:pt idx="697">
                  <c:v>-45.135802469135797</c:v>
                </c:pt>
                <c:pt idx="698">
                  <c:v>-46.370370370370303</c:v>
                </c:pt>
                <c:pt idx="699">
                  <c:v>-46.731707317073102</c:v>
                </c:pt>
                <c:pt idx="700">
                  <c:v>-44.987804878048699</c:v>
                </c:pt>
                <c:pt idx="701">
                  <c:v>-48.096385542168598</c:v>
                </c:pt>
                <c:pt idx="702">
                  <c:v>-48.096385542168598</c:v>
                </c:pt>
                <c:pt idx="703">
                  <c:v>-46.891566265060199</c:v>
                </c:pt>
                <c:pt idx="704">
                  <c:v>-46.216867469879503</c:v>
                </c:pt>
                <c:pt idx="705">
                  <c:v>-46.714285714285701</c:v>
                </c:pt>
                <c:pt idx="706">
                  <c:v>-46.642857142857103</c:v>
                </c:pt>
                <c:pt idx="707">
                  <c:v>-47.858823529411701</c:v>
                </c:pt>
                <c:pt idx="708">
                  <c:v>-49.6235294117647</c:v>
                </c:pt>
                <c:pt idx="709">
                  <c:v>-46.607142857142797</c:v>
                </c:pt>
                <c:pt idx="710">
                  <c:v>-46.6235294117647</c:v>
                </c:pt>
                <c:pt idx="711">
                  <c:v>-46.965116279069697</c:v>
                </c:pt>
                <c:pt idx="712">
                  <c:v>-46.252873563218301</c:v>
                </c:pt>
                <c:pt idx="713">
                  <c:v>-43.482758620689602</c:v>
                </c:pt>
                <c:pt idx="714">
                  <c:v>-45.2068965517241</c:v>
                </c:pt>
                <c:pt idx="715">
                  <c:v>-48.204545454545404</c:v>
                </c:pt>
                <c:pt idx="716">
                  <c:v>-45.5</c:v>
                </c:pt>
                <c:pt idx="717">
                  <c:v>-40.747126436781599</c:v>
                </c:pt>
                <c:pt idx="718">
                  <c:v>-42.448275862068897</c:v>
                </c:pt>
                <c:pt idx="719">
                  <c:v>-41.183908045976999</c:v>
                </c:pt>
                <c:pt idx="720">
                  <c:v>-39.413793103448199</c:v>
                </c:pt>
                <c:pt idx="721">
                  <c:v>-38.920454545454497</c:v>
                </c:pt>
                <c:pt idx="722">
                  <c:v>-38.772727272727202</c:v>
                </c:pt>
                <c:pt idx="723">
                  <c:v>-41.477272727272698</c:v>
                </c:pt>
                <c:pt idx="724">
                  <c:v>-40.876404494382001</c:v>
                </c:pt>
                <c:pt idx="725">
                  <c:v>-39.752808988764002</c:v>
                </c:pt>
                <c:pt idx="726">
                  <c:v>-39.011235955056101</c:v>
                </c:pt>
                <c:pt idx="727">
                  <c:v>-41.528089887640398</c:v>
                </c:pt>
                <c:pt idx="728">
                  <c:v>-41.348314606741503</c:v>
                </c:pt>
                <c:pt idx="729">
                  <c:v>-38.965909090909001</c:v>
                </c:pt>
                <c:pt idx="730">
                  <c:v>-39.534090909090899</c:v>
                </c:pt>
                <c:pt idx="731">
                  <c:v>-40.670454545454497</c:v>
                </c:pt>
                <c:pt idx="732">
                  <c:v>-38.784090909090899</c:v>
                </c:pt>
                <c:pt idx="733">
                  <c:v>-41.752808988764002</c:v>
                </c:pt>
                <c:pt idx="734">
                  <c:v>-43.438202247191001</c:v>
                </c:pt>
                <c:pt idx="735">
                  <c:v>-43.438202247191001</c:v>
                </c:pt>
                <c:pt idx="736">
                  <c:v>-39.797752808988697</c:v>
                </c:pt>
                <c:pt idx="737">
                  <c:v>-35.711111111111101</c:v>
                </c:pt>
                <c:pt idx="738">
                  <c:v>-34.533333333333303</c:v>
                </c:pt>
                <c:pt idx="739">
                  <c:v>-36.344444444444399</c:v>
                </c:pt>
                <c:pt idx="740">
                  <c:v>-39.274725274725199</c:v>
                </c:pt>
                <c:pt idx="741">
                  <c:v>-38.362637362637301</c:v>
                </c:pt>
                <c:pt idx="742">
                  <c:v>-40.824175824175803</c:v>
                </c:pt>
                <c:pt idx="743">
                  <c:v>-31.920454545454501</c:v>
                </c:pt>
                <c:pt idx="744">
                  <c:v>-35</c:v>
                </c:pt>
                <c:pt idx="745">
                  <c:v>-35.9887640449438</c:v>
                </c:pt>
                <c:pt idx="746">
                  <c:v>-36.550561797752799</c:v>
                </c:pt>
                <c:pt idx="747">
                  <c:v>-36.943820224719097</c:v>
                </c:pt>
                <c:pt idx="748">
                  <c:v>-39.866666666666603</c:v>
                </c:pt>
                <c:pt idx="749">
                  <c:v>-38.311111111111103</c:v>
                </c:pt>
                <c:pt idx="750">
                  <c:v>-40.955555555555499</c:v>
                </c:pt>
                <c:pt idx="751">
                  <c:v>-32.494252873563198</c:v>
                </c:pt>
                <c:pt idx="752">
                  <c:v>-31.574712643678101</c:v>
                </c:pt>
                <c:pt idx="753">
                  <c:v>-31.574712643678101</c:v>
                </c:pt>
                <c:pt idx="754">
                  <c:v>-31.574712643678101</c:v>
                </c:pt>
                <c:pt idx="755">
                  <c:v>-29.850574712643599</c:v>
                </c:pt>
                <c:pt idx="756">
                  <c:v>-27.919540229885001</c:v>
                </c:pt>
                <c:pt idx="757">
                  <c:v>-28.170454545454501</c:v>
                </c:pt>
                <c:pt idx="758">
                  <c:v>-27.261363636363601</c:v>
                </c:pt>
                <c:pt idx="759">
                  <c:v>-23.806818181818102</c:v>
                </c:pt>
                <c:pt idx="760">
                  <c:v>-23.806818181818102</c:v>
                </c:pt>
                <c:pt idx="761">
                  <c:v>-26.965909090909001</c:v>
                </c:pt>
                <c:pt idx="762">
                  <c:v>-30.067415730337</c:v>
                </c:pt>
                <c:pt idx="763">
                  <c:v>-30.067415730337</c:v>
                </c:pt>
                <c:pt idx="764">
                  <c:v>-27.168539325842598</c:v>
                </c:pt>
                <c:pt idx="765">
                  <c:v>-25.483146067415699</c:v>
                </c:pt>
                <c:pt idx="766">
                  <c:v>-24.044943820224699</c:v>
                </c:pt>
                <c:pt idx="767">
                  <c:v>-29.764044943820199</c:v>
                </c:pt>
                <c:pt idx="768">
                  <c:v>-23.586206896551701</c:v>
                </c:pt>
                <c:pt idx="769">
                  <c:v>-25.172413793103399</c:v>
                </c:pt>
                <c:pt idx="770">
                  <c:v>-25.172413793103399</c:v>
                </c:pt>
                <c:pt idx="771">
                  <c:v>-25.172413793103399</c:v>
                </c:pt>
                <c:pt idx="772">
                  <c:v>-24.597701149425198</c:v>
                </c:pt>
                <c:pt idx="773">
                  <c:v>-24.597701149425198</c:v>
                </c:pt>
                <c:pt idx="774">
                  <c:v>-25.172413793103399</c:v>
                </c:pt>
                <c:pt idx="775">
                  <c:v>-27.712643678160902</c:v>
                </c:pt>
                <c:pt idx="776">
                  <c:v>-17.011627906976699</c:v>
                </c:pt>
                <c:pt idx="777">
                  <c:v>-14.9418604651162</c:v>
                </c:pt>
                <c:pt idx="778">
                  <c:v>-17.709302325581302</c:v>
                </c:pt>
                <c:pt idx="779">
                  <c:v>-21.160919540229798</c:v>
                </c:pt>
                <c:pt idx="780">
                  <c:v>-21.160919540229798</c:v>
                </c:pt>
                <c:pt idx="781">
                  <c:v>-20.647727272727199</c:v>
                </c:pt>
                <c:pt idx="782">
                  <c:v>-19.0795454545454</c:v>
                </c:pt>
                <c:pt idx="783">
                  <c:v>-17.943181818181799</c:v>
                </c:pt>
                <c:pt idx="784">
                  <c:v>-18.303370786516801</c:v>
                </c:pt>
                <c:pt idx="785">
                  <c:v>-20.685393258426899</c:v>
                </c:pt>
                <c:pt idx="786">
                  <c:v>-20.056179775280899</c:v>
                </c:pt>
                <c:pt idx="787">
                  <c:v>-22.662921348314601</c:v>
                </c:pt>
                <c:pt idx="788">
                  <c:v>-23.224719101123501</c:v>
                </c:pt>
                <c:pt idx="789">
                  <c:v>-16.551724137931</c:v>
                </c:pt>
                <c:pt idx="790">
                  <c:v>-14.965517241379301</c:v>
                </c:pt>
                <c:pt idx="791">
                  <c:v>-16.551724137931</c:v>
                </c:pt>
                <c:pt idx="792">
                  <c:v>-17.227272727272702</c:v>
                </c:pt>
                <c:pt idx="793">
                  <c:v>-20.337078651685299</c:v>
                </c:pt>
                <c:pt idx="794">
                  <c:v>-21.0555555555555</c:v>
                </c:pt>
                <c:pt idx="795">
                  <c:v>-19.522222222222201</c:v>
                </c:pt>
                <c:pt idx="796">
                  <c:v>-19.522222222222201</c:v>
                </c:pt>
                <c:pt idx="797">
                  <c:v>-22.1666666666666</c:v>
                </c:pt>
                <c:pt idx="798">
                  <c:v>-25.252747252747199</c:v>
                </c:pt>
                <c:pt idx="799">
                  <c:v>-25.252747252747199</c:v>
                </c:pt>
                <c:pt idx="800">
                  <c:v>-25.252747252747199</c:v>
                </c:pt>
                <c:pt idx="801">
                  <c:v>-25.549450549450501</c:v>
                </c:pt>
                <c:pt idx="802">
                  <c:v>-28.532608695652101</c:v>
                </c:pt>
                <c:pt idx="803">
                  <c:v>-19.3483146067415</c:v>
                </c:pt>
                <c:pt idx="804">
                  <c:v>-22.566666666666599</c:v>
                </c:pt>
                <c:pt idx="805">
                  <c:v>-19.3483146067415</c:v>
                </c:pt>
                <c:pt idx="806">
                  <c:v>-21.033707865168498</c:v>
                </c:pt>
                <c:pt idx="807">
                  <c:v>-21.033707865168498</c:v>
                </c:pt>
                <c:pt idx="808">
                  <c:v>-19.910112359550499</c:v>
                </c:pt>
                <c:pt idx="809">
                  <c:v>-19.688888888888801</c:v>
                </c:pt>
                <c:pt idx="810">
                  <c:v>-10.865168539325801</c:v>
                </c:pt>
                <c:pt idx="811">
                  <c:v>-12.455555555555501</c:v>
                </c:pt>
                <c:pt idx="812">
                  <c:v>-15.615384615384601</c:v>
                </c:pt>
                <c:pt idx="813">
                  <c:v>-16.652173913043399</c:v>
                </c:pt>
                <c:pt idx="814">
                  <c:v>-13.3956043956043</c:v>
                </c:pt>
                <c:pt idx="815">
                  <c:v>-12.5604395604395</c:v>
                </c:pt>
                <c:pt idx="816">
                  <c:v>-13.109890109890101</c:v>
                </c:pt>
                <c:pt idx="817">
                  <c:v>-11.5604395604395</c:v>
                </c:pt>
                <c:pt idx="818">
                  <c:v>-12.2417582417582</c:v>
                </c:pt>
                <c:pt idx="819">
                  <c:v>-15.369565217391299</c:v>
                </c:pt>
                <c:pt idx="820">
                  <c:v>-15.086956521739101</c:v>
                </c:pt>
                <c:pt idx="821">
                  <c:v>-14.8043478260869</c:v>
                </c:pt>
                <c:pt idx="822">
                  <c:v>-15.7204301075268</c:v>
                </c:pt>
                <c:pt idx="823">
                  <c:v>-18.744680851063801</c:v>
                </c:pt>
                <c:pt idx="824">
                  <c:v>-21.736842105263101</c:v>
                </c:pt>
                <c:pt idx="825">
                  <c:v>-21.736842105263101</c:v>
                </c:pt>
                <c:pt idx="826">
                  <c:v>-11.6086956521739</c:v>
                </c:pt>
                <c:pt idx="827">
                  <c:v>-11.543478260869501</c:v>
                </c:pt>
                <c:pt idx="828">
                  <c:v>-14.7391304347826</c:v>
                </c:pt>
                <c:pt idx="829">
                  <c:v>-15.1290322580645</c:v>
                </c:pt>
                <c:pt idx="830">
                  <c:v>-13.516129032258</c:v>
                </c:pt>
                <c:pt idx="831">
                  <c:v>-14.602150537634399</c:v>
                </c:pt>
                <c:pt idx="832">
                  <c:v>-14.602150537634399</c:v>
                </c:pt>
                <c:pt idx="833">
                  <c:v>-14.731182795698899</c:v>
                </c:pt>
                <c:pt idx="834">
                  <c:v>-16.2150537634408</c:v>
                </c:pt>
                <c:pt idx="835">
                  <c:v>-16.2150537634408</c:v>
                </c:pt>
                <c:pt idx="836">
                  <c:v>-17.5744680851063</c:v>
                </c:pt>
                <c:pt idx="837">
                  <c:v>-14.5376344086021</c:v>
                </c:pt>
                <c:pt idx="838">
                  <c:v>-14.5376344086021</c:v>
                </c:pt>
                <c:pt idx="839">
                  <c:v>-17.606382978723399</c:v>
                </c:pt>
                <c:pt idx="840">
                  <c:v>-17.606382978723399</c:v>
                </c:pt>
                <c:pt idx="841">
                  <c:v>-15.8421052631578</c:v>
                </c:pt>
                <c:pt idx="842">
                  <c:v>-19.978947368421</c:v>
                </c:pt>
                <c:pt idx="843">
                  <c:v>-20.705263157894699</c:v>
                </c:pt>
                <c:pt idx="844">
                  <c:v>-22.2842105263157</c:v>
                </c:pt>
                <c:pt idx="845">
                  <c:v>-19.297872340425499</c:v>
                </c:pt>
                <c:pt idx="846">
                  <c:v>-21.585106382978701</c:v>
                </c:pt>
                <c:pt idx="847">
                  <c:v>-21.585106382978701</c:v>
                </c:pt>
                <c:pt idx="848">
                  <c:v>-21.2</c:v>
                </c:pt>
                <c:pt idx="849">
                  <c:v>-23.3854166666666</c:v>
                </c:pt>
                <c:pt idx="850">
                  <c:v>-17.404255319148898</c:v>
                </c:pt>
                <c:pt idx="851">
                  <c:v>-15.7446808510638</c:v>
                </c:pt>
                <c:pt idx="852">
                  <c:v>-14.2446808510638</c:v>
                </c:pt>
                <c:pt idx="853">
                  <c:v>-17.3085106382978</c:v>
                </c:pt>
                <c:pt idx="854">
                  <c:v>-17.3085106382978</c:v>
                </c:pt>
                <c:pt idx="855">
                  <c:v>-17.276595744680801</c:v>
                </c:pt>
                <c:pt idx="856">
                  <c:v>-17.276595744680801</c:v>
                </c:pt>
                <c:pt idx="857">
                  <c:v>-16.212765957446798</c:v>
                </c:pt>
                <c:pt idx="858">
                  <c:v>-19.231578947368401</c:v>
                </c:pt>
                <c:pt idx="859">
                  <c:v>-13.797872340425499</c:v>
                </c:pt>
                <c:pt idx="860">
                  <c:v>-13.946808510638199</c:v>
                </c:pt>
                <c:pt idx="861">
                  <c:v>-14.6947368421052</c:v>
                </c:pt>
                <c:pt idx="862">
                  <c:v>-14.6947368421052</c:v>
                </c:pt>
                <c:pt idx="863">
                  <c:v>-14.136842105263099</c:v>
                </c:pt>
                <c:pt idx="864">
                  <c:v>-15.6770833333333</c:v>
                </c:pt>
                <c:pt idx="865">
                  <c:v>-10.3125</c:v>
                </c:pt>
                <c:pt idx="866">
                  <c:v>-10.3125</c:v>
                </c:pt>
                <c:pt idx="867">
                  <c:v>-11.75</c:v>
                </c:pt>
                <c:pt idx="868">
                  <c:v>-9.0520833333333304</c:v>
                </c:pt>
                <c:pt idx="869">
                  <c:v>-12.051546391752501</c:v>
                </c:pt>
                <c:pt idx="870">
                  <c:v>-10.6288659793814</c:v>
                </c:pt>
                <c:pt idx="871">
                  <c:v>-10.567010309278301</c:v>
                </c:pt>
                <c:pt idx="872">
                  <c:v>-10.567010309278301</c:v>
                </c:pt>
                <c:pt idx="873">
                  <c:v>-12.567010309278301</c:v>
                </c:pt>
                <c:pt idx="874">
                  <c:v>-12.285714285714199</c:v>
                </c:pt>
                <c:pt idx="875">
                  <c:v>-10.877551020408101</c:v>
                </c:pt>
                <c:pt idx="876">
                  <c:v>-11.7755102040816</c:v>
                </c:pt>
                <c:pt idx="877">
                  <c:v>-11.7755102040816</c:v>
                </c:pt>
                <c:pt idx="878">
                  <c:v>-11.414141414141399</c:v>
                </c:pt>
                <c:pt idx="879">
                  <c:v>-9.1515151515151505</c:v>
                </c:pt>
                <c:pt idx="880">
                  <c:v>-9.1515151515151505</c:v>
                </c:pt>
                <c:pt idx="881">
                  <c:v>-12.06</c:v>
                </c:pt>
                <c:pt idx="882">
                  <c:v>-11.18</c:v>
                </c:pt>
                <c:pt idx="883">
                  <c:v>-9.4950495049504902</c:v>
                </c:pt>
                <c:pt idx="884">
                  <c:v>-9.6336633663366307</c:v>
                </c:pt>
                <c:pt idx="885">
                  <c:v>-11.009803921568601</c:v>
                </c:pt>
                <c:pt idx="886">
                  <c:v>-11.1844660194174</c:v>
                </c:pt>
                <c:pt idx="887">
                  <c:v>-13.1553398058252</c:v>
                </c:pt>
                <c:pt idx="888">
                  <c:v>-15.4660194174757</c:v>
                </c:pt>
                <c:pt idx="889">
                  <c:v>-15.378640776698999</c:v>
                </c:pt>
                <c:pt idx="890">
                  <c:v>-12.815533980582501</c:v>
                </c:pt>
                <c:pt idx="891">
                  <c:v>-15.126213592233</c:v>
                </c:pt>
                <c:pt idx="892">
                  <c:v>-12.5631067961165</c:v>
                </c:pt>
                <c:pt idx="893">
                  <c:v>-12.4038461538461</c:v>
                </c:pt>
                <c:pt idx="894">
                  <c:v>-12.788461538461499</c:v>
                </c:pt>
                <c:pt idx="895">
                  <c:v>-15.523809523809501</c:v>
                </c:pt>
                <c:pt idx="896">
                  <c:v>-15.104761904761901</c:v>
                </c:pt>
                <c:pt idx="897">
                  <c:v>-17.820754716981099</c:v>
                </c:pt>
                <c:pt idx="898">
                  <c:v>-17.820754716981099</c:v>
                </c:pt>
                <c:pt idx="899">
                  <c:v>-20.514018691588699</c:v>
                </c:pt>
                <c:pt idx="900">
                  <c:v>-20.740740740740701</c:v>
                </c:pt>
                <c:pt idx="901">
                  <c:v>-12.695238095238</c:v>
                </c:pt>
                <c:pt idx="902">
                  <c:v>-10.2095238095238</c:v>
                </c:pt>
                <c:pt idx="903">
                  <c:v>-10.141509433962201</c:v>
                </c:pt>
                <c:pt idx="904">
                  <c:v>-12.794392523364399</c:v>
                </c:pt>
                <c:pt idx="905">
                  <c:v>-15.481481481481399</c:v>
                </c:pt>
                <c:pt idx="906">
                  <c:v>-15.8715596330275</c:v>
                </c:pt>
                <c:pt idx="907">
                  <c:v>-13.2407407407407</c:v>
                </c:pt>
                <c:pt idx="908">
                  <c:v>-14.425925925925901</c:v>
                </c:pt>
                <c:pt idx="909">
                  <c:v>-17.045871559632999</c:v>
                </c:pt>
                <c:pt idx="910">
                  <c:v>-12.2777777777777</c:v>
                </c:pt>
                <c:pt idx="911">
                  <c:v>-13.2407407407407</c:v>
                </c:pt>
                <c:pt idx="912">
                  <c:v>-13.1851851851851</c:v>
                </c:pt>
                <c:pt idx="913">
                  <c:v>-10.963302752293499</c:v>
                </c:pt>
                <c:pt idx="914">
                  <c:v>-11.0183486238532</c:v>
                </c:pt>
                <c:pt idx="915">
                  <c:v>-12.339449541284401</c:v>
                </c:pt>
                <c:pt idx="916">
                  <c:v>-15.009090909090901</c:v>
                </c:pt>
                <c:pt idx="917">
                  <c:v>-17.684684684684601</c:v>
                </c:pt>
                <c:pt idx="918">
                  <c:v>-25.540540540540501</c:v>
                </c:pt>
                <c:pt idx="919">
                  <c:v>-8.75471698113207</c:v>
                </c:pt>
                <c:pt idx="920">
                  <c:v>-8.8679245283018808</c:v>
                </c:pt>
                <c:pt idx="921">
                  <c:v>-3.8490566037735801</c:v>
                </c:pt>
                <c:pt idx="922">
                  <c:v>-6.6168224299065397</c:v>
                </c:pt>
                <c:pt idx="923">
                  <c:v>-6.5607476635513997</c:v>
                </c:pt>
                <c:pt idx="924">
                  <c:v>-5.1481481481481399</c:v>
                </c:pt>
                <c:pt idx="925">
                  <c:v>-3.12962962962962</c:v>
                </c:pt>
                <c:pt idx="926">
                  <c:v>-5.9266055045871502</c:v>
                </c:pt>
                <c:pt idx="927">
                  <c:v>-7.2477064220183403</c:v>
                </c:pt>
                <c:pt idx="928">
                  <c:v>-8.6545454545454508</c:v>
                </c:pt>
                <c:pt idx="929">
                  <c:v>-9.0818181818181802</c:v>
                </c:pt>
                <c:pt idx="930">
                  <c:v>-10.378378378378301</c:v>
                </c:pt>
                <c:pt idx="931">
                  <c:v>-12.964285714285699</c:v>
                </c:pt>
                <c:pt idx="932">
                  <c:v>-13.6339285714285</c:v>
                </c:pt>
                <c:pt idx="933">
                  <c:v>-8.4090909090908994</c:v>
                </c:pt>
                <c:pt idx="934">
                  <c:v>-11.036036036036</c:v>
                </c:pt>
                <c:pt idx="935">
                  <c:v>-10.964285714285699</c:v>
                </c:pt>
                <c:pt idx="936">
                  <c:v>-13.522123893805301</c:v>
                </c:pt>
                <c:pt idx="937">
                  <c:v>-12.849557522123799</c:v>
                </c:pt>
                <c:pt idx="938">
                  <c:v>-7.6936936936936897</c:v>
                </c:pt>
                <c:pt idx="939">
                  <c:v>-7.7747747747747704</c:v>
                </c:pt>
                <c:pt idx="940">
                  <c:v>-9.5135135135135105</c:v>
                </c:pt>
                <c:pt idx="941">
                  <c:v>-9.9639639639639608</c:v>
                </c:pt>
                <c:pt idx="942">
                  <c:v>-10.482142857142801</c:v>
                </c:pt>
                <c:pt idx="943">
                  <c:v>-10.283185840707899</c:v>
                </c:pt>
                <c:pt idx="944">
                  <c:v>-10.2566371681415</c:v>
                </c:pt>
                <c:pt idx="945">
                  <c:v>-10.1929824561403</c:v>
                </c:pt>
                <c:pt idx="946">
                  <c:v>-11.0964912280701</c:v>
                </c:pt>
                <c:pt idx="947">
                  <c:v>-11.0175438596491</c:v>
                </c:pt>
                <c:pt idx="948">
                  <c:v>-11</c:v>
                </c:pt>
                <c:pt idx="949">
                  <c:v>-12.3217391304347</c:v>
                </c:pt>
                <c:pt idx="950">
                  <c:v>-10.2521739130434</c:v>
                </c:pt>
                <c:pt idx="951">
                  <c:v>-12.3478260869565</c:v>
                </c:pt>
                <c:pt idx="952">
                  <c:v>-11.1810344827586</c:v>
                </c:pt>
                <c:pt idx="953">
                  <c:v>-10.293103448275801</c:v>
                </c:pt>
                <c:pt idx="954">
                  <c:v>-9.1034482758620694</c:v>
                </c:pt>
                <c:pt idx="955">
                  <c:v>-9.8620689655172402</c:v>
                </c:pt>
                <c:pt idx="956">
                  <c:v>-12.282051282051199</c:v>
                </c:pt>
                <c:pt idx="957">
                  <c:v>-9.8706896551724093</c:v>
                </c:pt>
                <c:pt idx="958">
                  <c:v>-9.1120689655172402</c:v>
                </c:pt>
                <c:pt idx="959">
                  <c:v>-10.2758620689655</c:v>
                </c:pt>
                <c:pt idx="960">
                  <c:v>-9.6982758620689609</c:v>
                </c:pt>
                <c:pt idx="961">
                  <c:v>-12.179487179487101</c:v>
                </c:pt>
                <c:pt idx="962">
                  <c:v>-13.2711864406779</c:v>
                </c:pt>
                <c:pt idx="963">
                  <c:v>-13.8991596638655</c:v>
                </c:pt>
                <c:pt idx="964">
                  <c:v>-13.873949579831899</c:v>
                </c:pt>
                <c:pt idx="965">
                  <c:v>-16.233333333333299</c:v>
                </c:pt>
                <c:pt idx="966">
                  <c:v>-18.603305785123901</c:v>
                </c:pt>
                <c:pt idx="967">
                  <c:v>-20.9098360655737</c:v>
                </c:pt>
                <c:pt idx="968">
                  <c:v>-19.778688524590098</c:v>
                </c:pt>
                <c:pt idx="969">
                  <c:v>-19.910569105691</c:v>
                </c:pt>
                <c:pt idx="970">
                  <c:v>-22.193548387096701</c:v>
                </c:pt>
                <c:pt idx="971">
                  <c:v>-20.431999999999999</c:v>
                </c:pt>
                <c:pt idx="972">
                  <c:v>-22.357142857142801</c:v>
                </c:pt>
                <c:pt idx="973">
                  <c:v>-24.880952380952301</c:v>
                </c:pt>
                <c:pt idx="974">
                  <c:v>-11.2666666666666</c:v>
                </c:pt>
                <c:pt idx="975">
                  <c:v>-11.2666666666666</c:v>
                </c:pt>
                <c:pt idx="976">
                  <c:v>-10.4333333333333</c:v>
                </c:pt>
                <c:pt idx="977">
                  <c:v>-10.4333333333333</c:v>
                </c:pt>
                <c:pt idx="978">
                  <c:v>-7.7333333333333298</c:v>
                </c:pt>
                <c:pt idx="979">
                  <c:v>-9.7166666666666597</c:v>
                </c:pt>
                <c:pt idx="980">
                  <c:v>-8.4666666666666597</c:v>
                </c:pt>
                <c:pt idx="981">
                  <c:v>-10.876033057851201</c:v>
                </c:pt>
                <c:pt idx="982">
                  <c:v>-8.4666666666666597</c:v>
                </c:pt>
                <c:pt idx="983">
                  <c:v>-9.6363636363636296</c:v>
                </c:pt>
                <c:pt idx="984">
                  <c:v>-9.70247933884297</c:v>
                </c:pt>
                <c:pt idx="985">
                  <c:v>-10.165289256198299</c:v>
                </c:pt>
                <c:pt idx="986">
                  <c:v>-7.65289256198347</c:v>
                </c:pt>
                <c:pt idx="987">
                  <c:v>-7.8442622950819603</c:v>
                </c:pt>
                <c:pt idx="988">
                  <c:v>-7.6829268292682897</c:v>
                </c:pt>
                <c:pt idx="989">
                  <c:v>-12.780487804878</c:v>
                </c:pt>
                <c:pt idx="990">
                  <c:v>-14.292682926829199</c:v>
                </c:pt>
                <c:pt idx="991">
                  <c:v>-11.9754098360655</c:v>
                </c:pt>
                <c:pt idx="992">
                  <c:v>-11.9754098360655</c:v>
                </c:pt>
                <c:pt idx="993">
                  <c:v>-9.5284552845528392</c:v>
                </c:pt>
                <c:pt idx="994">
                  <c:v>-10.3414634146341</c:v>
                </c:pt>
                <c:pt idx="995">
                  <c:v>-10.1532258064516</c:v>
                </c:pt>
                <c:pt idx="996">
                  <c:v>-12.496</c:v>
                </c:pt>
                <c:pt idx="997">
                  <c:v>-11.167999999999999</c:v>
                </c:pt>
                <c:pt idx="998">
                  <c:v>-13.4603174603174</c:v>
                </c:pt>
                <c:pt idx="999">
                  <c:v>-11.079365079364999</c:v>
                </c:pt>
                <c:pt idx="1000">
                  <c:v>-8.64</c:v>
                </c:pt>
                <c:pt idx="1001">
                  <c:v>-9.2720000000000002</c:v>
                </c:pt>
                <c:pt idx="1002">
                  <c:v>-7.8959999999999999</c:v>
                </c:pt>
                <c:pt idx="1003">
                  <c:v>-7.4240000000000004</c:v>
                </c:pt>
                <c:pt idx="1004">
                  <c:v>-9.8412698412698401</c:v>
                </c:pt>
                <c:pt idx="1005">
                  <c:v>-12.1496062992125</c:v>
                </c:pt>
                <c:pt idx="1006">
                  <c:v>-7.3120000000000003</c:v>
                </c:pt>
                <c:pt idx="1007">
                  <c:v>-7.3120000000000003</c:v>
                </c:pt>
                <c:pt idx="1008">
                  <c:v>-5</c:v>
                </c:pt>
                <c:pt idx="1009">
                  <c:v>-7.2063492063492003</c:v>
                </c:pt>
                <c:pt idx="1010">
                  <c:v>-6.1968503937007799</c:v>
                </c:pt>
                <c:pt idx="1011">
                  <c:v>-6.1968503937007799</c:v>
                </c:pt>
                <c:pt idx="1012">
                  <c:v>-7.9133858267716501</c:v>
                </c:pt>
                <c:pt idx="1013">
                  <c:v>-6.7322834645669198</c:v>
                </c:pt>
                <c:pt idx="1014">
                  <c:v>-7.9453125</c:v>
                </c:pt>
                <c:pt idx="1015">
                  <c:v>-9.3984375</c:v>
                </c:pt>
                <c:pt idx="1016">
                  <c:v>-6.7109375</c:v>
                </c:pt>
                <c:pt idx="1017">
                  <c:v>-8.9922480620155003</c:v>
                </c:pt>
                <c:pt idx="1018">
                  <c:v>-13.2868217054263</c:v>
                </c:pt>
                <c:pt idx="1019">
                  <c:v>-3.4126984126984099</c:v>
                </c:pt>
                <c:pt idx="1020">
                  <c:v>-5.6190476190476097</c:v>
                </c:pt>
                <c:pt idx="1021">
                  <c:v>-3.3622047244094402</c:v>
                </c:pt>
                <c:pt idx="1022">
                  <c:v>-5.8582677165354298</c:v>
                </c:pt>
                <c:pt idx="1023">
                  <c:v>-5.8582677165354298</c:v>
                </c:pt>
                <c:pt idx="1024">
                  <c:v>-8.15625</c:v>
                </c:pt>
                <c:pt idx="1025">
                  <c:v>-6.296875</c:v>
                </c:pt>
                <c:pt idx="1026">
                  <c:v>-6.984375</c:v>
                </c:pt>
                <c:pt idx="1027">
                  <c:v>-6.984375</c:v>
                </c:pt>
                <c:pt idx="1028">
                  <c:v>-7.4806201550387597</c:v>
                </c:pt>
                <c:pt idx="1029">
                  <c:v>-4.9147286821705398</c:v>
                </c:pt>
                <c:pt idx="1030">
                  <c:v>-4.9689922480620101</c:v>
                </c:pt>
                <c:pt idx="1031">
                  <c:v>-3.67441860465116</c:v>
                </c:pt>
                <c:pt idx="1032">
                  <c:v>-4.7286821705426298</c:v>
                </c:pt>
                <c:pt idx="1033">
                  <c:v>-1.9140625</c:v>
                </c:pt>
                <c:pt idx="1034">
                  <c:v>-2.1484375</c:v>
                </c:pt>
                <c:pt idx="1035">
                  <c:v>-0.94573643410852704</c:v>
                </c:pt>
                <c:pt idx="1036">
                  <c:v>-1.7209302325581299</c:v>
                </c:pt>
                <c:pt idx="1037">
                  <c:v>-1.984496124031</c:v>
                </c:pt>
                <c:pt idx="1038">
                  <c:v>0.34615384615384598</c:v>
                </c:pt>
                <c:pt idx="1039">
                  <c:v>-5.8538461538461499</c:v>
                </c:pt>
                <c:pt idx="1040">
                  <c:v>2.6984126984126902</c:v>
                </c:pt>
                <c:pt idx="1041">
                  <c:v>2.3779527559055098</c:v>
                </c:pt>
                <c:pt idx="1042">
                  <c:v>3.1653543307086598</c:v>
                </c:pt>
                <c:pt idx="1043">
                  <c:v>3.0546875</c:v>
                </c:pt>
                <c:pt idx="1044">
                  <c:v>3.0546875</c:v>
                </c:pt>
                <c:pt idx="1045">
                  <c:v>3.8671875</c:v>
                </c:pt>
                <c:pt idx="1046">
                  <c:v>3.0078125</c:v>
                </c:pt>
                <c:pt idx="1047">
                  <c:v>2.6171875</c:v>
                </c:pt>
                <c:pt idx="1048">
                  <c:v>4.609375</c:v>
                </c:pt>
                <c:pt idx="1049">
                  <c:v>5.6640625</c:v>
                </c:pt>
                <c:pt idx="1050">
                  <c:v>6.6976744186046497</c:v>
                </c:pt>
                <c:pt idx="1051">
                  <c:v>6.3153846153846098</c:v>
                </c:pt>
                <c:pt idx="1052">
                  <c:v>6.63846153846153</c:v>
                </c:pt>
                <c:pt idx="1053">
                  <c:v>5.2692307692307603</c:v>
                </c:pt>
                <c:pt idx="1054">
                  <c:v>4.5</c:v>
                </c:pt>
                <c:pt idx="1055">
                  <c:v>3.34615384615384</c:v>
                </c:pt>
                <c:pt idx="1056">
                  <c:v>4.5</c:v>
                </c:pt>
                <c:pt idx="1057">
                  <c:v>5.7769230769230697</c:v>
                </c:pt>
                <c:pt idx="1058">
                  <c:v>5.9</c:v>
                </c:pt>
                <c:pt idx="1059">
                  <c:v>5.9</c:v>
                </c:pt>
                <c:pt idx="1060">
                  <c:v>4.74615384615384</c:v>
                </c:pt>
                <c:pt idx="1061">
                  <c:v>3.7480916030534299</c:v>
                </c:pt>
                <c:pt idx="1062">
                  <c:v>4.3969465648854902</c:v>
                </c:pt>
                <c:pt idx="1063">
                  <c:v>2.6030534351145</c:v>
                </c:pt>
                <c:pt idx="1064">
                  <c:v>3.3664122137404502</c:v>
                </c:pt>
                <c:pt idx="1065">
                  <c:v>1.0454545454545401</c:v>
                </c:pt>
                <c:pt idx="1066">
                  <c:v>1.0454545454545401</c:v>
                </c:pt>
                <c:pt idx="1067">
                  <c:v>-2.2556390977443601E-2</c:v>
                </c:pt>
                <c:pt idx="1068">
                  <c:v>2.2727272727272698</c:v>
                </c:pt>
                <c:pt idx="1069">
                  <c:v>2.65151515151515</c:v>
                </c:pt>
                <c:pt idx="1070">
                  <c:v>0.32330827067669099</c:v>
                </c:pt>
                <c:pt idx="1071">
                  <c:v>0.150375939849624</c:v>
                </c:pt>
                <c:pt idx="1072">
                  <c:v>-0.38059701492537301</c:v>
                </c:pt>
                <c:pt idx="1073">
                  <c:v>1.9248120300751801</c:v>
                </c:pt>
                <c:pt idx="1074">
                  <c:v>2.0597014925373101</c:v>
                </c:pt>
                <c:pt idx="1075">
                  <c:v>0.58955223880596996</c:v>
                </c:pt>
                <c:pt idx="1076">
                  <c:v>-4.3656716417910397</c:v>
                </c:pt>
                <c:pt idx="1077">
                  <c:v>-7.4925373134328304</c:v>
                </c:pt>
                <c:pt idx="1078">
                  <c:v>-0.71755725190839603</c:v>
                </c:pt>
                <c:pt idx="1079">
                  <c:v>-0.71755725190839603</c:v>
                </c:pt>
                <c:pt idx="1080">
                  <c:v>1.2061068702290001</c:v>
                </c:pt>
                <c:pt idx="1081">
                  <c:v>1.21374045801526</c:v>
                </c:pt>
                <c:pt idx="1082">
                  <c:v>-2.66412213740458</c:v>
                </c:pt>
                <c:pt idx="1083">
                  <c:v>-3.6717557251908302</c:v>
                </c:pt>
                <c:pt idx="1084">
                  <c:v>-2.5114503816793801</c:v>
                </c:pt>
                <c:pt idx="1085">
                  <c:v>-3.1145038167938899</c:v>
                </c:pt>
                <c:pt idx="1086">
                  <c:v>1.3</c:v>
                </c:pt>
                <c:pt idx="1087">
                  <c:v>-1.0229007633587699</c:v>
                </c:pt>
                <c:pt idx="1088">
                  <c:v>-4.1526717557251898</c:v>
                </c:pt>
                <c:pt idx="1089">
                  <c:v>-2.9847328244274798</c:v>
                </c:pt>
                <c:pt idx="1090">
                  <c:v>-0.72307692307692295</c:v>
                </c:pt>
                <c:pt idx="1091">
                  <c:v>1.2538461538461501</c:v>
                </c:pt>
                <c:pt idx="1092">
                  <c:v>6.15384615384615E-2</c:v>
                </c:pt>
                <c:pt idx="1093">
                  <c:v>-0.107692307692307</c:v>
                </c:pt>
                <c:pt idx="1094">
                  <c:v>-2.4656488549618301</c:v>
                </c:pt>
                <c:pt idx="1095">
                  <c:v>-3.0916030534351102</c:v>
                </c:pt>
                <c:pt idx="1096">
                  <c:v>-5.3636363636363598</c:v>
                </c:pt>
                <c:pt idx="1097">
                  <c:v>-0.73846153846153795</c:v>
                </c:pt>
                <c:pt idx="1098">
                  <c:v>1.3435114503816701</c:v>
                </c:pt>
                <c:pt idx="1099">
                  <c:v>-0.61832061068702204</c:v>
                </c:pt>
                <c:pt idx="1100">
                  <c:v>-0.56818181818181801</c:v>
                </c:pt>
                <c:pt idx="1101">
                  <c:v>-0.56818181818181801</c:v>
                </c:pt>
                <c:pt idx="1102">
                  <c:v>-2.44360902255639</c:v>
                </c:pt>
                <c:pt idx="1103">
                  <c:v>0.25563909774436</c:v>
                </c:pt>
                <c:pt idx="1104">
                  <c:v>-0.12030075187969901</c:v>
                </c:pt>
                <c:pt idx="1105">
                  <c:v>-0.12030075187969901</c:v>
                </c:pt>
                <c:pt idx="1106">
                  <c:v>0.87218045112781895</c:v>
                </c:pt>
                <c:pt idx="1107">
                  <c:v>2.7727272727272698</c:v>
                </c:pt>
                <c:pt idx="1108">
                  <c:v>2.7727272727272698</c:v>
                </c:pt>
                <c:pt idx="1109">
                  <c:v>1.77272727272727</c:v>
                </c:pt>
                <c:pt idx="1110">
                  <c:v>1.77272727272727</c:v>
                </c:pt>
                <c:pt idx="1111">
                  <c:v>-2.21969696969696</c:v>
                </c:pt>
                <c:pt idx="1112">
                  <c:v>-0.87121212121212099</c:v>
                </c:pt>
                <c:pt idx="1113">
                  <c:v>-3.1654135338345801</c:v>
                </c:pt>
                <c:pt idx="1114">
                  <c:v>-4.9097744360902196</c:v>
                </c:pt>
                <c:pt idx="1115">
                  <c:v>-2.8195488721804498</c:v>
                </c:pt>
                <c:pt idx="1116">
                  <c:v>-3.4360902255639099</c:v>
                </c:pt>
                <c:pt idx="1117">
                  <c:v>-4.5639097744360901</c:v>
                </c:pt>
                <c:pt idx="1118">
                  <c:v>-7.6335877862595394E-2</c:v>
                </c:pt>
                <c:pt idx="1119">
                  <c:v>-1.96969696969696</c:v>
                </c:pt>
                <c:pt idx="1120">
                  <c:v>-3.0833333333333299</c:v>
                </c:pt>
                <c:pt idx="1121">
                  <c:v>-1.19847328244274</c:v>
                </c:pt>
                <c:pt idx="1122">
                  <c:v>-0.43511450381679301</c:v>
                </c:pt>
                <c:pt idx="1123">
                  <c:v>-2.72727272727272</c:v>
                </c:pt>
                <c:pt idx="1124">
                  <c:v>-1.37878787878787</c:v>
                </c:pt>
                <c:pt idx="1125">
                  <c:v>0.99236641221374</c:v>
                </c:pt>
                <c:pt idx="1126">
                  <c:v>3.4656488549618301</c:v>
                </c:pt>
                <c:pt idx="1127">
                  <c:v>3.3030303030303001</c:v>
                </c:pt>
                <c:pt idx="1128">
                  <c:v>3.7803030303030298</c:v>
                </c:pt>
                <c:pt idx="1129">
                  <c:v>3.75187969924812</c:v>
                </c:pt>
                <c:pt idx="1130">
                  <c:v>1.8120300751879601</c:v>
                </c:pt>
                <c:pt idx="1131">
                  <c:v>1.1865671641791</c:v>
                </c:pt>
                <c:pt idx="1132">
                  <c:v>5.3582089552238799</c:v>
                </c:pt>
                <c:pt idx="1133">
                  <c:v>5.0370370370370301</c:v>
                </c:pt>
                <c:pt idx="1134">
                  <c:v>2</c:v>
                </c:pt>
                <c:pt idx="1135">
                  <c:v>-2.1407407407407399</c:v>
                </c:pt>
                <c:pt idx="1136">
                  <c:v>-4.6888888888888802</c:v>
                </c:pt>
                <c:pt idx="1137">
                  <c:v>-5.7703703703703697</c:v>
                </c:pt>
                <c:pt idx="1138">
                  <c:v>-7.9558823529411704</c:v>
                </c:pt>
                <c:pt idx="1139">
                  <c:v>-3.57462686567164</c:v>
                </c:pt>
                <c:pt idx="1140">
                  <c:v>-3.57462686567164</c:v>
                </c:pt>
                <c:pt idx="1141">
                  <c:v>-4.5703703703703704</c:v>
                </c:pt>
                <c:pt idx="1142">
                  <c:v>-6.2296296296296196</c:v>
                </c:pt>
                <c:pt idx="1143">
                  <c:v>-2.23880597014925</c:v>
                </c:pt>
                <c:pt idx="1144">
                  <c:v>-0.95522388059701402</c:v>
                </c:pt>
                <c:pt idx="1145">
                  <c:v>-4.6716417910447703</c:v>
                </c:pt>
                <c:pt idx="1146">
                  <c:v>-2.6567164179104399</c:v>
                </c:pt>
                <c:pt idx="1147">
                  <c:v>-4.4776119402985</c:v>
                </c:pt>
                <c:pt idx="1148">
                  <c:v>-4.8507462686567102</c:v>
                </c:pt>
                <c:pt idx="1149">
                  <c:v>-4.8507462686567102</c:v>
                </c:pt>
                <c:pt idx="1150">
                  <c:v>-5.5970149253731298</c:v>
                </c:pt>
                <c:pt idx="1151">
                  <c:v>-3.8656716417910402</c:v>
                </c:pt>
                <c:pt idx="1152">
                  <c:v>0.77611940298507398</c:v>
                </c:pt>
                <c:pt idx="1153">
                  <c:v>-4.4179104477611899</c:v>
                </c:pt>
                <c:pt idx="1154">
                  <c:v>-3.29850746268656</c:v>
                </c:pt>
                <c:pt idx="1155">
                  <c:v>-4.2835820895522296</c:v>
                </c:pt>
                <c:pt idx="1156">
                  <c:v>-4.2835820895522296</c:v>
                </c:pt>
                <c:pt idx="1157">
                  <c:v>-5.4029850746268604</c:v>
                </c:pt>
                <c:pt idx="1158">
                  <c:v>-9.4402985074626802</c:v>
                </c:pt>
                <c:pt idx="1159">
                  <c:v>-7.2330827067669103</c:v>
                </c:pt>
                <c:pt idx="1160">
                  <c:v>-6.1052631578947301</c:v>
                </c:pt>
                <c:pt idx="1161">
                  <c:v>-5.44360902255639</c:v>
                </c:pt>
                <c:pt idx="1162">
                  <c:v>-3.0902255639097702</c:v>
                </c:pt>
                <c:pt idx="1163">
                  <c:v>-2.9924812030075101</c:v>
                </c:pt>
                <c:pt idx="1164">
                  <c:v>-1.8345864661654101</c:v>
                </c:pt>
                <c:pt idx="1165">
                  <c:v>-4.1567164179104399</c:v>
                </c:pt>
                <c:pt idx="1166">
                  <c:v>-4.5298507462686501</c:v>
                </c:pt>
                <c:pt idx="1167">
                  <c:v>-4.4850746268656696</c:v>
                </c:pt>
                <c:pt idx="1168">
                  <c:v>-5.4701492537313401</c:v>
                </c:pt>
                <c:pt idx="1169">
                  <c:v>-5.6148148148148103</c:v>
                </c:pt>
                <c:pt idx="1170">
                  <c:v>-5.6148148148148103</c:v>
                </c:pt>
                <c:pt idx="1171">
                  <c:v>-5.6148148148148103</c:v>
                </c:pt>
                <c:pt idx="1172">
                  <c:v>-2.6691176470588198</c:v>
                </c:pt>
                <c:pt idx="1173">
                  <c:v>-3.3529411764705799</c:v>
                </c:pt>
                <c:pt idx="1174">
                  <c:v>-6.4485294117647003</c:v>
                </c:pt>
                <c:pt idx="1175">
                  <c:v>-6.4485294117647003</c:v>
                </c:pt>
                <c:pt idx="1176">
                  <c:v>-4.25</c:v>
                </c:pt>
                <c:pt idx="1177">
                  <c:v>-3.2720588235294099</c:v>
                </c:pt>
                <c:pt idx="1178">
                  <c:v>-3.95588235294117</c:v>
                </c:pt>
                <c:pt idx="1179">
                  <c:v>-3.95588235294117</c:v>
                </c:pt>
                <c:pt idx="1180">
                  <c:v>-4.2554744525547399</c:v>
                </c:pt>
                <c:pt idx="1181">
                  <c:v>-4.9854014598540104</c:v>
                </c:pt>
                <c:pt idx="1182">
                  <c:v>-5.9202898550724603</c:v>
                </c:pt>
                <c:pt idx="1183">
                  <c:v>-5.8985507246376798</c:v>
                </c:pt>
                <c:pt idx="1184">
                  <c:v>-4.7898550724637596</c:v>
                </c:pt>
                <c:pt idx="1185">
                  <c:v>-4.8201438848920803</c:v>
                </c:pt>
                <c:pt idx="1186">
                  <c:v>-0.70503597122302097</c:v>
                </c:pt>
                <c:pt idx="1187">
                  <c:v>-1</c:v>
                </c:pt>
                <c:pt idx="1188">
                  <c:v>-0.55000000000000004</c:v>
                </c:pt>
                <c:pt idx="1189">
                  <c:v>-1.6071428571428501</c:v>
                </c:pt>
                <c:pt idx="1190">
                  <c:v>-1.5928571428571401</c:v>
                </c:pt>
                <c:pt idx="1191">
                  <c:v>-1.45</c:v>
                </c:pt>
                <c:pt idx="1192">
                  <c:v>-2.1</c:v>
                </c:pt>
                <c:pt idx="1193">
                  <c:v>0.22695035460992899</c:v>
                </c:pt>
                <c:pt idx="1194">
                  <c:v>0.58156028368794299</c:v>
                </c:pt>
                <c:pt idx="1195">
                  <c:v>0.58156028368794299</c:v>
                </c:pt>
                <c:pt idx="1196">
                  <c:v>0.58156028368794299</c:v>
                </c:pt>
                <c:pt idx="1197">
                  <c:v>0.60283687943262398</c:v>
                </c:pt>
                <c:pt idx="1198">
                  <c:v>0.60283687943262398</c:v>
                </c:pt>
                <c:pt idx="1199">
                  <c:v>0.91489361702127603</c:v>
                </c:pt>
                <c:pt idx="1200">
                  <c:v>-0.23943661971830901</c:v>
                </c:pt>
                <c:pt idx="1201">
                  <c:v>-0.22535211267605601</c:v>
                </c:pt>
                <c:pt idx="1202">
                  <c:v>-2.9507042253521099</c:v>
                </c:pt>
                <c:pt idx="1203">
                  <c:v>2.3617021276595702</c:v>
                </c:pt>
                <c:pt idx="1204">
                  <c:v>2.3617021276595702</c:v>
                </c:pt>
                <c:pt idx="1205">
                  <c:v>3.9432624113475101</c:v>
                </c:pt>
                <c:pt idx="1206">
                  <c:v>3.7887323943661899</c:v>
                </c:pt>
                <c:pt idx="1207">
                  <c:v>4.1408450704225297</c:v>
                </c:pt>
                <c:pt idx="1208">
                  <c:v>4.0909090909090899</c:v>
                </c:pt>
                <c:pt idx="1209">
                  <c:v>3</c:v>
                </c:pt>
                <c:pt idx="1210">
                  <c:v>4.79020979020979</c:v>
                </c:pt>
                <c:pt idx="1211">
                  <c:v>4.3356643356643296</c:v>
                </c:pt>
                <c:pt idx="1212">
                  <c:v>4.2657342657342596</c:v>
                </c:pt>
                <c:pt idx="1213">
                  <c:v>4.0979020979020904</c:v>
                </c:pt>
                <c:pt idx="1214">
                  <c:v>3.7622377622377599</c:v>
                </c:pt>
                <c:pt idx="1215">
                  <c:v>3.77622377622377</c:v>
                </c:pt>
                <c:pt idx="1216">
                  <c:v>3.9090909090908998</c:v>
                </c:pt>
                <c:pt idx="1217">
                  <c:v>4.9160839160839096</c:v>
                </c:pt>
                <c:pt idx="1218">
                  <c:v>6.0069930069930004</c:v>
                </c:pt>
                <c:pt idx="1219">
                  <c:v>4.6153846153846096</c:v>
                </c:pt>
                <c:pt idx="1220">
                  <c:v>3.6993006993006898</c:v>
                </c:pt>
                <c:pt idx="1221">
                  <c:v>7</c:v>
                </c:pt>
                <c:pt idx="1222">
                  <c:v>7.1328671328671298</c:v>
                </c:pt>
                <c:pt idx="1223">
                  <c:v>3.2027972027971998</c:v>
                </c:pt>
                <c:pt idx="1224">
                  <c:v>0.99300699300699302</c:v>
                </c:pt>
                <c:pt idx="1225">
                  <c:v>0.98611111111111105</c:v>
                </c:pt>
                <c:pt idx="1226">
                  <c:v>2.0277777777777701</c:v>
                </c:pt>
                <c:pt idx="1227">
                  <c:v>2.0277777777777701</c:v>
                </c:pt>
                <c:pt idx="1228">
                  <c:v>1.0277777777777699</c:v>
                </c:pt>
                <c:pt idx="1229">
                  <c:v>1.06944444444444</c:v>
                </c:pt>
                <c:pt idx="1230">
                  <c:v>1.1111111111111101</c:v>
                </c:pt>
                <c:pt idx="1231">
                  <c:v>2.9230769230769198</c:v>
                </c:pt>
                <c:pt idx="1232">
                  <c:v>2.9650349650349601</c:v>
                </c:pt>
                <c:pt idx="1233">
                  <c:v>2.9650349650349601</c:v>
                </c:pt>
                <c:pt idx="1234">
                  <c:v>2.9790209790209699</c:v>
                </c:pt>
                <c:pt idx="1235">
                  <c:v>2.86713286713286</c:v>
                </c:pt>
                <c:pt idx="1236">
                  <c:v>1.8611111111111101</c:v>
                </c:pt>
                <c:pt idx="1237">
                  <c:v>1.8611111111111101</c:v>
                </c:pt>
                <c:pt idx="1238">
                  <c:v>2.55555555555555</c:v>
                </c:pt>
                <c:pt idx="1239">
                  <c:v>5.2827586206896502</c:v>
                </c:pt>
                <c:pt idx="1240">
                  <c:v>3.4</c:v>
                </c:pt>
                <c:pt idx="1241">
                  <c:v>3.5379310344827499</c:v>
                </c:pt>
                <c:pt idx="1242">
                  <c:v>3.6758620689655102</c:v>
                </c:pt>
                <c:pt idx="1243">
                  <c:v>5.47586206896551</c:v>
                </c:pt>
                <c:pt idx="1244">
                  <c:v>6.1241379310344799</c:v>
                </c:pt>
                <c:pt idx="1245">
                  <c:v>6.2620689655172397</c:v>
                </c:pt>
                <c:pt idx="1246">
                  <c:v>5.36551724137931</c:v>
                </c:pt>
                <c:pt idx="1247">
                  <c:v>3.5862068965517202</c:v>
                </c:pt>
                <c:pt idx="1248">
                  <c:v>1.4452054794520499</c:v>
                </c:pt>
                <c:pt idx="1249">
                  <c:v>0.34246575342465702</c:v>
                </c:pt>
                <c:pt idx="1250">
                  <c:v>-1.72108843537414</c:v>
                </c:pt>
                <c:pt idx="1251">
                  <c:v>-1.0408163265306101</c:v>
                </c:pt>
                <c:pt idx="1252">
                  <c:v>-1.03378378378378</c:v>
                </c:pt>
                <c:pt idx="1253">
                  <c:v>0.23648648648648599</c:v>
                </c:pt>
                <c:pt idx="1254">
                  <c:v>-0.101351351351351</c:v>
                </c:pt>
                <c:pt idx="1255">
                  <c:v>6.9379310344827498</c:v>
                </c:pt>
                <c:pt idx="1256">
                  <c:v>7.3241379310344801</c:v>
                </c:pt>
                <c:pt idx="1257">
                  <c:v>6.88356164383561</c:v>
                </c:pt>
                <c:pt idx="1258">
                  <c:v>5.8767123287671197</c:v>
                </c:pt>
                <c:pt idx="1259">
                  <c:v>4.1156462585033999</c:v>
                </c:pt>
                <c:pt idx="1260">
                  <c:v>4.1360544217686996</c:v>
                </c:pt>
                <c:pt idx="1261">
                  <c:v>4.1360544217686996</c:v>
                </c:pt>
                <c:pt idx="1262">
                  <c:v>5.9115646258503398</c:v>
                </c:pt>
                <c:pt idx="1263">
                  <c:v>5.5102040816326499</c:v>
                </c:pt>
                <c:pt idx="1264">
                  <c:v>5.5102040816326499</c:v>
                </c:pt>
                <c:pt idx="1265">
                  <c:v>4.9387755102040796</c:v>
                </c:pt>
                <c:pt idx="1266">
                  <c:v>7.4391891891891797</c:v>
                </c:pt>
                <c:pt idx="1267">
                  <c:v>10.351351351351299</c:v>
                </c:pt>
                <c:pt idx="1268">
                  <c:v>10.391891891891801</c:v>
                </c:pt>
                <c:pt idx="1269">
                  <c:v>10.054054054053999</c:v>
                </c:pt>
                <c:pt idx="1270">
                  <c:v>10.344594594594501</c:v>
                </c:pt>
                <c:pt idx="1271">
                  <c:v>8.4697986577181208</c:v>
                </c:pt>
                <c:pt idx="1272">
                  <c:v>7.7986577181207997</c:v>
                </c:pt>
                <c:pt idx="1273">
                  <c:v>7.7986577181207997</c:v>
                </c:pt>
                <c:pt idx="1274">
                  <c:v>7.7986577181207997</c:v>
                </c:pt>
                <c:pt idx="1275">
                  <c:v>6.98</c:v>
                </c:pt>
                <c:pt idx="1276">
                  <c:v>6.98</c:v>
                </c:pt>
                <c:pt idx="1277">
                  <c:v>7.98</c:v>
                </c:pt>
                <c:pt idx="1278">
                  <c:v>6.98</c:v>
                </c:pt>
                <c:pt idx="1279">
                  <c:v>6.98</c:v>
                </c:pt>
                <c:pt idx="1280">
                  <c:v>12.8590604026845</c:v>
                </c:pt>
                <c:pt idx="1281">
                  <c:v>11.657718120805299</c:v>
                </c:pt>
                <c:pt idx="1282">
                  <c:v>11.3221476510067</c:v>
                </c:pt>
                <c:pt idx="1283">
                  <c:v>11.3221476510067</c:v>
                </c:pt>
                <c:pt idx="1284">
                  <c:v>11.3221476510067</c:v>
                </c:pt>
                <c:pt idx="1285">
                  <c:v>9.8456375838926107</c:v>
                </c:pt>
                <c:pt idx="1286">
                  <c:v>8.8456375838926107</c:v>
                </c:pt>
                <c:pt idx="1287">
                  <c:v>8.8523489932885902</c:v>
                </c:pt>
                <c:pt idx="1288">
                  <c:v>7.3892617449664399</c:v>
                </c:pt>
                <c:pt idx="1289">
                  <c:v>8.8322147651006695</c:v>
                </c:pt>
                <c:pt idx="1290">
                  <c:v>11.4228187919463</c:v>
                </c:pt>
                <c:pt idx="1291">
                  <c:v>17.554794520547901</c:v>
                </c:pt>
                <c:pt idx="1292">
                  <c:v>17.326530612244898</c:v>
                </c:pt>
                <c:pt idx="1293">
                  <c:v>15.176870748299301</c:v>
                </c:pt>
                <c:pt idx="1294">
                  <c:v>15.176870748299301</c:v>
                </c:pt>
                <c:pt idx="1295">
                  <c:v>15.176870748299301</c:v>
                </c:pt>
                <c:pt idx="1296">
                  <c:v>15.183673469387699</c:v>
                </c:pt>
                <c:pt idx="1297">
                  <c:v>16.204081632653001</c:v>
                </c:pt>
                <c:pt idx="1298">
                  <c:v>15.938775510204</c:v>
                </c:pt>
                <c:pt idx="1299">
                  <c:v>15.938775510204</c:v>
                </c:pt>
                <c:pt idx="1300">
                  <c:v>15.938775510204</c:v>
                </c:pt>
                <c:pt idx="1301">
                  <c:v>13.986486486486401</c:v>
                </c:pt>
                <c:pt idx="1302">
                  <c:v>20.178082191780799</c:v>
                </c:pt>
                <c:pt idx="1303">
                  <c:v>19.856164383561602</c:v>
                </c:pt>
                <c:pt idx="1304">
                  <c:v>18.7123287671232</c:v>
                </c:pt>
                <c:pt idx="1305">
                  <c:v>20.472602739726</c:v>
                </c:pt>
                <c:pt idx="1306">
                  <c:v>20.4931506849315</c:v>
                </c:pt>
                <c:pt idx="1307">
                  <c:v>20.376712328767098</c:v>
                </c:pt>
                <c:pt idx="1308">
                  <c:v>17.534246575342401</c:v>
                </c:pt>
                <c:pt idx="1309">
                  <c:v>15.972789115646201</c:v>
                </c:pt>
                <c:pt idx="1310">
                  <c:v>17.843537414965901</c:v>
                </c:pt>
                <c:pt idx="1311">
                  <c:v>16.979591836734599</c:v>
                </c:pt>
                <c:pt idx="1312">
                  <c:v>19.442176870748298</c:v>
                </c:pt>
                <c:pt idx="1313">
                  <c:v>18.209459459459399</c:v>
                </c:pt>
                <c:pt idx="1314">
                  <c:v>17.395973154362402</c:v>
                </c:pt>
                <c:pt idx="1315">
                  <c:v>16.315436241610701</c:v>
                </c:pt>
                <c:pt idx="1316">
                  <c:v>17.684563758389199</c:v>
                </c:pt>
                <c:pt idx="1317">
                  <c:v>15.566666666666601</c:v>
                </c:pt>
                <c:pt idx="1318">
                  <c:v>18.275167785234899</c:v>
                </c:pt>
                <c:pt idx="1319">
                  <c:v>16.1533333333333</c:v>
                </c:pt>
                <c:pt idx="1320">
                  <c:v>14.033333333333299</c:v>
                </c:pt>
                <c:pt idx="1321">
                  <c:v>14.033333333333299</c:v>
                </c:pt>
                <c:pt idx="1322">
                  <c:v>10.6</c:v>
                </c:pt>
                <c:pt idx="1323">
                  <c:v>14.5</c:v>
                </c:pt>
                <c:pt idx="1324">
                  <c:v>16.270270270270199</c:v>
                </c:pt>
                <c:pt idx="1325">
                  <c:v>16.270270270270199</c:v>
                </c:pt>
                <c:pt idx="1326">
                  <c:v>14.228187919463</c:v>
                </c:pt>
                <c:pt idx="1327">
                  <c:v>13.9597315436241</c:v>
                </c:pt>
                <c:pt idx="1328">
                  <c:v>8.2953020134228108</c:v>
                </c:pt>
                <c:pt idx="1329">
                  <c:v>2.7986577181208001</c:v>
                </c:pt>
                <c:pt idx="1330">
                  <c:v>0.72</c:v>
                </c:pt>
                <c:pt idx="1331">
                  <c:v>-1.08666666666666</c:v>
                </c:pt>
                <c:pt idx="1332">
                  <c:v>-1.1599999999999999</c:v>
                </c:pt>
                <c:pt idx="1333">
                  <c:v>-1.0529801324503301</c:v>
                </c:pt>
                <c:pt idx="1334">
                  <c:v>-0.69736842105263097</c:v>
                </c:pt>
                <c:pt idx="1335">
                  <c:v>0.80392156862745101</c:v>
                </c:pt>
                <c:pt idx="1336">
                  <c:v>0.75163398692810401</c:v>
                </c:pt>
                <c:pt idx="1337">
                  <c:v>0.90259740259740195</c:v>
                </c:pt>
                <c:pt idx="1338">
                  <c:v>1.3961038961038901</c:v>
                </c:pt>
                <c:pt idx="1339">
                  <c:v>1.5</c:v>
                </c:pt>
                <c:pt idx="1340">
                  <c:v>4.7857142857142803</c:v>
                </c:pt>
                <c:pt idx="1341">
                  <c:v>15.3825503355704</c:v>
                </c:pt>
                <c:pt idx="1342">
                  <c:v>15.261744966442899</c:v>
                </c:pt>
                <c:pt idx="1343">
                  <c:v>16.825503355704601</c:v>
                </c:pt>
                <c:pt idx="1344">
                  <c:v>17.268456375838898</c:v>
                </c:pt>
                <c:pt idx="1345">
                  <c:v>17.577181208053599</c:v>
                </c:pt>
                <c:pt idx="1346">
                  <c:v>16.2818791946308</c:v>
                </c:pt>
                <c:pt idx="1347">
                  <c:v>14.154362416107301</c:v>
                </c:pt>
                <c:pt idx="1348">
                  <c:v>14.4630872483221</c:v>
                </c:pt>
                <c:pt idx="1349">
                  <c:v>15.530201342281799</c:v>
                </c:pt>
                <c:pt idx="1350">
                  <c:v>15.7651006711409</c:v>
                </c:pt>
                <c:pt idx="1351">
                  <c:v>14.375838926174399</c:v>
                </c:pt>
                <c:pt idx="1352">
                  <c:v>13.3691275167785</c:v>
                </c:pt>
                <c:pt idx="1353">
                  <c:v>13.3691275167785</c:v>
                </c:pt>
                <c:pt idx="1354">
                  <c:v>14.154362416107301</c:v>
                </c:pt>
                <c:pt idx="1355">
                  <c:v>16.040268456375799</c:v>
                </c:pt>
                <c:pt idx="1356">
                  <c:v>16.114093959731498</c:v>
                </c:pt>
                <c:pt idx="1357">
                  <c:v>16.114093959731498</c:v>
                </c:pt>
                <c:pt idx="1358">
                  <c:v>15.241610738255</c:v>
                </c:pt>
                <c:pt idx="1359">
                  <c:v>14.570469798657699</c:v>
                </c:pt>
                <c:pt idx="1360">
                  <c:v>16.697986577181201</c:v>
                </c:pt>
                <c:pt idx="1361">
                  <c:v>15.248322147651001</c:v>
                </c:pt>
                <c:pt idx="1362">
                  <c:v>15.758389261744901</c:v>
                </c:pt>
                <c:pt idx="1363">
                  <c:v>6.5637583892617402</c:v>
                </c:pt>
                <c:pt idx="1364">
                  <c:v>6.4899328859060397</c:v>
                </c:pt>
                <c:pt idx="1365">
                  <c:v>12.671232876712301</c:v>
                </c:pt>
                <c:pt idx="1366">
                  <c:v>16.815068493150601</c:v>
                </c:pt>
                <c:pt idx="1367">
                  <c:v>19.842465753424602</c:v>
                </c:pt>
                <c:pt idx="1368">
                  <c:v>20.582191780821901</c:v>
                </c:pt>
                <c:pt idx="1369">
                  <c:v>18.664383561643799</c:v>
                </c:pt>
                <c:pt idx="1370">
                  <c:v>18.684931506849299</c:v>
                </c:pt>
                <c:pt idx="1371">
                  <c:v>18.904109589040999</c:v>
                </c:pt>
                <c:pt idx="1372">
                  <c:v>18.843537414965901</c:v>
                </c:pt>
                <c:pt idx="1373">
                  <c:v>18.843537414965901</c:v>
                </c:pt>
                <c:pt idx="1374">
                  <c:v>19.353741496598602</c:v>
                </c:pt>
                <c:pt idx="1375">
                  <c:v>19.863945578231199</c:v>
                </c:pt>
                <c:pt idx="1376">
                  <c:v>19.863945578231199</c:v>
                </c:pt>
                <c:pt idx="1377">
                  <c:v>22.256756756756701</c:v>
                </c:pt>
                <c:pt idx="1378">
                  <c:v>24.743243243243199</c:v>
                </c:pt>
                <c:pt idx="1379">
                  <c:v>25.148648648648599</c:v>
                </c:pt>
                <c:pt idx="1380">
                  <c:v>25.459459459459399</c:v>
                </c:pt>
                <c:pt idx="1381">
                  <c:v>25.476510067113999</c:v>
                </c:pt>
                <c:pt idx="1382">
                  <c:v>26.4630872483221</c:v>
                </c:pt>
                <c:pt idx="1383">
                  <c:v>23.644295302013401</c:v>
                </c:pt>
                <c:pt idx="1384">
                  <c:v>24.570469798657701</c:v>
                </c:pt>
                <c:pt idx="1385">
                  <c:v>23.093959731543599</c:v>
                </c:pt>
                <c:pt idx="1386">
                  <c:v>25.358108108108102</c:v>
                </c:pt>
                <c:pt idx="1387">
                  <c:v>27.520270270270199</c:v>
                </c:pt>
                <c:pt idx="1388">
                  <c:v>27.540540540540501</c:v>
                </c:pt>
                <c:pt idx="1389">
                  <c:v>29.445945945945901</c:v>
                </c:pt>
                <c:pt idx="1390">
                  <c:v>29.020270270270199</c:v>
                </c:pt>
                <c:pt idx="1391">
                  <c:v>29.020270270270199</c:v>
                </c:pt>
                <c:pt idx="1392">
                  <c:v>28.027027027027</c:v>
                </c:pt>
                <c:pt idx="1393">
                  <c:v>26.5608108108108</c:v>
                </c:pt>
                <c:pt idx="1394">
                  <c:v>30.040540540540501</c:v>
                </c:pt>
                <c:pt idx="1395">
                  <c:v>31.506756756756701</c:v>
                </c:pt>
                <c:pt idx="1396">
                  <c:v>30.418918918918902</c:v>
                </c:pt>
                <c:pt idx="1397">
                  <c:v>29.966442953020099</c:v>
                </c:pt>
                <c:pt idx="1398">
                  <c:v>29.362416107382501</c:v>
                </c:pt>
                <c:pt idx="1399">
                  <c:v>27.9194630872483</c:v>
                </c:pt>
                <c:pt idx="1400">
                  <c:v>27.5266666666666</c:v>
                </c:pt>
                <c:pt idx="1401">
                  <c:v>24.273333333333301</c:v>
                </c:pt>
                <c:pt idx="1402">
                  <c:v>24.253333333333298</c:v>
                </c:pt>
                <c:pt idx="1403">
                  <c:v>26.24</c:v>
                </c:pt>
                <c:pt idx="1404">
                  <c:v>25.24</c:v>
                </c:pt>
                <c:pt idx="1405">
                  <c:v>27.402684563758299</c:v>
                </c:pt>
                <c:pt idx="1406">
                  <c:v>26.140939597315398</c:v>
                </c:pt>
                <c:pt idx="1407">
                  <c:v>27.892617449664399</c:v>
                </c:pt>
                <c:pt idx="1408">
                  <c:v>29.067114093959699</c:v>
                </c:pt>
                <c:pt idx="1409">
                  <c:v>29.067114093959699</c:v>
                </c:pt>
                <c:pt idx="1410">
                  <c:v>29.067114093959699</c:v>
                </c:pt>
                <c:pt idx="1411">
                  <c:v>27.597315436241601</c:v>
                </c:pt>
                <c:pt idx="1412">
                  <c:v>30.221476510067099</c:v>
                </c:pt>
                <c:pt idx="1413">
                  <c:v>27.906040268456302</c:v>
                </c:pt>
                <c:pt idx="1414">
                  <c:v>30.644295302013401</c:v>
                </c:pt>
                <c:pt idx="1415">
                  <c:v>28.4</c:v>
                </c:pt>
                <c:pt idx="1416">
                  <c:v>28.662251655629099</c:v>
                </c:pt>
                <c:pt idx="1417">
                  <c:v>28.662251655629099</c:v>
                </c:pt>
                <c:pt idx="1418">
                  <c:v>28.662251655629099</c:v>
                </c:pt>
                <c:pt idx="1419">
                  <c:v>30.4172185430463</c:v>
                </c:pt>
                <c:pt idx="1420">
                  <c:v>27.907284768211898</c:v>
                </c:pt>
                <c:pt idx="1421">
                  <c:v>32.3333333333333</c:v>
                </c:pt>
                <c:pt idx="1422">
                  <c:v>32.393333333333302</c:v>
                </c:pt>
                <c:pt idx="1423">
                  <c:v>32.393333333333302</c:v>
                </c:pt>
                <c:pt idx="1424">
                  <c:v>33.813333333333297</c:v>
                </c:pt>
                <c:pt idx="1425">
                  <c:v>34.546666666666603</c:v>
                </c:pt>
                <c:pt idx="1426">
                  <c:v>34.606666666666598</c:v>
                </c:pt>
                <c:pt idx="1427">
                  <c:v>35.286666666666598</c:v>
                </c:pt>
                <c:pt idx="1428">
                  <c:v>38.406666666666602</c:v>
                </c:pt>
                <c:pt idx="1429">
                  <c:v>36.145695364238399</c:v>
                </c:pt>
                <c:pt idx="1430">
                  <c:v>33.490066225165499</c:v>
                </c:pt>
                <c:pt idx="1431">
                  <c:v>33.296052631578902</c:v>
                </c:pt>
                <c:pt idx="1432">
                  <c:v>30.861842105263101</c:v>
                </c:pt>
                <c:pt idx="1433">
                  <c:v>35.28</c:v>
                </c:pt>
                <c:pt idx="1434">
                  <c:v>31.8466666666666</c:v>
                </c:pt>
                <c:pt idx="1435">
                  <c:v>30.926666666666598</c:v>
                </c:pt>
                <c:pt idx="1436">
                  <c:v>30.682119205298001</c:v>
                </c:pt>
                <c:pt idx="1437">
                  <c:v>34.299999999999997</c:v>
                </c:pt>
                <c:pt idx="1438">
                  <c:v>35.433333333333302</c:v>
                </c:pt>
                <c:pt idx="1439">
                  <c:v>36.46</c:v>
                </c:pt>
                <c:pt idx="1440">
                  <c:v>36.5</c:v>
                </c:pt>
                <c:pt idx="1441">
                  <c:v>39.0266666666666</c:v>
                </c:pt>
                <c:pt idx="1442">
                  <c:v>37.593333333333298</c:v>
                </c:pt>
                <c:pt idx="1443">
                  <c:v>37.593333333333298</c:v>
                </c:pt>
                <c:pt idx="1444">
                  <c:v>35.066666666666599</c:v>
                </c:pt>
                <c:pt idx="1445">
                  <c:v>37.593333333333298</c:v>
                </c:pt>
                <c:pt idx="1446">
                  <c:v>37.593333333333298</c:v>
                </c:pt>
                <c:pt idx="1447">
                  <c:v>37.593333333333298</c:v>
                </c:pt>
                <c:pt idx="1448">
                  <c:v>35.357615894039697</c:v>
                </c:pt>
                <c:pt idx="1449">
                  <c:v>35.357615894039697</c:v>
                </c:pt>
                <c:pt idx="1450">
                  <c:v>39.0266666666666</c:v>
                </c:pt>
                <c:pt idx="1451">
                  <c:v>32.566666666666599</c:v>
                </c:pt>
                <c:pt idx="1452">
                  <c:v>29.706666666666599</c:v>
                </c:pt>
                <c:pt idx="1453">
                  <c:v>32.566666666666599</c:v>
                </c:pt>
                <c:pt idx="1454">
                  <c:v>31.113333333333301</c:v>
                </c:pt>
                <c:pt idx="1455">
                  <c:v>28.566666666666599</c:v>
                </c:pt>
                <c:pt idx="1456">
                  <c:v>31.0133333333333</c:v>
                </c:pt>
                <c:pt idx="1457">
                  <c:v>28.1533333333333</c:v>
                </c:pt>
                <c:pt idx="1458">
                  <c:v>26.2847682119205</c:v>
                </c:pt>
                <c:pt idx="1459">
                  <c:v>29.125827814569501</c:v>
                </c:pt>
                <c:pt idx="1460">
                  <c:v>38.122448979591802</c:v>
                </c:pt>
                <c:pt idx="1461">
                  <c:v>37.3108108108108</c:v>
                </c:pt>
                <c:pt idx="1462">
                  <c:v>38.324324324324301</c:v>
                </c:pt>
                <c:pt idx="1463">
                  <c:v>36.033557046979801</c:v>
                </c:pt>
                <c:pt idx="1464">
                  <c:v>33.489932885906001</c:v>
                </c:pt>
                <c:pt idx="1465">
                  <c:v>31.246666666666599</c:v>
                </c:pt>
                <c:pt idx="1466">
                  <c:v>33.449664429530202</c:v>
                </c:pt>
                <c:pt idx="1467">
                  <c:v>32.64</c:v>
                </c:pt>
                <c:pt idx="1468">
                  <c:v>33.14</c:v>
                </c:pt>
                <c:pt idx="1469">
                  <c:v>33.14</c:v>
                </c:pt>
                <c:pt idx="1470">
                  <c:v>34.08</c:v>
                </c:pt>
                <c:pt idx="1471">
                  <c:v>34.08</c:v>
                </c:pt>
                <c:pt idx="1472">
                  <c:v>33.159999999999997</c:v>
                </c:pt>
                <c:pt idx="1473">
                  <c:v>31.0266666666666</c:v>
                </c:pt>
                <c:pt idx="1474">
                  <c:v>30.7417218543046</c:v>
                </c:pt>
                <c:pt idx="1475">
                  <c:v>28.684210526315699</c:v>
                </c:pt>
                <c:pt idx="1476">
                  <c:v>31.217105263157801</c:v>
                </c:pt>
                <c:pt idx="1477">
                  <c:v>28.723684210526301</c:v>
                </c:pt>
                <c:pt idx="1478">
                  <c:v>28.633986928104498</c:v>
                </c:pt>
                <c:pt idx="1479">
                  <c:v>26.4220779220779</c:v>
                </c:pt>
                <c:pt idx="1480">
                  <c:v>25.793548387096699</c:v>
                </c:pt>
                <c:pt idx="1481">
                  <c:v>29.9934640522875</c:v>
                </c:pt>
                <c:pt idx="1482">
                  <c:v>28.5490196078431</c:v>
                </c:pt>
                <c:pt idx="1483">
                  <c:v>28.261437908496699</c:v>
                </c:pt>
                <c:pt idx="1484">
                  <c:v>30.4013157894736</c:v>
                </c:pt>
                <c:pt idx="1485">
                  <c:v>31.230263157894701</c:v>
                </c:pt>
                <c:pt idx="1486">
                  <c:v>34.867549668874098</c:v>
                </c:pt>
                <c:pt idx="1487">
                  <c:v>33.476821192052903</c:v>
                </c:pt>
                <c:pt idx="1488">
                  <c:v>35.986754966887403</c:v>
                </c:pt>
                <c:pt idx="1489">
                  <c:v>35.986754966887403</c:v>
                </c:pt>
                <c:pt idx="1490">
                  <c:v>34.723684210526301</c:v>
                </c:pt>
                <c:pt idx="1491">
                  <c:v>33.25</c:v>
                </c:pt>
                <c:pt idx="1492">
                  <c:v>33.269736842105203</c:v>
                </c:pt>
                <c:pt idx="1493">
                  <c:v>33.189542483660098</c:v>
                </c:pt>
                <c:pt idx="1494">
                  <c:v>30.0457516339869</c:v>
                </c:pt>
                <c:pt idx="1495">
                  <c:v>31.7532467532467</c:v>
                </c:pt>
                <c:pt idx="1496">
                  <c:v>28.993506493506398</c:v>
                </c:pt>
                <c:pt idx="1497">
                  <c:v>29.259740259740202</c:v>
                </c:pt>
                <c:pt idx="1498">
                  <c:v>24.324675324675301</c:v>
                </c:pt>
                <c:pt idx="1499">
                  <c:v>26.7662337662337</c:v>
                </c:pt>
                <c:pt idx="1500">
                  <c:v>24.383116883116799</c:v>
                </c:pt>
                <c:pt idx="1501">
                  <c:v>30.576158940397299</c:v>
                </c:pt>
                <c:pt idx="1502">
                  <c:v>30.589403973509899</c:v>
                </c:pt>
                <c:pt idx="1503">
                  <c:v>30.2847682119205</c:v>
                </c:pt>
                <c:pt idx="1504">
                  <c:v>29.815789473684202</c:v>
                </c:pt>
                <c:pt idx="1505">
                  <c:v>30.581699346405198</c:v>
                </c:pt>
                <c:pt idx="1506">
                  <c:v>29.143790849673199</c:v>
                </c:pt>
                <c:pt idx="1507">
                  <c:v>30.392156862745001</c:v>
                </c:pt>
                <c:pt idx="1508">
                  <c:v>29.162337662337599</c:v>
                </c:pt>
                <c:pt idx="1509">
                  <c:v>27.096774193548299</c:v>
                </c:pt>
                <c:pt idx="1510">
                  <c:v>25.038461538461501</c:v>
                </c:pt>
                <c:pt idx="1511">
                  <c:v>23.429487179487101</c:v>
                </c:pt>
                <c:pt idx="1512">
                  <c:v>23.775641025641001</c:v>
                </c:pt>
                <c:pt idx="1513">
                  <c:v>24.038461538461501</c:v>
                </c:pt>
                <c:pt idx="1514">
                  <c:v>26.3205128205128</c:v>
                </c:pt>
                <c:pt idx="1515">
                  <c:v>26.3205128205128</c:v>
                </c:pt>
                <c:pt idx="1516">
                  <c:v>26.3205128205128</c:v>
                </c:pt>
                <c:pt idx="1517">
                  <c:v>32.738562091503198</c:v>
                </c:pt>
                <c:pt idx="1518">
                  <c:v>32.738562091503198</c:v>
                </c:pt>
                <c:pt idx="1519">
                  <c:v>35.038961038960998</c:v>
                </c:pt>
                <c:pt idx="1520">
                  <c:v>34.922077922077897</c:v>
                </c:pt>
                <c:pt idx="1521">
                  <c:v>33.824675324675297</c:v>
                </c:pt>
                <c:pt idx="1522">
                  <c:v>33.727272727272698</c:v>
                </c:pt>
                <c:pt idx="1523">
                  <c:v>31.363636363636299</c:v>
                </c:pt>
                <c:pt idx="1524">
                  <c:v>31.077922077922</c:v>
                </c:pt>
                <c:pt idx="1525">
                  <c:v>32.318181818181799</c:v>
                </c:pt>
                <c:pt idx="1526">
                  <c:v>32.259740259740198</c:v>
                </c:pt>
                <c:pt idx="1527">
                  <c:v>29.116883116883098</c:v>
                </c:pt>
                <c:pt idx="1528">
                  <c:v>29.1558441558441</c:v>
                </c:pt>
                <c:pt idx="1529">
                  <c:v>27.564935064935</c:v>
                </c:pt>
                <c:pt idx="1530">
                  <c:v>23.805194805194802</c:v>
                </c:pt>
                <c:pt idx="1531">
                  <c:v>26.727272727272702</c:v>
                </c:pt>
                <c:pt idx="1532">
                  <c:v>28.8823529411764</c:v>
                </c:pt>
                <c:pt idx="1533">
                  <c:v>26.424836601307099</c:v>
                </c:pt>
                <c:pt idx="1534">
                  <c:v>30.627450980392101</c:v>
                </c:pt>
                <c:pt idx="1535">
                  <c:v>30.7777777777777</c:v>
                </c:pt>
                <c:pt idx="1536">
                  <c:v>30.7777777777777</c:v>
                </c:pt>
                <c:pt idx="1537">
                  <c:v>30.450980392156801</c:v>
                </c:pt>
                <c:pt idx="1538">
                  <c:v>29.681818181818102</c:v>
                </c:pt>
                <c:pt idx="1539">
                  <c:v>32.597402597402599</c:v>
                </c:pt>
                <c:pt idx="1540">
                  <c:v>30.1558441558441</c:v>
                </c:pt>
                <c:pt idx="1541">
                  <c:v>28.006451612903199</c:v>
                </c:pt>
                <c:pt idx="1542">
                  <c:v>27.4871794871794</c:v>
                </c:pt>
                <c:pt idx="1543">
                  <c:v>27.634615384615302</c:v>
                </c:pt>
                <c:pt idx="1544">
                  <c:v>27.634615384615302</c:v>
                </c:pt>
                <c:pt idx="1545">
                  <c:v>26.8089171974522</c:v>
                </c:pt>
                <c:pt idx="1546">
                  <c:v>28.127388535031798</c:v>
                </c:pt>
                <c:pt idx="1547">
                  <c:v>26.8089171974522</c:v>
                </c:pt>
                <c:pt idx="1548">
                  <c:v>26.490445859872601</c:v>
                </c:pt>
                <c:pt idx="1549">
                  <c:v>26.490445859872601</c:v>
                </c:pt>
                <c:pt idx="1550">
                  <c:v>26.8089171974522</c:v>
                </c:pt>
                <c:pt idx="1551">
                  <c:v>22.273885350318402</c:v>
                </c:pt>
                <c:pt idx="1552">
                  <c:v>21.898734177215101</c:v>
                </c:pt>
                <c:pt idx="1553">
                  <c:v>20.443037974683499</c:v>
                </c:pt>
                <c:pt idx="1554">
                  <c:v>20.4240506329113</c:v>
                </c:pt>
                <c:pt idx="1555">
                  <c:v>23.5189873417721</c:v>
                </c:pt>
                <c:pt idx="1556">
                  <c:v>23.8101265822784</c:v>
                </c:pt>
                <c:pt idx="1557">
                  <c:v>27.726114649681499</c:v>
                </c:pt>
                <c:pt idx="1558">
                  <c:v>25.012738853503102</c:v>
                </c:pt>
                <c:pt idx="1559">
                  <c:v>23.234177215189799</c:v>
                </c:pt>
                <c:pt idx="1560">
                  <c:v>23.246835443037899</c:v>
                </c:pt>
                <c:pt idx="1561">
                  <c:v>23.563291139240501</c:v>
                </c:pt>
                <c:pt idx="1562">
                  <c:v>23.563291139240501</c:v>
                </c:pt>
                <c:pt idx="1563">
                  <c:v>24.7169811320754</c:v>
                </c:pt>
                <c:pt idx="1564">
                  <c:v>25.7169811320754</c:v>
                </c:pt>
                <c:pt idx="1565">
                  <c:v>23.681249999999999</c:v>
                </c:pt>
                <c:pt idx="1566">
                  <c:v>25.4339622641509</c:v>
                </c:pt>
                <c:pt idx="1567">
                  <c:v>25.440251572327</c:v>
                </c:pt>
                <c:pt idx="1568">
                  <c:v>22.371069182389899</c:v>
                </c:pt>
                <c:pt idx="1569">
                  <c:v>21.012578616352201</c:v>
                </c:pt>
                <c:pt idx="1570">
                  <c:v>21.012578616352201</c:v>
                </c:pt>
                <c:pt idx="1571">
                  <c:v>21.754716981131999</c:v>
                </c:pt>
                <c:pt idx="1572">
                  <c:v>23.597484276729499</c:v>
                </c:pt>
                <c:pt idx="1573">
                  <c:v>25.3333333333333</c:v>
                </c:pt>
                <c:pt idx="1574">
                  <c:v>25.031446540880498</c:v>
                </c:pt>
                <c:pt idx="1575">
                  <c:v>28.1635220125786</c:v>
                </c:pt>
                <c:pt idx="1576">
                  <c:v>25.798742138364702</c:v>
                </c:pt>
                <c:pt idx="1577">
                  <c:v>26.251572327043998</c:v>
                </c:pt>
                <c:pt idx="1578">
                  <c:v>26.157232704402499</c:v>
                </c:pt>
                <c:pt idx="1579">
                  <c:v>28.452830188679201</c:v>
                </c:pt>
                <c:pt idx="1580">
                  <c:v>30.8742138364779</c:v>
                </c:pt>
                <c:pt idx="1581">
                  <c:v>28.584905660377299</c:v>
                </c:pt>
                <c:pt idx="1582">
                  <c:v>32.251572327044002</c:v>
                </c:pt>
                <c:pt idx="1583">
                  <c:v>31.364779874213799</c:v>
                </c:pt>
                <c:pt idx="1584">
                  <c:v>31.062893081761001</c:v>
                </c:pt>
                <c:pt idx="1585">
                  <c:v>33.742138364779798</c:v>
                </c:pt>
                <c:pt idx="1586">
                  <c:v>34.396226415094297</c:v>
                </c:pt>
                <c:pt idx="1587">
                  <c:v>32.031446540880502</c:v>
                </c:pt>
                <c:pt idx="1588">
                  <c:v>31.729559748427601</c:v>
                </c:pt>
                <c:pt idx="1589">
                  <c:v>33.031446540880502</c:v>
                </c:pt>
                <c:pt idx="1590">
                  <c:v>33.238993710691801</c:v>
                </c:pt>
                <c:pt idx="1591">
                  <c:v>32.270440251572303</c:v>
                </c:pt>
                <c:pt idx="1592">
                  <c:v>32.200000000000003</c:v>
                </c:pt>
                <c:pt idx="1593">
                  <c:v>30.397515527950301</c:v>
                </c:pt>
                <c:pt idx="1594">
                  <c:v>30.1428571428571</c:v>
                </c:pt>
                <c:pt idx="1595">
                  <c:v>31.701863354037201</c:v>
                </c:pt>
                <c:pt idx="1596">
                  <c:v>32.006211180124197</c:v>
                </c:pt>
                <c:pt idx="1597">
                  <c:v>29.876543209876498</c:v>
                </c:pt>
                <c:pt idx="1598">
                  <c:v>29.349693251533701</c:v>
                </c:pt>
                <c:pt idx="1599">
                  <c:v>29.736196319018401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089-463D-8A2F-6ACB2D8F0F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0985631"/>
        <c:axId val="1200982719"/>
      </c:lineChart>
      <c:catAx>
        <c:axId val="12009856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0982719"/>
        <c:crosses val="autoZero"/>
        <c:auto val="1"/>
        <c:lblAlgn val="ctr"/>
        <c:lblOffset val="100"/>
        <c:noMultiLvlLbl val="0"/>
      </c:catAx>
      <c:valAx>
        <c:axId val="1200982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098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log_miasta!$B$1</c:f>
              <c:strCache>
                <c:ptCount val="1"/>
                <c:pt idx="0">
                  <c:v>Budynki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log_miasta!$B$2:$B$1602</c:f>
              <c:numCache>
                <c:formatCode>General</c:formatCode>
                <c:ptCount val="1601"/>
                <c:pt idx="0">
                  <c:v>48</c:v>
                </c:pt>
                <c:pt idx="1">
                  <c:v>49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51</c:v>
                </c:pt>
                <c:pt idx="12">
                  <c:v>51</c:v>
                </c:pt>
                <c:pt idx="13">
                  <c:v>51</c:v>
                </c:pt>
                <c:pt idx="14">
                  <c:v>51</c:v>
                </c:pt>
                <c:pt idx="15">
                  <c:v>52</c:v>
                </c:pt>
                <c:pt idx="16">
                  <c:v>53</c:v>
                </c:pt>
                <c:pt idx="17">
                  <c:v>53</c:v>
                </c:pt>
                <c:pt idx="18">
                  <c:v>53</c:v>
                </c:pt>
                <c:pt idx="19">
                  <c:v>54</c:v>
                </c:pt>
                <c:pt idx="20">
                  <c:v>54</c:v>
                </c:pt>
                <c:pt idx="21">
                  <c:v>55</c:v>
                </c:pt>
                <c:pt idx="22">
                  <c:v>55</c:v>
                </c:pt>
                <c:pt idx="23">
                  <c:v>55</c:v>
                </c:pt>
                <c:pt idx="24">
                  <c:v>55</c:v>
                </c:pt>
                <c:pt idx="25">
                  <c:v>55</c:v>
                </c:pt>
                <c:pt idx="26">
                  <c:v>55</c:v>
                </c:pt>
                <c:pt idx="27">
                  <c:v>55</c:v>
                </c:pt>
                <c:pt idx="28">
                  <c:v>55</c:v>
                </c:pt>
                <c:pt idx="29">
                  <c:v>55</c:v>
                </c:pt>
                <c:pt idx="30">
                  <c:v>55</c:v>
                </c:pt>
                <c:pt idx="31">
                  <c:v>55</c:v>
                </c:pt>
                <c:pt idx="32">
                  <c:v>55</c:v>
                </c:pt>
                <c:pt idx="33">
                  <c:v>56</c:v>
                </c:pt>
                <c:pt idx="34">
                  <c:v>57</c:v>
                </c:pt>
                <c:pt idx="35">
                  <c:v>58</c:v>
                </c:pt>
                <c:pt idx="36">
                  <c:v>58</c:v>
                </c:pt>
                <c:pt idx="37">
                  <c:v>58</c:v>
                </c:pt>
                <c:pt idx="38">
                  <c:v>58</c:v>
                </c:pt>
                <c:pt idx="39">
                  <c:v>59</c:v>
                </c:pt>
                <c:pt idx="40">
                  <c:v>59</c:v>
                </c:pt>
                <c:pt idx="41">
                  <c:v>59</c:v>
                </c:pt>
                <c:pt idx="42">
                  <c:v>59</c:v>
                </c:pt>
                <c:pt idx="43">
                  <c:v>59</c:v>
                </c:pt>
                <c:pt idx="44">
                  <c:v>59</c:v>
                </c:pt>
                <c:pt idx="45">
                  <c:v>59</c:v>
                </c:pt>
                <c:pt idx="46">
                  <c:v>59</c:v>
                </c:pt>
                <c:pt idx="47">
                  <c:v>59</c:v>
                </c:pt>
                <c:pt idx="48">
                  <c:v>59</c:v>
                </c:pt>
                <c:pt idx="49">
                  <c:v>60</c:v>
                </c:pt>
                <c:pt idx="50">
                  <c:v>61</c:v>
                </c:pt>
                <c:pt idx="51">
                  <c:v>62</c:v>
                </c:pt>
                <c:pt idx="52">
                  <c:v>62</c:v>
                </c:pt>
                <c:pt idx="53">
                  <c:v>62</c:v>
                </c:pt>
                <c:pt idx="54">
                  <c:v>63</c:v>
                </c:pt>
                <c:pt idx="55">
                  <c:v>63</c:v>
                </c:pt>
                <c:pt idx="56">
                  <c:v>63</c:v>
                </c:pt>
                <c:pt idx="57">
                  <c:v>63</c:v>
                </c:pt>
                <c:pt idx="58">
                  <c:v>63</c:v>
                </c:pt>
                <c:pt idx="59">
                  <c:v>63</c:v>
                </c:pt>
                <c:pt idx="60">
                  <c:v>63</c:v>
                </c:pt>
                <c:pt idx="61">
                  <c:v>64</c:v>
                </c:pt>
                <c:pt idx="62">
                  <c:v>65</c:v>
                </c:pt>
                <c:pt idx="63">
                  <c:v>65</c:v>
                </c:pt>
                <c:pt idx="64">
                  <c:v>65</c:v>
                </c:pt>
                <c:pt idx="65">
                  <c:v>65</c:v>
                </c:pt>
                <c:pt idx="66">
                  <c:v>65</c:v>
                </c:pt>
                <c:pt idx="67">
                  <c:v>65</c:v>
                </c:pt>
                <c:pt idx="68">
                  <c:v>66</c:v>
                </c:pt>
                <c:pt idx="69">
                  <c:v>67</c:v>
                </c:pt>
                <c:pt idx="70">
                  <c:v>67</c:v>
                </c:pt>
                <c:pt idx="71">
                  <c:v>68</c:v>
                </c:pt>
                <c:pt idx="72">
                  <c:v>69</c:v>
                </c:pt>
                <c:pt idx="73">
                  <c:v>69</c:v>
                </c:pt>
                <c:pt idx="74">
                  <c:v>70</c:v>
                </c:pt>
                <c:pt idx="75">
                  <c:v>70</c:v>
                </c:pt>
                <c:pt idx="76">
                  <c:v>70</c:v>
                </c:pt>
                <c:pt idx="77">
                  <c:v>70</c:v>
                </c:pt>
                <c:pt idx="78">
                  <c:v>71</c:v>
                </c:pt>
                <c:pt idx="79">
                  <c:v>71</c:v>
                </c:pt>
                <c:pt idx="80">
                  <c:v>71</c:v>
                </c:pt>
                <c:pt idx="81">
                  <c:v>71</c:v>
                </c:pt>
                <c:pt idx="82">
                  <c:v>71</c:v>
                </c:pt>
                <c:pt idx="83">
                  <c:v>72</c:v>
                </c:pt>
                <c:pt idx="84">
                  <c:v>73</c:v>
                </c:pt>
                <c:pt idx="85">
                  <c:v>73</c:v>
                </c:pt>
                <c:pt idx="86">
                  <c:v>73</c:v>
                </c:pt>
                <c:pt idx="87">
                  <c:v>74</c:v>
                </c:pt>
                <c:pt idx="88">
                  <c:v>74</c:v>
                </c:pt>
                <c:pt idx="89">
                  <c:v>75</c:v>
                </c:pt>
                <c:pt idx="90">
                  <c:v>75</c:v>
                </c:pt>
                <c:pt idx="91">
                  <c:v>76</c:v>
                </c:pt>
                <c:pt idx="92">
                  <c:v>77</c:v>
                </c:pt>
                <c:pt idx="93">
                  <c:v>77</c:v>
                </c:pt>
                <c:pt idx="94">
                  <c:v>77</c:v>
                </c:pt>
                <c:pt idx="95">
                  <c:v>78</c:v>
                </c:pt>
                <c:pt idx="96">
                  <c:v>79</c:v>
                </c:pt>
                <c:pt idx="97">
                  <c:v>79</c:v>
                </c:pt>
                <c:pt idx="98">
                  <c:v>79</c:v>
                </c:pt>
                <c:pt idx="99">
                  <c:v>80</c:v>
                </c:pt>
                <c:pt idx="100">
                  <c:v>80</c:v>
                </c:pt>
                <c:pt idx="101">
                  <c:v>81</c:v>
                </c:pt>
                <c:pt idx="102">
                  <c:v>81</c:v>
                </c:pt>
                <c:pt idx="103">
                  <c:v>81</c:v>
                </c:pt>
                <c:pt idx="104">
                  <c:v>82</c:v>
                </c:pt>
                <c:pt idx="105">
                  <c:v>82</c:v>
                </c:pt>
                <c:pt idx="106">
                  <c:v>82</c:v>
                </c:pt>
                <c:pt idx="107">
                  <c:v>83</c:v>
                </c:pt>
                <c:pt idx="108">
                  <c:v>83</c:v>
                </c:pt>
                <c:pt idx="109">
                  <c:v>83</c:v>
                </c:pt>
                <c:pt idx="110">
                  <c:v>84</c:v>
                </c:pt>
                <c:pt idx="111">
                  <c:v>84</c:v>
                </c:pt>
                <c:pt idx="112">
                  <c:v>84</c:v>
                </c:pt>
                <c:pt idx="113">
                  <c:v>85</c:v>
                </c:pt>
                <c:pt idx="114">
                  <c:v>86</c:v>
                </c:pt>
                <c:pt idx="115">
                  <c:v>86</c:v>
                </c:pt>
                <c:pt idx="116">
                  <c:v>86</c:v>
                </c:pt>
                <c:pt idx="117">
                  <c:v>86</c:v>
                </c:pt>
                <c:pt idx="118">
                  <c:v>86</c:v>
                </c:pt>
                <c:pt idx="119">
                  <c:v>86</c:v>
                </c:pt>
                <c:pt idx="120">
                  <c:v>86</c:v>
                </c:pt>
                <c:pt idx="121">
                  <c:v>86</c:v>
                </c:pt>
                <c:pt idx="122">
                  <c:v>86</c:v>
                </c:pt>
                <c:pt idx="123">
                  <c:v>87</c:v>
                </c:pt>
                <c:pt idx="124">
                  <c:v>87</c:v>
                </c:pt>
                <c:pt idx="125">
                  <c:v>87</c:v>
                </c:pt>
                <c:pt idx="126">
                  <c:v>87</c:v>
                </c:pt>
                <c:pt idx="127">
                  <c:v>87</c:v>
                </c:pt>
                <c:pt idx="128">
                  <c:v>87</c:v>
                </c:pt>
                <c:pt idx="129">
                  <c:v>87</c:v>
                </c:pt>
                <c:pt idx="130">
                  <c:v>87</c:v>
                </c:pt>
                <c:pt idx="131">
                  <c:v>87</c:v>
                </c:pt>
                <c:pt idx="132">
                  <c:v>87</c:v>
                </c:pt>
                <c:pt idx="133">
                  <c:v>87</c:v>
                </c:pt>
                <c:pt idx="134">
                  <c:v>88</c:v>
                </c:pt>
                <c:pt idx="135">
                  <c:v>88</c:v>
                </c:pt>
                <c:pt idx="136">
                  <c:v>88</c:v>
                </c:pt>
                <c:pt idx="137">
                  <c:v>89</c:v>
                </c:pt>
                <c:pt idx="138">
                  <c:v>89</c:v>
                </c:pt>
                <c:pt idx="139">
                  <c:v>90</c:v>
                </c:pt>
                <c:pt idx="140">
                  <c:v>90</c:v>
                </c:pt>
                <c:pt idx="141">
                  <c:v>90</c:v>
                </c:pt>
                <c:pt idx="142">
                  <c:v>90</c:v>
                </c:pt>
                <c:pt idx="143">
                  <c:v>90</c:v>
                </c:pt>
                <c:pt idx="144">
                  <c:v>91</c:v>
                </c:pt>
                <c:pt idx="145">
                  <c:v>91</c:v>
                </c:pt>
                <c:pt idx="146">
                  <c:v>92</c:v>
                </c:pt>
                <c:pt idx="147">
                  <c:v>93</c:v>
                </c:pt>
                <c:pt idx="148">
                  <c:v>93</c:v>
                </c:pt>
                <c:pt idx="149">
                  <c:v>93</c:v>
                </c:pt>
                <c:pt idx="150">
                  <c:v>93</c:v>
                </c:pt>
                <c:pt idx="151">
                  <c:v>93</c:v>
                </c:pt>
                <c:pt idx="152">
                  <c:v>93</c:v>
                </c:pt>
                <c:pt idx="153">
                  <c:v>93</c:v>
                </c:pt>
                <c:pt idx="154">
                  <c:v>93</c:v>
                </c:pt>
                <c:pt idx="155">
                  <c:v>94</c:v>
                </c:pt>
                <c:pt idx="156">
                  <c:v>94</c:v>
                </c:pt>
                <c:pt idx="157">
                  <c:v>94</c:v>
                </c:pt>
                <c:pt idx="158">
                  <c:v>94</c:v>
                </c:pt>
                <c:pt idx="159">
                  <c:v>95</c:v>
                </c:pt>
                <c:pt idx="160">
                  <c:v>95</c:v>
                </c:pt>
                <c:pt idx="161">
                  <c:v>96</c:v>
                </c:pt>
                <c:pt idx="162">
                  <c:v>96</c:v>
                </c:pt>
                <c:pt idx="163">
                  <c:v>97</c:v>
                </c:pt>
                <c:pt idx="164">
                  <c:v>97</c:v>
                </c:pt>
                <c:pt idx="165">
                  <c:v>97</c:v>
                </c:pt>
                <c:pt idx="166">
                  <c:v>97</c:v>
                </c:pt>
                <c:pt idx="167">
                  <c:v>97</c:v>
                </c:pt>
                <c:pt idx="168">
                  <c:v>97</c:v>
                </c:pt>
                <c:pt idx="169">
                  <c:v>98</c:v>
                </c:pt>
                <c:pt idx="170">
                  <c:v>99</c:v>
                </c:pt>
                <c:pt idx="171">
                  <c:v>99</c:v>
                </c:pt>
                <c:pt idx="172">
                  <c:v>99</c:v>
                </c:pt>
                <c:pt idx="173">
                  <c:v>99</c:v>
                </c:pt>
                <c:pt idx="174">
                  <c:v>99</c:v>
                </c:pt>
                <c:pt idx="175">
                  <c:v>99</c:v>
                </c:pt>
                <c:pt idx="176">
                  <c:v>99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101</c:v>
                </c:pt>
                <c:pt idx="187">
                  <c:v>102</c:v>
                </c:pt>
                <c:pt idx="188">
                  <c:v>102</c:v>
                </c:pt>
                <c:pt idx="189">
                  <c:v>102</c:v>
                </c:pt>
                <c:pt idx="190">
                  <c:v>103</c:v>
                </c:pt>
                <c:pt idx="191">
                  <c:v>103</c:v>
                </c:pt>
                <c:pt idx="192">
                  <c:v>104</c:v>
                </c:pt>
                <c:pt idx="193">
                  <c:v>104</c:v>
                </c:pt>
                <c:pt idx="194">
                  <c:v>104</c:v>
                </c:pt>
                <c:pt idx="195">
                  <c:v>105</c:v>
                </c:pt>
                <c:pt idx="196">
                  <c:v>105</c:v>
                </c:pt>
                <c:pt idx="197">
                  <c:v>106</c:v>
                </c:pt>
                <c:pt idx="198">
                  <c:v>107</c:v>
                </c:pt>
                <c:pt idx="199">
                  <c:v>107</c:v>
                </c:pt>
                <c:pt idx="200">
                  <c:v>107</c:v>
                </c:pt>
                <c:pt idx="201">
                  <c:v>108</c:v>
                </c:pt>
                <c:pt idx="202">
                  <c:v>108</c:v>
                </c:pt>
                <c:pt idx="203">
                  <c:v>109</c:v>
                </c:pt>
                <c:pt idx="204">
                  <c:v>109</c:v>
                </c:pt>
                <c:pt idx="205">
                  <c:v>109</c:v>
                </c:pt>
                <c:pt idx="206">
                  <c:v>110</c:v>
                </c:pt>
                <c:pt idx="207">
                  <c:v>110</c:v>
                </c:pt>
                <c:pt idx="208">
                  <c:v>110</c:v>
                </c:pt>
                <c:pt idx="209">
                  <c:v>110</c:v>
                </c:pt>
                <c:pt idx="210">
                  <c:v>110</c:v>
                </c:pt>
                <c:pt idx="211">
                  <c:v>110</c:v>
                </c:pt>
                <c:pt idx="212">
                  <c:v>110</c:v>
                </c:pt>
                <c:pt idx="213">
                  <c:v>111</c:v>
                </c:pt>
                <c:pt idx="214">
                  <c:v>112</c:v>
                </c:pt>
                <c:pt idx="215">
                  <c:v>113</c:v>
                </c:pt>
                <c:pt idx="216">
                  <c:v>114</c:v>
                </c:pt>
                <c:pt idx="217">
                  <c:v>114</c:v>
                </c:pt>
                <c:pt idx="218">
                  <c:v>115</c:v>
                </c:pt>
                <c:pt idx="219">
                  <c:v>115</c:v>
                </c:pt>
                <c:pt idx="220">
                  <c:v>115</c:v>
                </c:pt>
                <c:pt idx="221">
                  <c:v>116</c:v>
                </c:pt>
                <c:pt idx="222">
                  <c:v>116</c:v>
                </c:pt>
                <c:pt idx="223">
                  <c:v>117</c:v>
                </c:pt>
                <c:pt idx="224">
                  <c:v>118</c:v>
                </c:pt>
                <c:pt idx="225">
                  <c:v>119</c:v>
                </c:pt>
                <c:pt idx="226">
                  <c:v>119</c:v>
                </c:pt>
                <c:pt idx="227">
                  <c:v>119</c:v>
                </c:pt>
                <c:pt idx="228">
                  <c:v>120</c:v>
                </c:pt>
                <c:pt idx="229">
                  <c:v>120</c:v>
                </c:pt>
                <c:pt idx="230">
                  <c:v>121</c:v>
                </c:pt>
                <c:pt idx="231">
                  <c:v>121</c:v>
                </c:pt>
                <c:pt idx="232">
                  <c:v>122</c:v>
                </c:pt>
                <c:pt idx="233">
                  <c:v>122</c:v>
                </c:pt>
                <c:pt idx="234">
                  <c:v>122</c:v>
                </c:pt>
                <c:pt idx="235">
                  <c:v>122</c:v>
                </c:pt>
                <c:pt idx="236">
                  <c:v>122</c:v>
                </c:pt>
                <c:pt idx="237">
                  <c:v>122</c:v>
                </c:pt>
                <c:pt idx="238">
                  <c:v>123</c:v>
                </c:pt>
                <c:pt idx="239">
                  <c:v>123</c:v>
                </c:pt>
                <c:pt idx="240">
                  <c:v>124</c:v>
                </c:pt>
                <c:pt idx="241">
                  <c:v>124</c:v>
                </c:pt>
                <c:pt idx="242">
                  <c:v>124</c:v>
                </c:pt>
                <c:pt idx="243">
                  <c:v>125</c:v>
                </c:pt>
                <c:pt idx="244">
                  <c:v>125</c:v>
                </c:pt>
                <c:pt idx="245">
                  <c:v>126</c:v>
                </c:pt>
                <c:pt idx="246">
                  <c:v>126</c:v>
                </c:pt>
                <c:pt idx="247">
                  <c:v>126</c:v>
                </c:pt>
                <c:pt idx="248">
                  <c:v>127</c:v>
                </c:pt>
                <c:pt idx="249">
                  <c:v>128</c:v>
                </c:pt>
                <c:pt idx="250">
                  <c:v>128</c:v>
                </c:pt>
                <c:pt idx="251">
                  <c:v>129</c:v>
                </c:pt>
                <c:pt idx="252">
                  <c:v>130</c:v>
                </c:pt>
                <c:pt idx="253">
                  <c:v>130</c:v>
                </c:pt>
                <c:pt idx="254">
                  <c:v>130</c:v>
                </c:pt>
                <c:pt idx="255">
                  <c:v>130</c:v>
                </c:pt>
                <c:pt idx="256">
                  <c:v>130</c:v>
                </c:pt>
                <c:pt idx="257">
                  <c:v>130</c:v>
                </c:pt>
                <c:pt idx="258">
                  <c:v>131</c:v>
                </c:pt>
                <c:pt idx="259">
                  <c:v>132</c:v>
                </c:pt>
                <c:pt idx="260">
                  <c:v>133</c:v>
                </c:pt>
                <c:pt idx="261">
                  <c:v>134</c:v>
                </c:pt>
                <c:pt idx="262">
                  <c:v>134</c:v>
                </c:pt>
                <c:pt idx="263">
                  <c:v>134</c:v>
                </c:pt>
                <c:pt idx="264">
                  <c:v>134</c:v>
                </c:pt>
                <c:pt idx="265">
                  <c:v>134</c:v>
                </c:pt>
                <c:pt idx="266">
                  <c:v>135</c:v>
                </c:pt>
                <c:pt idx="267">
                  <c:v>135</c:v>
                </c:pt>
                <c:pt idx="268">
                  <c:v>135</c:v>
                </c:pt>
                <c:pt idx="269">
                  <c:v>136</c:v>
                </c:pt>
                <c:pt idx="270">
                  <c:v>136</c:v>
                </c:pt>
                <c:pt idx="271">
                  <c:v>136</c:v>
                </c:pt>
                <c:pt idx="272">
                  <c:v>136</c:v>
                </c:pt>
                <c:pt idx="273">
                  <c:v>136</c:v>
                </c:pt>
                <c:pt idx="274">
                  <c:v>136</c:v>
                </c:pt>
                <c:pt idx="275">
                  <c:v>137</c:v>
                </c:pt>
                <c:pt idx="276">
                  <c:v>137</c:v>
                </c:pt>
                <c:pt idx="277">
                  <c:v>137</c:v>
                </c:pt>
                <c:pt idx="278">
                  <c:v>137</c:v>
                </c:pt>
                <c:pt idx="279">
                  <c:v>137</c:v>
                </c:pt>
                <c:pt idx="280">
                  <c:v>137</c:v>
                </c:pt>
                <c:pt idx="281">
                  <c:v>137</c:v>
                </c:pt>
                <c:pt idx="282">
                  <c:v>137</c:v>
                </c:pt>
                <c:pt idx="283">
                  <c:v>137</c:v>
                </c:pt>
                <c:pt idx="284">
                  <c:v>138</c:v>
                </c:pt>
                <c:pt idx="285">
                  <c:v>139</c:v>
                </c:pt>
                <c:pt idx="286">
                  <c:v>139</c:v>
                </c:pt>
                <c:pt idx="287">
                  <c:v>140</c:v>
                </c:pt>
                <c:pt idx="288">
                  <c:v>140</c:v>
                </c:pt>
                <c:pt idx="289">
                  <c:v>140</c:v>
                </c:pt>
                <c:pt idx="290">
                  <c:v>141</c:v>
                </c:pt>
                <c:pt idx="291">
                  <c:v>141</c:v>
                </c:pt>
                <c:pt idx="292">
                  <c:v>141</c:v>
                </c:pt>
                <c:pt idx="293">
                  <c:v>141</c:v>
                </c:pt>
                <c:pt idx="294">
                  <c:v>141</c:v>
                </c:pt>
                <c:pt idx="295">
                  <c:v>141</c:v>
                </c:pt>
                <c:pt idx="296">
                  <c:v>141</c:v>
                </c:pt>
                <c:pt idx="297">
                  <c:v>142</c:v>
                </c:pt>
                <c:pt idx="298">
                  <c:v>142</c:v>
                </c:pt>
                <c:pt idx="299">
                  <c:v>142</c:v>
                </c:pt>
                <c:pt idx="300">
                  <c:v>142</c:v>
                </c:pt>
                <c:pt idx="301">
                  <c:v>142</c:v>
                </c:pt>
                <c:pt idx="302">
                  <c:v>143</c:v>
                </c:pt>
                <c:pt idx="303">
                  <c:v>143</c:v>
                </c:pt>
                <c:pt idx="304">
                  <c:v>144</c:v>
                </c:pt>
                <c:pt idx="305">
                  <c:v>145</c:v>
                </c:pt>
                <c:pt idx="306">
                  <c:v>146</c:v>
                </c:pt>
                <c:pt idx="307">
                  <c:v>146</c:v>
                </c:pt>
                <c:pt idx="308">
                  <c:v>146</c:v>
                </c:pt>
                <c:pt idx="309">
                  <c:v>146</c:v>
                </c:pt>
                <c:pt idx="310">
                  <c:v>146</c:v>
                </c:pt>
                <c:pt idx="311">
                  <c:v>146</c:v>
                </c:pt>
                <c:pt idx="312">
                  <c:v>147</c:v>
                </c:pt>
                <c:pt idx="313">
                  <c:v>147</c:v>
                </c:pt>
                <c:pt idx="314">
                  <c:v>147</c:v>
                </c:pt>
                <c:pt idx="315">
                  <c:v>148</c:v>
                </c:pt>
                <c:pt idx="316">
                  <c:v>149</c:v>
                </c:pt>
                <c:pt idx="317">
                  <c:v>149</c:v>
                </c:pt>
                <c:pt idx="318">
                  <c:v>149</c:v>
                </c:pt>
                <c:pt idx="319">
                  <c:v>149</c:v>
                </c:pt>
                <c:pt idx="320">
                  <c:v>149</c:v>
                </c:pt>
                <c:pt idx="321">
                  <c:v>149</c:v>
                </c:pt>
                <c:pt idx="322">
                  <c:v>149</c:v>
                </c:pt>
                <c:pt idx="323">
                  <c:v>149</c:v>
                </c:pt>
                <c:pt idx="324">
                  <c:v>149</c:v>
                </c:pt>
                <c:pt idx="325">
                  <c:v>149</c:v>
                </c:pt>
                <c:pt idx="326">
                  <c:v>149</c:v>
                </c:pt>
                <c:pt idx="327">
                  <c:v>149</c:v>
                </c:pt>
                <c:pt idx="328">
                  <c:v>150</c:v>
                </c:pt>
                <c:pt idx="329">
                  <c:v>150</c:v>
                </c:pt>
                <c:pt idx="330">
                  <c:v>150</c:v>
                </c:pt>
                <c:pt idx="331">
                  <c:v>150</c:v>
                </c:pt>
                <c:pt idx="332">
                  <c:v>150</c:v>
                </c:pt>
                <c:pt idx="333">
                  <c:v>150</c:v>
                </c:pt>
                <c:pt idx="334">
                  <c:v>150</c:v>
                </c:pt>
                <c:pt idx="335">
                  <c:v>150</c:v>
                </c:pt>
                <c:pt idx="336">
                  <c:v>150</c:v>
                </c:pt>
                <c:pt idx="337">
                  <c:v>150</c:v>
                </c:pt>
                <c:pt idx="338">
                  <c:v>150</c:v>
                </c:pt>
                <c:pt idx="339">
                  <c:v>150</c:v>
                </c:pt>
                <c:pt idx="340">
                  <c:v>150</c:v>
                </c:pt>
                <c:pt idx="341">
                  <c:v>150</c:v>
                </c:pt>
                <c:pt idx="342">
                  <c:v>151</c:v>
                </c:pt>
                <c:pt idx="343">
                  <c:v>152</c:v>
                </c:pt>
                <c:pt idx="344">
                  <c:v>152</c:v>
                </c:pt>
                <c:pt idx="345">
                  <c:v>153</c:v>
                </c:pt>
                <c:pt idx="346">
                  <c:v>153</c:v>
                </c:pt>
                <c:pt idx="347">
                  <c:v>154</c:v>
                </c:pt>
                <c:pt idx="348">
                  <c:v>154</c:v>
                </c:pt>
                <c:pt idx="349">
                  <c:v>155</c:v>
                </c:pt>
                <c:pt idx="350">
                  <c:v>155</c:v>
                </c:pt>
                <c:pt idx="351">
                  <c:v>155</c:v>
                </c:pt>
                <c:pt idx="352">
                  <c:v>155</c:v>
                </c:pt>
                <c:pt idx="353">
                  <c:v>156</c:v>
                </c:pt>
                <c:pt idx="354">
                  <c:v>156</c:v>
                </c:pt>
                <c:pt idx="355">
                  <c:v>156</c:v>
                </c:pt>
                <c:pt idx="356">
                  <c:v>156</c:v>
                </c:pt>
                <c:pt idx="357">
                  <c:v>156</c:v>
                </c:pt>
                <c:pt idx="358">
                  <c:v>156</c:v>
                </c:pt>
                <c:pt idx="359">
                  <c:v>156</c:v>
                </c:pt>
                <c:pt idx="360">
                  <c:v>156</c:v>
                </c:pt>
                <c:pt idx="361">
                  <c:v>157</c:v>
                </c:pt>
                <c:pt idx="362">
                  <c:v>157</c:v>
                </c:pt>
                <c:pt idx="363">
                  <c:v>158</c:v>
                </c:pt>
                <c:pt idx="364">
                  <c:v>158</c:v>
                </c:pt>
                <c:pt idx="365">
                  <c:v>158</c:v>
                </c:pt>
                <c:pt idx="366">
                  <c:v>159</c:v>
                </c:pt>
                <c:pt idx="367">
                  <c:v>159</c:v>
                </c:pt>
                <c:pt idx="368">
                  <c:v>159</c:v>
                </c:pt>
                <c:pt idx="369">
                  <c:v>159</c:v>
                </c:pt>
                <c:pt idx="370">
                  <c:v>159</c:v>
                </c:pt>
                <c:pt idx="371">
                  <c:v>159</c:v>
                </c:pt>
                <c:pt idx="372">
                  <c:v>159</c:v>
                </c:pt>
                <c:pt idx="373">
                  <c:v>159</c:v>
                </c:pt>
                <c:pt idx="374">
                  <c:v>159</c:v>
                </c:pt>
                <c:pt idx="375">
                  <c:v>159</c:v>
                </c:pt>
                <c:pt idx="376">
                  <c:v>159</c:v>
                </c:pt>
                <c:pt idx="377">
                  <c:v>159</c:v>
                </c:pt>
                <c:pt idx="378">
                  <c:v>159</c:v>
                </c:pt>
                <c:pt idx="379">
                  <c:v>159</c:v>
                </c:pt>
                <c:pt idx="380">
                  <c:v>159</c:v>
                </c:pt>
                <c:pt idx="381">
                  <c:v>159</c:v>
                </c:pt>
                <c:pt idx="382">
                  <c:v>159</c:v>
                </c:pt>
                <c:pt idx="383">
                  <c:v>159</c:v>
                </c:pt>
                <c:pt idx="384">
                  <c:v>159</c:v>
                </c:pt>
                <c:pt idx="385">
                  <c:v>160</c:v>
                </c:pt>
                <c:pt idx="386">
                  <c:v>160</c:v>
                </c:pt>
                <c:pt idx="387">
                  <c:v>161</c:v>
                </c:pt>
                <c:pt idx="388">
                  <c:v>161</c:v>
                </c:pt>
                <c:pt idx="389">
                  <c:v>161</c:v>
                </c:pt>
                <c:pt idx="390">
                  <c:v>161</c:v>
                </c:pt>
                <c:pt idx="391">
                  <c:v>162</c:v>
                </c:pt>
                <c:pt idx="392">
                  <c:v>162</c:v>
                </c:pt>
                <c:pt idx="393">
                  <c:v>162</c:v>
                </c:pt>
                <c:pt idx="394">
                  <c:v>162</c:v>
                </c:pt>
                <c:pt idx="395">
                  <c:v>162</c:v>
                </c:pt>
                <c:pt idx="396">
                  <c:v>162</c:v>
                </c:pt>
                <c:pt idx="397">
                  <c:v>162</c:v>
                </c:pt>
                <c:pt idx="398">
                  <c:v>162</c:v>
                </c:pt>
                <c:pt idx="399">
                  <c:v>162</c:v>
                </c:pt>
                <c:pt idx="400">
                  <c:v>163</c:v>
                </c:pt>
                <c:pt idx="401">
                  <c:v>164</c:v>
                </c:pt>
                <c:pt idx="402">
                  <c:v>164</c:v>
                </c:pt>
                <c:pt idx="403">
                  <c:v>164</c:v>
                </c:pt>
                <c:pt idx="404">
                  <c:v>164</c:v>
                </c:pt>
                <c:pt idx="405">
                  <c:v>164</c:v>
                </c:pt>
                <c:pt idx="406">
                  <c:v>164</c:v>
                </c:pt>
                <c:pt idx="407">
                  <c:v>164</c:v>
                </c:pt>
                <c:pt idx="408">
                  <c:v>164</c:v>
                </c:pt>
                <c:pt idx="409">
                  <c:v>164</c:v>
                </c:pt>
                <c:pt idx="410">
                  <c:v>164</c:v>
                </c:pt>
                <c:pt idx="411">
                  <c:v>164</c:v>
                </c:pt>
                <c:pt idx="412">
                  <c:v>165</c:v>
                </c:pt>
                <c:pt idx="413">
                  <c:v>166</c:v>
                </c:pt>
                <c:pt idx="414">
                  <c:v>166</c:v>
                </c:pt>
                <c:pt idx="415">
                  <c:v>166</c:v>
                </c:pt>
                <c:pt idx="416">
                  <c:v>166</c:v>
                </c:pt>
                <c:pt idx="417">
                  <c:v>166</c:v>
                </c:pt>
                <c:pt idx="418">
                  <c:v>167</c:v>
                </c:pt>
                <c:pt idx="419">
                  <c:v>167</c:v>
                </c:pt>
                <c:pt idx="420">
                  <c:v>167</c:v>
                </c:pt>
                <c:pt idx="421">
                  <c:v>167</c:v>
                </c:pt>
                <c:pt idx="422">
                  <c:v>167</c:v>
                </c:pt>
                <c:pt idx="423">
                  <c:v>167</c:v>
                </c:pt>
                <c:pt idx="424">
                  <c:v>167</c:v>
                </c:pt>
                <c:pt idx="425">
                  <c:v>167</c:v>
                </c:pt>
                <c:pt idx="426">
                  <c:v>167</c:v>
                </c:pt>
                <c:pt idx="427">
                  <c:v>167</c:v>
                </c:pt>
                <c:pt idx="428">
                  <c:v>167</c:v>
                </c:pt>
                <c:pt idx="429">
                  <c:v>167</c:v>
                </c:pt>
                <c:pt idx="430">
                  <c:v>167</c:v>
                </c:pt>
                <c:pt idx="431">
                  <c:v>167</c:v>
                </c:pt>
                <c:pt idx="432">
                  <c:v>168</c:v>
                </c:pt>
                <c:pt idx="433">
                  <c:v>169</c:v>
                </c:pt>
                <c:pt idx="434">
                  <c:v>169</c:v>
                </c:pt>
                <c:pt idx="435">
                  <c:v>169</c:v>
                </c:pt>
                <c:pt idx="436">
                  <c:v>169</c:v>
                </c:pt>
                <c:pt idx="437">
                  <c:v>169</c:v>
                </c:pt>
                <c:pt idx="438">
                  <c:v>169</c:v>
                </c:pt>
                <c:pt idx="439">
                  <c:v>169</c:v>
                </c:pt>
                <c:pt idx="440">
                  <c:v>169</c:v>
                </c:pt>
                <c:pt idx="441">
                  <c:v>169</c:v>
                </c:pt>
                <c:pt idx="442">
                  <c:v>170</c:v>
                </c:pt>
                <c:pt idx="443">
                  <c:v>171</c:v>
                </c:pt>
                <c:pt idx="444">
                  <c:v>171</c:v>
                </c:pt>
                <c:pt idx="445">
                  <c:v>172</c:v>
                </c:pt>
                <c:pt idx="446">
                  <c:v>173</c:v>
                </c:pt>
                <c:pt idx="447">
                  <c:v>173</c:v>
                </c:pt>
                <c:pt idx="448">
                  <c:v>173</c:v>
                </c:pt>
                <c:pt idx="449">
                  <c:v>173</c:v>
                </c:pt>
                <c:pt idx="450">
                  <c:v>173</c:v>
                </c:pt>
                <c:pt idx="451">
                  <c:v>173</c:v>
                </c:pt>
                <c:pt idx="452">
                  <c:v>173</c:v>
                </c:pt>
                <c:pt idx="453">
                  <c:v>173</c:v>
                </c:pt>
                <c:pt idx="454">
                  <c:v>173</c:v>
                </c:pt>
                <c:pt idx="455">
                  <c:v>174</c:v>
                </c:pt>
                <c:pt idx="456">
                  <c:v>175</c:v>
                </c:pt>
                <c:pt idx="457">
                  <c:v>175</c:v>
                </c:pt>
                <c:pt idx="458">
                  <c:v>175</c:v>
                </c:pt>
                <c:pt idx="459">
                  <c:v>175</c:v>
                </c:pt>
                <c:pt idx="460">
                  <c:v>175</c:v>
                </c:pt>
                <c:pt idx="461">
                  <c:v>175</c:v>
                </c:pt>
                <c:pt idx="462">
                  <c:v>175</c:v>
                </c:pt>
                <c:pt idx="463">
                  <c:v>175</c:v>
                </c:pt>
                <c:pt idx="464">
                  <c:v>175</c:v>
                </c:pt>
                <c:pt idx="465">
                  <c:v>175</c:v>
                </c:pt>
                <c:pt idx="466">
                  <c:v>176</c:v>
                </c:pt>
                <c:pt idx="467">
                  <c:v>176</c:v>
                </c:pt>
                <c:pt idx="468">
                  <c:v>176</c:v>
                </c:pt>
                <c:pt idx="469">
                  <c:v>176</c:v>
                </c:pt>
                <c:pt idx="470">
                  <c:v>177</c:v>
                </c:pt>
                <c:pt idx="471">
                  <c:v>178</c:v>
                </c:pt>
                <c:pt idx="472">
                  <c:v>178</c:v>
                </c:pt>
                <c:pt idx="473">
                  <c:v>179</c:v>
                </c:pt>
                <c:pt idx="474">
                  <c:v>179</c:v>
                </c:pt>
                <c:pt idx="475">
                  <c:v>179</c:v>
                </c:pt>
                <c:pt idx="476">
                  <c:v>179</c:v>
                </c:pt>
                <c:pt idx="477">
                  <c:v>179</c:v>
                </c:pt>
                <c:pt idx="478">
                  <c:v>179</c:v>
                </c:pt>
                <c:pt idx="479">
                  <c:v>179</c:v>
                </c:pt>
                <c:pt idx="480">
                  <c:v>179</c:v>
                </c:pt>
                <c:pt idx="481">
                  <c:v>179</c:v>
                </c:pt>
                <c:pt idx="482">
                  <c:v>179</c:v>
                </c:pt>
                <c:pt idx="483">
                  <c:v>180</c:v>
                </c:pt>
                <c:pt idx="484">
                  <c:v>180</c:v>
                </c:pt>
                <c:pt idx="485">
                  <c:v>180</c:v>
                </c:pt>
                <c:pt idx="486">
                  <c:v>180</c:v>
                </c:pt>
                <c:pt idx="487">
                  <c:v>180</c:v>
                </c:pt>
                <c:pt idx="488">
                  <c:v>180</c:v>
                </c:pt>
                <c:pt idx="489">
                  <c:v>180</c:v>
                </c:pt>
                <c:pt idx="490">
                  <c:v>180</c:v>
                </c:pt>
                <c:pt idx="491">
                  <c:v>181</c:v>
                </c:pt>
                <c:pt idx="492">
                  <c:v>181</c:v>
                </c:pt>
                <c:pt idx="493">
                  <c:v>181</c:v>
                </c:pt>
                <c:pt idx="494">
                  <c:v>182</c:v>
                </c:pt>
                <c:pt idx="495">
                  <c:v>182</c:v>
                </c:pt>
                <c:pt idx="496">
                  <c:v>182</c:v>
                </c:pt>
                <c:pt idx="497">
                  <c:v>182</c:v>
                </c:pt>
                <c:pt idx="498">
                  <c:v>182</c:v>
                </c:pt>
                <c:pt idx="499">
                  <c:v>183</c:v>
                </c:pt>
                <c:pt idx="500">
                  <c:v>183</c:v>
                </c:pt>
                <c:pt idx="501">
                  <c:v>183</c:v>
                </c:pt>
                <c:pt idx="502">
                  <c:v>183</c:v>
                </c:pt>
                <c:pt idx="503">
                  <c:v>183</c:v>
                </c:pt>
                <c:pt idx="504">
                  <c:v>183</c:v>
                </c:pt>
                <c:pt idx="505">
                  <c:v>183</c:v>
                </c:pt>
                <c:pt idx="506">
                  <c:v>183</c:v>
                </c:pt>
                <c:pt idx="507">
                  <c:v>183</c:v>
                </c:pt>
                <c:pt idx="508">
                  <c:v>183</c:v>
                </c:pt>
                <c:pt idx="509">
                  <c:v>184</c:v>
                </c:pt>
                <c:pt idx="510">
                  <c:v>184</c:v>
                </c:pt>
                <c:pt idx="511">
                  <c:v>184</c:v>
                </c:pt>
                <c:pt idx="512">
                  <c:v>184</c:v>
                </c:pt>
                <c:pt idx="513">
                  <c:v>184</c:v>
                </c:pt>
                <c:pt idx="514">
                  <c:v>184</c:v>
                </c:pt>
                <c:pt idx="515">
                  <c:v>184</c:v>
                </c:pt>
                <c:pt idx="516">
                  <c:v>184</c:v>
                </c:pt>
                <c:pt idx="517">
                  <c:v>184</c:v>
                </c:pt>
                <c:pt idx="518">
                  <c:v>184</c:v>
                </c:pt>
                <c:pt idx="519">
                  <c:v>184</c:v>
                </c:pt>
                <c:pt idx="520">
                  <c:v>184</c:v>
                </c:pt>
                <c:pt idx="521">
                  <c:v>184</c:v>
                </c:pt>
                <c:pt idx="522">
                  <c:v>184</c:v>
                </c:pt>
                <c:pt idx="523">
                  <c:v>184</c:v>
                </c:pt>
                <c:pt idx="524">
                  <c:v>184</c:v>
                </c:pt>
                <c:pt idx="525">
                  <c:v>184</c:v>
                </c:pt>
                <c:pt idx="526">
                  <c:v>185</c:v>
                </c:pt>
                <c:pt idx="527">
                  <c:v>185</c:v>
                </c:pt>
                <c:pt idx="528">
                  <c:v>185</c:v>
                </c:pt>
                <c:pt idx="529">
                  <c:v>185</c:v>
                </c:pt>
                <c:pt idx="530">
                  <c:v>185</c:v>
                </c:pt>
                <c:pt idx="531">
                  <c:v>185</c:v>
                </c:pt>
                <c:pt idx="532">
                  <c:v>186</c:v>
                </c:pt>
                <c:pt idx="533">
                  <c:v>186</c:v>
                </c:pt>
                <c:pt idx="534">
                  <c:v>186</c:v>
                </c:pt>
                <c:pt idx="535">
                  <c:v>187</c:v>
                </c:pt>
                <c:pt idx="536">
                  <c:v>187</c:v>
                </c:pt>
                <c:pt idx="537">
                  <c:v>187</c:v>
                </c:pt>
                <c:pt idx="538">
                  <c:v>187</c:v>
                </c:pt>
                <c:pt idx="539">
                  <c:v>188</c:v>
                </c:pt>
                <c:pt idx="540">
                  <c:v>189</c:v>
                </c:pt>
                <c:pt idx="541">
                  <c:v>189</c:v>
                </c:pt>
                <c:pt idx="542">
                  <c:v>189</c:v>
                </c:pt>
                <c:pt idx="543">
                  <c:v>189</c:v>
                </c:pt>
                <c:pt idx="544">
                  <c:v>190</c:v>
                </c:pt>
                <c:pt idx="545">
                  <c:v>190</c:v>
                </c:pt>
                <c:pt idx="546">
                  <c:v>190</c:v>
                </c:pt>
                <c:pt idx="547">
                  <c:v>190</c:v>
                </c:pt>
                <c:pt idx="548">
                  <c:v>190</c:v>
                </c:pt>
                <c:pt idx="549">
                  <c:v>190</c:v>
                </c:pt>
                <c:pt idx="550">
                  <c:v>190</c:v>
                </c:pt>
                <c:pt idx="551">
                  <c:v>190</c:v>
                </c:pt>
                <c:pt idx="552">
                  <c:v>190</c:v>
                </c:pt>
                <c:pt idx="553">
                  <c:v>190</c:v>
                </c:pt>
                <c:pt idx="554">
                  <c:v>190</c:v>
                </c:pt>
                <c:pt idx="555">
                  <c:v>190</c:v>
                </c:pt>
                <c:pt idx="556">
                  <c:v>190</c:v>
                </c:pt>
                <c:pt idx="557">
                  <c:v>190</c:v>
                </c:pt>
                <c:pt idx="558">
                  <c:v>190</c:v>
                </c:pt>
                <c:pt idx="559">
                  <c:v>190</c:v>
                </c:pt>
                <c:pt idx="560">
                  <c:v>190</c:v>
                </c:pt>
                <c:pt idx="561">
                  <c:v>190</c:v>
                </c:pt>
                <c:pt idx="562">
                  <c:v>190</c:v>
                </c:pt>
                <c:pt idx="563">
                  <c:v>190</c:v>
                </c:pt>
                <c:pt idx="564">
                  <c:v>190</c:v>
                </c:pt>
                <c:pt idx="565">
                  <c:v>190</c:v>
                </c:pt>
                <c:pt idx="566">
                  <c:v>190</c:v>
                </c:pt>
                <c:pt idx="567">
                  <c:v>190</c:v>
                </c:pt>
                <c:pt idx="568">
                  <c:v>190</c:v>
                </c:pt>
                <c:pt idx="569">
                  <c:v>190</c:v>
                </c:pt>
                <c:pt idx="570">
                  <c:v>190</c:v>
                </c:pt>
                <c:pt idx="571">
                  <c:v>190</c:v>
                </c:pt>
                <c:pt idx="572">
                  <c:v>190</c:v>
                </c:pt>
                <c:pt idx="573">
                  <c:v>190</c:v>
                </c:pt>
                <c:pt idx="574">
                  <c:v>191</c:v>
                </c:pt>
                <c:pt idx="575">
                  <c:v>191</c:v>
                </c:pt>
                <c:pt idx="576">
                  <c:v>191</c:v>
                </c:pt>
                <c:pt idx="577">
                  <c:v>191</c:v>
                </c:pt>
                <c:pt idx="578">
                  <c:v>192</c:v>
                </c:pt>
                <c:pt idx="579">
                  <c:v>192</c:v>
                </c:pt>
                <c:pt idx="580">
                  <c:v>192</c:v>
                </c:pt>
                <c:pt idx="581">
                  <c:v>193</c:v>
                </c:pt>
                <c:pt idx="582">
                  <c:v>193</c:v>
                </c:pt>
                <c:pt idx="583">
                  <c:v>193</c:v>
                </c:pt>
                <c:pt idx="584">
                  <c:v>193</c:v>
                </c:pt>
                <c:pt idx="585">
                  <c:v>194</c:v>
                </c:pt>
                <c:pt idx="586">
                  <c:v>194</c:v>
                </c:pt>
                <c:pt idx="587">
                  <c:v>194</c:v>
                </c:pt>
                <c:pt idx="588">
                  <c:v>194</c:v>
                </c:pt>
                <c:pt idx="589">
                  <c:v>195</c:v>
                </c:pt>
                <c:pt idx="590">
                  <c:v>196</c:v>
                </c:pt>
                <c:pt idx="591">
                  <c:v>196</c:v>
                </c:pt>
                <c:pt idx="592">
                  <c:v>196</c:v>
                </c:pt>
                <c:pt idx="593">
                  <c:v>196</c:v>
                </c:pt>
                <c:pt idx="594">
                  <c:v>196</c:v>
                </c:pt>
                <c:pt idx="595">
                  <c:v>196</c:v>
                </c:pt>
                <c:pt idx="596">
                  <c:v>196</c:v>
                </c:pt>
                <c:pt idx="597">
                  <c:v>196</c:v>
                </c:pt>
                <c:pt idx="598">
                  <c:v>196</c:v>
                </c:pt>
                <c:pt idx="599">
                  <c:v>197</c:v>
                </c:pt>
                <c:pt idx="600">
                  <c:v>197</c:v>
                </c:pt>
                <c:pt idx="601">
                  <c:v>198</c:v>
                </c:pt>
                <c:pt idx="602">
                  <c:v>198</c:v>
                </c:pt>
                <c:pt idx="603">
                  <c:v>198</c:v>
                </c:pt>
                <c:pt idx="604">
                  <c:v>198</c:v>
                </c:pt>
                <c:pt idx="605">
                  <c:v>198</c:v>
                </c:pt>
                <c:pt idx="606">
                  <c:v>198</c:v>
                </c:pt>
                <c:pt idx="607">
                  <c:v>198</c:v>
                </c:pt>
                <c:pt idx="608">
                  <c:v>198</c:v>
                </c:pt>
                <c:pt idx="609">
                  <c:v>199</c:v>
                </c:pt>
                <c:pt idx="610">
                  <c:v>199</c:v>
                </c:pt>
                <c:pt idx="611">
                  <c:v>199</c:v>
                </c:pt>
                <c:pt idx="612">
                  <c:v>199</c:v>
                </c:pt>
                <c:pt idx="613">
                  <c:v>199</c:v>
                </c:pt>
                <c:pt idx="614">
                  <c:v>199</c:v>
                </c:pt>
                <c:pt idx="615">
                  <c:v>199</c:v>
                </c:pt>
                <c:pt idx="616">
                  <c:v>200</c:v>
                </c:pt>
                <c:pt idx="617">
                  <c:v>200</c:v>
                </c:pt>
                <c:pt idx="618">
                  <c:v>200</c:v>
                </c:pt>
                <c:pt idx="619">
                  <c:v>200</c:v>
                </c:pt>
                <c:pt idx="620">
                  <c:v>201</c:v>
                </c:pt>
                <c:pt idx="621">
                  <c:v>201</c:v>
                </c:pt>
                <c:pt idx="622">
                  <c:v>201</c:v>
                </c:pt>
                <c:pt idx="623">
                  <c:v>201</c:v>
                </c:pt>
                <c:pt idx="624">
                  <c:v>202</c:v>
                </c:pt>
                <c:pt idx="625">
                  <c:v>203</c:v>
                </c:pt>
                <c:pt idx="626">
                  <c:v>203</c:v>
                </c:pt>
                <c:pt idx="627">
                  <c:v>203</c:v>
                </c:pt>
                <c:pt idx="628">
                  <c:v>204</c:v>
                </c:pt>
                <c:pt idx="629">
                  <c:v>204</c:v>
                </c:pt>
                <c:pt idx="630">
                  <c:v>204</c:v>
                </c:pt>
                <c:pt idx="631">
                  <c:v>205</c:v>
                </c:pt>
                <c:pt idx="632">
                  <c:v>206</c:v>
                </c:pt>
                <c:pt idx="633">
                  <c:v>206</c:v>
                </c:pt>
                <c:pt idx="634">
                  <c:v>206</c:v>
                </c:pt>
                <c:pt idx="635">
                  <c:v>206</c:v>
                </c:pt>
                <c:pt idx="636">
                  <c:v>206</c:v>
                </c:pt>
                <c:pt idx="637">
                  <c:v>206</c:v>
                </c:pt>
                <c:pt idx="638">
                  <c:v>206</c:v>
                </c:pt>
                <c:pt idx="639">
                  <c:v>206</c:v>
                </c:pt>
                <c:pt idx="640">
                  <c:v>207</c:v>
                </c:pt>
                <c:pt idx="641">
                  <c:v>207</c:v>
                </c:pt>
                <c:pt idx="642">
                  <c:v>207</c:v>
                </c:pt>
                <c:pt idx="643">
                  <c:v>207</c:v>
                </c:pt>
                <c:pt idx="644">
                  <c:v>207</c:v>
                </c:pt>
                <c:pt idx="645">
                  <c:v>207</c:v>
                </c:pt>
                <c:pt idx="646">
                  <c:v>207</c:v>
                </c:pt>
                <c:pt idx="647">
                  <c:v>207</c:v>
                </c:pt>
                <c:pt idx="648">
                  <c:v>207</c:v>
                </c:pt>
                <c:pt idx="649">
                  <c:v>207</c:v>
                </c:pt>
                <c:pt idx="650">
                  <c:v>207</c:v>
                </c:pt>
                <c:pt idx="651">
                  <c:v>207</c:v>
                </c:pt>
                <c:pt idx="652">
                  <c:v>207</c:v>
                </c:pt>
                <c:pt idx="653">
                  <c:v>208</c:v>
                </c:pt>
                <c:pt idx="654">
                  <c:v>209</c:v>
                </c:pt>
                <c:pt idx="655">
                  <c:v>210</c:v>
                </c:pt>
                <c:pt idx="656">
                  <c:v>210</c:v>
                </c:pt>
                <c:pt idx="657">
                  <c:v>210</c:v>
                </c:pt>
                <c:pt idx="658">
                  <c:v>210</c:v>
                </c:pt>
                <c:pt idx="659">
                  <c:v>210</c:v>
                </c:pt>
                <c:pt idx="660">
                  <c:v>210</c:v>
                </c:pt>
                <c:pt idx="661">
                  <c:v>210</c:v>
                </c:pt>
                <c:pt idx="662">
                  <c:v>210</c:v>
                </c:pt>
                <c:pt idx="663">
                  <c:v>210</c:v>
                </c:pt>
                <c:pt idx="664">
                  <c:v>210</c:v>
                </c:pt>
                <c:pt idx="665">
                  <c:v>211</c:v>
                </c:pt>
                <c:pt idx="666">
                  <c:v>212</c:v>
                </c:pt>
                <c:pt idx="667">
                  <c:v>213</c:v>
                </c:pt>
                <c:pt idx="668">
                  <c:v>213</c:v>
                </c:pt>
                <c:pt idx="669">
                  <c:v>214</c:v>
                </c:pt>
                <c:pt idx="670">
                  <c:v>214</c:v>
                </c:pt>
                <c:pt idx="671">
                  <c:v>214</c:v>
                </c:pt>
                <c:pt idx="672">
                  <c:v>214</c:v>
                </c:pt>
                <c:pt idx="673">
                  <c:v>214</c:v>
                </c:pt>
                <c:pt idx="674">
                  <c:v>214</c:v>
                </c:pt>
                <c:pt idx="675">
                  <c:v>214</c:v>
                </c:pt>
                <c:pt idx="676">
                  <c:v>214</c:v>
                </c:pt>
                <c:pt idx="677">
                  <c:v>215</c:v>
                </c:pt>
                <c:pt idx="678">
                  <c:v>215</c:v>
                </c:pt>
                <c:pt idx="679">
                  <c:v>215</c:v>
                </c:pt>
                <c:pt idx="680">
                  <c:v>215</c:v>
                </c:pt>
                <c:pt idx="681">
                  <c:v>216</c:v>
                </c:pt>
                <c:pt idx="682">
                  <c:v>216</c:v>
                </c:pt>
                <c:pt idx="683">
                  <c:v>216</c:v>
                </c:pt>
                <c:pt idx="684">
                  <c:v>216</c:v>
                </c:pt>
                <c:pt idx="685">
                  <c:v>216</c:v>
                </c:pt>
                <c:pt idx="686">
                  <c:v>216</c:v>
                </c:pt>
                <c:pt idx="687">
                  <c:v>216</c:v>
                </c:pt>
                <c:pt idx="688">
                  <c:v>216</c:v>
                </c:pt>
                <c:pt idx="689">
                  <c:v>216</c:v>
                </c:pt>
                <c:pt idx="690">
                  <c:v>216</c:v>
                </c:pt>
                <c:pt idx="691">
                  <c:v>216</c:v>
                </c:pt>
                <c:pt idx="692">
                  <c:v>216</c:v>
                </c:pt>
                <c:pt idx="693">
                  <c:v>217</c:v>
                </c:pt>
                <c:pt idx="694">
                  <c:v>217</c:v>
                </c:pt>
                <c:pt idx="695">
                  <c:v>217</c:v>
                </c:pt>
                <c:pt idx="696">
                  <c:v>217</c:v>
                </c:pt>
                <c:pt idx="697">
                  <c:v>217</c:v>
                </c:pt>
                <c:pt idx="698">
                  <c:v>218</c:v>
                </c:pt>
                <c:pt idx="699">
                  <c:v>218</c:v>
                </c:pt>
                <c:pt idx="700">
                  <c:v>219</c:v>
                </c:pt>
                <c:pt idx="701">
                  <c:v>219</c:v>
                </c:pt>
                <c:pt idx="702">
                  <c:v>219</c:v>
                </c:pt>
                <c:pt idx="703">
                  <c:v>219</c:v>
                </c:pt>
                <c:pt idx="704">
                  <c:v>219</c:v>
                </c:pt>
                <c:pt idx="705">
                  <c:v>219</c:v>
                </c:pt>
                <c:pt idx="706">
                  <c:v>219</c:v>
                </c:pt>
                <c:pt idx="707">
                  <c:v>219</c:v>
                </c:pt>
                <c:pt idx="708">
                  <c:v>219</c:v>
                </c:pt>
                <c:pt idx="709">
                  <c:v>219</c:v>
                </c:pt>
                <c:pt idx="710">
                  <c:v>219</c:v>
                </c:pt>
                <c:pt idx="711">
                  <c:v>220</c:v>
                </c:pt>
                <c:pt idx="712">
                  <c:v>220</c:v>
                </c:pt>
                <c:pt idx="713">
                  <c:v>220</c:v>
                </c:pt>
                <c:pt idx="714">
                  <c:v>220</c:v>
                </c:pt>
                <c:pt idx="715">
                  <c:v>220</c:v>
                </c:pt>
                <c:pt idx="716">
                  <c:v>220</c:v>
                </c:pt>
                <c:pt idx="717">
                  <c:v>220</c:v>
                </c:pt>
                <c:pt idx="718">
                  <c:v>220</c:v>
                </c:pt>
                <c:pt idx="719">
                  <c:v>220</c:v>
                </c:pt>
                <c:pt idx="720">
                  <c:v>220</c:v>
                </c:pt>
                <c:pt idx="721">
                  <c:v>220</c:v>
                </c:pt>
                <c:pt idx="722">
                  <c:v>220</c:v>
                </c:pt>
                <c:pt idx="723">
                  <c:v>220</c:v>
                </c:pt>
                <c:pt idx="724">
                  <c:v>220</c:v>
                </c:pt>
                <c:pt idx="725">
                  <c:v>220</c:v>
                </c:pt>
                <c:pt idx="726">
                  <c:v>220</c:v>
                </c:pt>
                <c:pt idx="727">
                  <c:v>220</c:v>
                </c:pt>
                <c:pt idx="728">
                  <c:v>220</c:v>
                </c:pt>
                <c:pt idx="729">
                  <c:v>220</c:v>
                </c:pt>
                <c:pt idx="730">
                  <c:v>220</c:v>
                </c:pt>
                <c:pt idx="731">
                  <c:v>220</c:v>
                </c:pt>
                <c:pt idx="732">
                  <c:v>220</c:v>
                </c:pt>
                <c:pt idx="733">
                  <c:v>220</c:v>
                </c:pt>
                <c:pt idx="734">
                  <c:v>220</c:v>
                </c:pt>
                <c:pt idx="735">
                  <c:v>220</c:v>
                </c:pt>
                <c:pt idx="736">
                  <c:v>221</c:v>
                </c:pt>
                <c:pt idx="737">
                  <c:v>221</c:v>
                </c:pt>
                <c:pt idx="738">
                  <c:v>221</c:v>
                </c:pt>
                <c:pt idx="739">
                  <c:v>221</c:v>
                </c:pt>
                <c:pt idx="740">
                  <c:v>222</c:v>
                </c:pt>
                <c:pt idx="741">
                  <c:v>222</c:v>
                </c:pt>
                <c:pt idx="742">
                  <c:v>222</c:v>
                </c:pt>
                <c:pt idx="743">
                  <c:v>222</c:v>
                </c:pt>
                <c:pt idx="744">
                  <c:v>222</c:v>
                </c:pt>
                <c:pt idx="745">
                  <c:v>222</c:v>
                </c:pt>
                <c:pt idx="746">
                  <c:v>222</c:v>
                </c:pt>
                <c:pt idx="747">
                  <c:v>222</c:v>
                </c:pt>
                <c:pt idx="748">
                  <c:v>222</c:v>
                </c:pt>
                <c:pt idx="749">
                  <c:v>222</c:v>
                </c:pt>
                <c:pt idx="750">
                  <c:v>222</c:v>
                </c:pt>
                <c:pt idx="751">
                  <c:v>222</c:v>
                </c:pt>
                <c:pt idx="752">
                  <c:v>222</c:v>
                </c:pt>
                <c:pt idx="753">
                  <c:v>222</c:v>
                </c:pt>
                <c:pt idx="754">
                  <c:v>223</c:v>
                </c:pt>
                <c:pt idx="755">
                  <c:v>224</c:v>
                </c:pt>
                <c:pt idx="756">
                  <c:v>224</c:v>
                </c:pt>
                <c:pt idx="757">
                  <c:v>224</c:v>
                </c:pt>
                <c:pt idx="758">
                  <c:v>224</c:v>
                </c:pt>
                <c:pt idx="759">
                  <c:v>225</c:v>
                </c:pt>
                <c:pt idx="760">
                  <c:v>225</c:v>
                </c:pt>
                <c:pt idx="761">
                  <c:v>225</c:v>
                </c:pt>
                <c:pt idx="762">
                  <c:v>225</c:v>
                </c:pt>
                <c:pt idx="763">
                  <c:v>225</c:v>
                </c:pt>
                <c:pt idx="764">
                  <c:v>225</c:v>
                </c:pt>
                <c:pt idx="765">
                  <c:v>225</c:v>
                </c:pt>
                <c:pt idx="766">
                  <c:v>225</c:v>
                </c:pt>
                <c:pt idx="767">
                  <c:v>226</c:v>
                </c:pt>
                <c:pt idx="768">
                  <c:v>226</c:v>
                </c:pt>
                <c:pt idx="769">
                  <c:v>226</c:v>
                </c:pt>
                <c:pt idx="770">
                  <c:v>226</c:v>
                </c:pt>
                <c:pt idx="771">
                  <c:v>226</c:v>
                </c:pt>
                <c:pt idx="772">
                  <c:v>226</c:v>
                </c:pt>
                <c:pt idx="773">
                  <c:v>226</c:v>
                </c:pt>
                <c:pt idx="774">
                  <c:v>226</c:v>
                </c:pt>
                <c:pt idx="775">
                  <c:v>226</c:v>
                </c:pt>
                <c:pt idx="776">
                  <c:v>226</c:v>
                </c:pt>
                <c:pt idx="777">
                  <c:v>226</c:v>
                </c:pt>
                <c:pt idx="778">
                  <c:v>226</c:v>
                </c:pt>
                <c:pt idx="779">
                  <c:v>226</c:v>
                </c:pt>
                <c:pt idx="780">
                  <c:v>227</c:v>
                </c:pt>
                <c:pt idx="781">
                  <c:v>227</c:v>
                </c:pt>
                <c:pt idx="782">
                  <c:v>228</c:v>
                </c:pt>
                <c:pt idx="783">
                  <c:v>228</c:v>
                </c:pt>
                <c:pt idx="784">
                  <c:v>228</c:v>
                </c:pt>
                <c:pt idx="785">
                  <c:v>228</c:v>
                </c:pt>
                <c:pt idx="786">
                  <c:v>229</c:v>
                </c:pt>
                <c:pt idx="787">
                  <c:v>230</c:v>
                </c:pt>
                <c:pt idx="788">
                  <c:v>230</c:v>
                </c:pt>
                <c:pt idx="789">
                  <c:v>230</c:v>
                </c:pt>
                <c:pt idx="790">
                  <c:v>230</c:v>
                </c:pt>
                <c:pt idx="791">
                  <c:v>230</c:v>
                </c:pt>
                <c:pt idx="792">
                  <c:v>230</c:v>
                </c:pt>
                <c:pt idx="793">
                  <c:v>230</c:v>
                </c:pt>
                <c:pt idx="794">
                  <c:v>230</c:v>
                </c:pt>
                <c:pt idx="795">
                  <c:v>230</c:v>
                </c:pt>
                <c:pt idx="796">
                  <c:v>230</c:v>
                </c:pt>
                <c:pt idx="797">
                  <c:v>230</c:v>
                </c:pt>
                <c:pt idx="798">
                  <c:v>230</c:v>
                </c:pt>
                <c:pt idx="799">
                  <c:v>231</c:v>
                </c:pt>
                <c:pt idx="800">
                  <c:v>231</c:v>
                </c:pt>
                <c:pt idx="801">
                  <c:v>231</c:v>
                </c:pt>
                <c:pt idx="802">
                  <c:v>231</c:v>
                </c:pt>
                <c:pt idx="803">
                  <c:v>231</c:v>
                </c:pt>
                <c:pt idx="804">
                  <c:v>231</c:v>
                </c:pt>
                <c:pt idx="805">
                  <c:v>231</c:v>
                </c:pt>
                <c:pt idx="806">
                  <c:v>231</c:v>
                </c:pt>
                <c:pt idx="807">
                  <c:v>231</c:v>
                </c:pt>
                <c:pt idx="808">
                  <c:v>231</c:v>
                </c:pt>
                <c:pt idx="809">
                  <c:v>231</c:v>
                </c:pt>
                <c:pt idx="810">
                  <c:v>231</c:v>
                </c:pt>
                <c:pt idx="811">
                  <c:v>231</c:v>
                </c:pt>
                <c:pt idx="812">
                  <c:v>232</c:v>
                </c:pt>
                <c:pt idx="813">
                  <c:v>232</c:v>
                </c:pt>
                <c:pt idx="814">
                  <c:v>232</c:v>
                </c:pt>
                <c:pt idx="815">
                  <c:v>233</c:v>
                </c:pt>
                <c:pt idx="816">
                  <c:v>233</c:v>
                </c:pt>
                <c:pt idx="817">
                  <c:v>233</c:v>
                </c:pt>
                <c:pt idx="818">
                  <c:v>233</c:v>
                </c:pt>
                <c:pt idx="819">
                  <c:v>233</c:v>
                </c:pt>
                <c:pt idx="820">
                  <c:v>233</c:v>
                </c:pt>
                <c:pt idx="821">
                  <c:v>233</c:v>
                </c:pt>
                <c:pt idx="822">
                  <c:v>233</c:v>
                </c:pt>
                <c:pt idx="823">
                  <c:v>233</c:v>
                </c:pt>
                <c:pt idx="824">
                  <c:v>233</c:v>
                </c:pt>
                <c:pt idx="825">
                  <c:v>233</c:v>
                </c:pt>
                <c:pt idx="826">
                  <c:v>233</c:v>
                </c:pt>
                <c:pt idx="827">
                  <c:v>234</c:v>
                </c:pt>
                <c:pt idx="828">
                  <c:v>234</c:v>
                </c:pt>
                <c:pt idx="829">
                  <c:v>235</c:v>
                </c:pt>
                <c:pt idx="830">
                  <c:v>235</c:v>
                </c:pt>
                <c:pt idx="831">
                  <c:v>235</c:v>
                </c:pt>
                <c:pt idx="832">
                  <c:v>235</c:v>
                </c:pt>
                <c:pt idx="833">
                  <c:v>235</c:v>
                </c:pt>
                <c:pt idx="834">
                  <c:v>236</c:v>
                </c:pt>
                <c:pt idx="835">
                  <c:v>236</c:v>
                </c:pt>
                <c:pt idx="836">
                  <c:v>236</c:v>
                </c:pt>
                <c:pt idx="837">
                  <c:v>236</c:v>
                </c:pt>
                <c:pt idx="838">
                  <c:v>237</c:v>
                </c:pt>
                <c:pt idx="839">
                  <c:v>237</c:v>
                </c:pt>
                <c:pt idx="840">
                  <c:v>237</c:v>
                </c:pt>
                <c:pt idx="841">
                  <c:v>237</c:v>
                </c:pt>
                <c:pt idx="842">
                  <c:v>237</c:v>
                </c:pt>
                <c:pt idx="843">
                  <c:v>237</c:v>
                </c:pt>
                <c:pt idx="844">
                  <c:v>238</c:v>
                </c:pt>
                <c:pt idx="845">
                  <c:v>238</c:v>
                </c:pt>
                <c:pt idx="846">
                  <c:v>238</c:v>
                </c:pt>
                <c:pt idx="847">
                  <c:v>238</c:v>
                </c:pt>
                <c:pt idx="848">
                  <c:v>238</c:v>
                </c:pt>
                <c:pt idx="849">
                  <c:v>238</c:v>
                </c:pt>
                <c:pt idx="850">
                  <c:v>238</c:v>
                </c:pt>
                <c:pt idx="851">
                  <c:v>238</c:v>
                </c:pt>
                <c:pt idx="852">
                  <c:v>238</c:v>
                </c:pt>
                <c:pt idx="853">
                  <c:v>238</c:v>
                </c:pt>
                <c:pt idx="854">
                  <c:v>238</c:v>
                </c:pt>
                <c:pt idx="855">
                  <c:v>239</c:v>
                </c:pt>
                <c:pt idx="856">
                  <c:v>239</c:v>
                </c:pt>
                <c:pt idx="857">
                  <c:v>239</c:v>
                </c:pt>
                <c:pt idx="858">
                  <c:v>239</c:v>
                </c:pt>
                <c:pt idx="859">
                  <c:v>240</c:v>
                </c:pt>
                <c:pt idx="860">
                  <c:v>240</c:v>
                </c:pt>
                <c:pt idx="861">
                  <c:v>240</c:v>
                </c:pt>
                <c:pt idx="862">
                  <c:v>240</c:v>
                </c:pt>
                <c:pt idx="863">
                  <c:v>240</c:v>
                </c:pt>
                <c:pt idx="864">
                  <c:v>240</c:v>
                </c:pt>
                <c:pt idx="865">
                  <c:v>240</c:v>
                </c:pt>
                <c:pt idx="866">
                  <c:v>240</c:v>
                </c:pt>
                <c:pt idx="867">
                  <c:v>240</c:v>
                </c:pt>
                <c:pt idx="868">
                  <c:v>240</c:v>
                </c:pt>
                <c:pt idx="869">
                  <c:v>240</c:v>
                </c:pt>
                <c:pt idx="870">
                  <c:v>240</c:v>
                </c:pt>
                <c:pt idx="871">
                  <c:v>240</c:v>
                </c:pt>
                <c:pt idx="872">
                  <c:v>241</c:v>
                </c:pt>
                <c:pt idx="873">
                  <c:v>241</c:v>
                </c:pt>
                <c:pt idx="874">
                  <c:v>241</c:v>
                </c:pt>
                <c:pt idx="875">
                  <c:v>241</c:v>
                </c:pt>
                <c:pt idx="876">
                  <c:v>242</c:v>
                </c:pt>
                <c:pt idx="877">
                  <c:v>242</c:v>
                </c:pt>
                <c:pt idx="878">
                  <c:v>242</c:v>
                </c:pt>
                <c:pt idx="879">
                  <c:v>242</c:v>
                </c:pt>
                <c:pt idx="880">
                  <c:v>242</c:v>
                </c:pt>
                <c:pt idx="881">
                  <c:v>242</c:v>
                </c:pt>
                <c:pt idx="882">
                  <c:v>242</c:v>
                </c:pt>
                <c:pt idx="883">
                  <c:v>242</c:v>
                </c:pt>
                <c:pt idx="884">
                  <c:v>242</c:v>
                </c:pt>
                <c:pt idx="885">
                  <c:v>242</c:v>
                </c:pt>
                <c:pt idx="886">
                  <c:v>242</c:v>
                </c:pt>
                <c:pt idx="887">
                  <c:v>242</c:v>
                </c:pt>
                <c:pt idx="888">
                  <c:v>242</c:v>
                </c:pt>
                <c:pt idx="889">
                  <c:v>242</c:v>
                </c:pt>
                <c:pt idx="890">
                  <c:v>242</c:v>
                </c:pt>
                <c:pt idx="891">
                  <c:v>242</c:v>
                </c:pt>
                <c:pt idx="892">
                  <c:v>242</c:v>
                </c:pt>
                <c:pt idx="893">
                  <c:v>242</c:v>
                </c:pt>
                <c:pt idx="894">
                  <c:v>242</c:v>
                </c:pt>
                <c:pt idx="895">
                  <c:v>242</c:v>
                </c:pt>
                <c:pt idx="896">
                  <c:v>242</c:v>
                </c:pt>
                <c:pt idx="897">
                  <c:v>242</c:v>
                </c:pt>
                <c:pt idx="898">
                  <c:v>242</c:v>
                </c:pt>
                <c:pt idx="899">
                  <c:v>242</c:v>
                </c:pt>
                <c:pt idx="900">
                  <c:v>242</c:v>
                </c:pt>
                <c:pt idx="901">
                  <c:v>242</c:v>
                </c:pt>
                <c:pt idx="902">
                  <c:v>242</c:v>
                </c:pt>
                <c:pt idx="903">
                  <c:v>242</c:v>
                </c:pt>
                <c:pt idx="904">
                  <c:v>242</c:v>
                </c:pt>
                <c:pt idx="905">
                  <c:v>242</c:v>
                </c:pt>
                <c:pt idx="906">
                  <c:v>242</c:v>
                </c:pt>
                <c:pt idx="907">
                  <c:v>242</c:v>
                </c:pt>
                <c:pt idx="908">
                  <c:v>242</c:v>
                </c:pt>
                <c:pt idx="909">
                  <c:v>242</c:v>
                </c:pt>
                <c:pt idx="910">
                  <c:v>242</c:v>
                </c:pt>
                <c:pt idx="911">
                  <c:v>242</c:v>
                </c:pt>
                <c:pt idx="912">
                  <c:v>242</c:v>
                </c:pt>
                <c:pt idx="913">
                  <c:v>242</c:v>
                </c:pt>
                <c:pt idx="914">
                  <c:v>242</c:v>
                </c:pt>
                <c:pt idx="915">
                  <c:v>242</c:v>
                </c:pt>
                <c:pt idx="916">
                  <c:v>242</c:v>
                </c:pt>
                <c:pt idx="917">
                  <c:v>242</c:v>
                </c:pt>
                <c:pt idx="918">
                  <c:v>242</c:v>
                </c:pt>
                <c:pt idx="919">
                  <c:v>242</c:v>
                </c:pt>
                <c:pt idx="920">
                  <c:v>242</c:v>
                </c:pt>
                <c:pt idx="921">
                  <c:v>242</c:v>
                </c:pt>
                <c:pt idx="922">
                  <c:v>242</c:v>
                </c:pt>
                <c:pt idx="923">
                  <c:v>242</c:v>
                </c:pt>
                <c:pt idx="924">
                  <c:v>242</c:v>
                </c:pt>
                <c:pt idx="925">
                  <c:v>242</c:v>
                </c:pt>
                <c:pt idx="926">
                  <c:v>242</c:v>
                </c:pt>
                <c:pt idx="927">
                  <c:v>242</c:v>
                </c:pt>
                <c:pt idx="928">
                  <c:v>243</c:v>
                </c:pt>
                <c:pt idx="929">
                  <c:v>243</c:v>
                </c:pt>
                <c:pt idx="930">
                  <c:v>243</c:v>
                </c:pt>
                <c:pt idx="931">
                  <c:v>243</c:v>
                </c:pt>
                <c:pt idx="932">
                  <c:v>243</c:v>
                </c:pt>
                <c:pt idx="933">
                  <c:v>243</c:v>
                </c:pt>
                <c:pt idx="934">
                  <c:v>243</c:v>
                </c:pt>
                <c:pt idx="935">
                  <c:v>243</c:v>
                </c:pt>
                <c:pt idx="936">
                  <c:v>244</c:v>
                </c:pt>
                <c:pt idx="937">
                  <c:v>244</c:v>
                </c:pt>
                <c:pt idx="938">
                  <c:v>245</c:v>
                </c:pt>
                <c:pt idx="939">
                  <c:v>245</c:v>
                </c:pt>
                <c:pt idx="940">
                  <c:v>245</c:v>
                </c:pt>
                <c:pt idx="941">
                  <c:v>245</c:v>
                </c:pt>
                <c:pt idx="942">
                  <c:v>245</c:v>
                </c:pt>
                <c:pt idx="943">
                  <c:v>245</c:v>
                </c:pt>
                <c:pt idx="944">
                  <c:v>245</c:v>
                </c:pt>
                <c:pt idx="945">
                  <c:v>245</c:v>
                </c:pt>
                <c:pt idx="946">
                  <c:v>245</c:v>
                </c:pt>
                <c:pt idx="947">
                  <c:v>246</c:v>
                </c:pt>
                <c:pt idx="948">
                  <c:v>246</c:v>
                </c:pt>
                <c:pt idx="949">
                  <c:v>246</c:v>
                </c:pt>
                <c:pt idx="950">
                  <c:v>246</c:v>
                </c:pt>
                <c:pt idx="951">
                  <c:v>246</c:v>
                </c:pt>
                <c:pt idx="952">
                  <c:v>246</c:v>
                </c:pt>
                <c:pt idx="953">
                  <c:v>246</c:v>
                </c:pt>
                <c:pt idx="954">
                  <c:v>246</c:v>
                </c:pt>
                <c:pt idx="955">
                  <c:v>247</c:v>
                </c:pt>
                <c:pt idx="956">
                  <c:v>248</c:v>
                </c:pt>
                <c:pt idx="957">
                  <c:v>249</c:v>
                </c:pt>
                <c:pt idx="958">
                  <c:v>249</c:v>
                </c:pt>
                <c:pt idx="959">
                  <c:v>249</c:v>
                </c:pt>
                <c:pt idx="960">
                  <c:v>250</c:v>
                </c:pt>
                <c:pt idx="961">
                  <c:v>250</c:v>
                </c:pt>
                <c:pt idx="962">
                  <c:v>250</c:v>
                </c:pt>
                <c:pt idx="963">
                  <c:v>250</c:v>
                </c:pt>
                <c:pt idx="964">
                  <c:v>250</c:v>
                </c:pt>
                <c:pt idx="965">
                  <c:v>250</c:v>
                </c:pt>
                <c:pt idx="966">
                  <c:v>250</c:v>
                </c:pt>
                <c:pt idx="967">
                  <c:v>250</c:v>
                </c:pt>
                <c:pt idx="968">
                  <c:v>250</c:v>
                </c:pt>
                <c:pt idx="969">
                  <c:v>250</c:v>
                </c:pt>
                <c:pt idx="970">
                  <c:v>251</c:v>
                </c:pt>
                <c:pt idx="971">
                  <c:v>251</c:v>
                </c:pt>
                <c:pt idx="972">
                  <c:v>251</c:v>
                </c:pt>
                <c:pt idx="973">
                  <c:v>251</c:v>
                </c:pt>
                <c:pt idx="974">
                  <c:v>252</c:v>
                </c:pt>
                <c:pt idx="975">
                  <c:v>253</c:v>
                </c:pt>
                <c:pt idx="976">
                  <c:v>253</c:v>
                </c:pt>
                <c:pt idx="977">
                  <c:v>253</c:v>
                </c:pt>
                <c:pt idx="978">
                  <c:v>253</c:v>
                </c:pt>
                <c:pt idx="979">
                  <c:v>253</c:v>
                </c:pt>
                <c:pt idx="980">
                  <c:v>253</c:v>
                </c:pt>
                <c:pt idx="981">
                  <c:v>253</c:v>
                </c:pt>
                <c:pt idx="982">
                  <c:v>253</c:v>
                </c:pt>
                <c:pt idx="983">
                  <c:v>253</c:v>
                </c:pt>
                <c:pt idx="984">
                  <c:v>253</c:v>
                </c:pt>
                <c:pt idx="985">
                  <c:v>253</c:v>
                </c:pt>
                <c:pt idx="986">
                  <c:v>253</c:v>
                </c:pt>
                <c:pt idx="987">
                  <c:v>253</c:v>
                </c:pt>
                <c:pt idx="988">
                  <c:v>253</c:v>
                </c:pt>
                <c:pt idx="989">
                  <c:v>253</c:v>
                </c:pt>
                <c:pt idx="990">
                  <c:v>253</c:v>
                </c:pt>
                <c:pt idx="991">
                  <c:v>253</c:v>
                </c:pt>
                <c:pt idx="992">
                  <c:v>253</c:v>
                </c:pt>
                <c:pt idx="993">
                  <c:v>253</c:v>
                </c:pt>
                <c:pt idx="994">
                  <c:v>253</c:v>
                </c:pt>
                <c:pt idx="995">
                  <c:v>253</c:v>
                </c:pt>
                <c:pt idx="996">
                  <c:v>253</c:v>
                </c:pt>
                <c:pt idx="997">
                  <c:v>254</c:v>
                </c:pt>
                <c:pt idx="998">
                  <c:v>254</c:v>
                </c:pt>
                <c:pt idx="999">
                  <c:v>255</c:v>
                </c:pt>
                <c:pt idx="1000">
                  <c:v>255</c:v>
                </c:pt>
                <c:pt idx="1001">
                  <c:v>255</c:v>
                </c:pt>
                <c:pt idx="1002">
                  <c:v>256</c:v>
                </c:pt>
                <c:pt idx="1003">
                  <c:v>257</c:v>
                </c:pt>
                <c:pt idx="1004">
                  <c:v>257</c:v>
                </c:pt>
                <c:pt idx="1005">
                  <c:v>257</c:v>
                </c:pt>
                <c:pt idx="1006">
                  <c:v>257</c:v>
                </c:pt>
                <c:pt idx="1007">
                  <c:v>257</c:v>
                </c:pt>
                <c:pt idx="1008">
                  <c:v>257</c:v>
                </c:pt>
                <c:pt idx="1009">
                  <c:v>257</c:v>
                </c:pt>
                <c:pt idx="1010">
                  <c:v>257</c:v>
                </c:pt>
                <c:pt idx="1011">
                  <c:v>257</c:v>
                </c:pt>
                <c:pt idx="1012">
                  <c:v>257</c:v>
                </c:pt>
                <c:pt idx="1013">
                  <c:v>257</c:v>
                </c:pt>
                <c:pt idx="1014">
                  <c:v>257</c:v>
                </c:pt>
                <c:pt idx="1015">
                  <c:v>257</c:v>
                </c:pt>
                <c:pt idx="1016">
                  <c:v>257</c:v>
                </c:pt>
                <c:pt idx="1017">
                  <c:v>257</c:v>
                </c:pt>
                <c:pt idx="1018">
                  <c:v>257</c:v>
                </c:pt>
                <c:pt idx="1019">
                  <c:v>257</c:v>
                </c:pt>
                <c:pt idx="1020">
                  <c:v>257</c:v>
                </c:pt>
                <c:pt idx="1021">
                  <c:v>257</c:v>
                </c:pt>
                <c:pt idx="1022">
                  <c:v>257</c:v>
                </c:pt>
                <c:pt idx="1023">
                  <c:v>257</c:v>
                </c:pt>
                <c:pt idx="1024">
                  <c:v>257</c:v>
                </c:pt>
                <c:pt idx="1025">
                  <c:v>257</c:v>
                </c:pt>
                <c:pt idx="1026">
                  <c:v>257</c:v>
                </c:pt>
                <c:pt idx="1027">
                  <c:v>257</c:v>
                </c:pt>
                <c:pt idx="1028">
                  <c:v>257</c:v>
                </c:pt>
                <c:pt idx="1029">
                  <c:v>257</c:v>
                </c:pt>
                <c:pt idx="1030">
                  <c:v>257</c:v>
                </c:pt>
                <c:pt idx="1031">
                  <c:v>257</c:v>
                </c:pt>
                <c:pt idx="1032">
                  <c:v>257</c:v>
                </c:pt>
                <c:pt idx="1033">
                  <c:v>257</c:v>
                </c:pt>
                <c:pt idx="1034">
                  <c:v>257</c:v>
                </c:pt>
                <c:pt idx="1035">
                  <c:v>257</c:v>
                </c:pt>
                <c:pt idx="1036">
                  <c:v>257</c:v>
                </c:pt>
                <c:pt idx="1037">
                  <c:v>258</c:v>
                </c:pt>
                <c:pt idx="1038">
                  <c:v>258</c:v>
                </c:pt>
                <c:pt idx="1039">
                  <c:v>258</c:v>
                </c:pt>
                <c:pt idx="1040">
                  <c:v>258</c:v>
                </c:pt>
                <c:pt idx="1041">
                  <c:v>258</c:v>
                </c:pt>
                <c:pt idx="1042">
                  <c:v>258</c:v>
                </c:pt>
                <c:pt idx="1043">
                  <c:v>258</c:v>
                </c:pt>
                <c:pt idx="1044">
                  <c:v>258</c:v>
                </c:pt>
                <c:pt idx="1045">
                  <c:v>258</c:v>
                </c:pt>
                <c:pt idx="1046">
                  <c:v>258</c:v>
                </c:pt>
                <c:pt idx="1047">
                  <c:v>259</c:v>
                </c:pt>
                <c:pt idx="1048">
                  <c:v>259</c:v>
                </c:pt>
                <c:pt idx="1049">
                  <c:v>259</c:v>
                </c:pt>
                <c:pt idx="1050">
                  <c:v>259</c:v>
                </c:pt>
                <c:pt idx="1051">
                  <c:v>259</c:v>
                </c:pt>
                <c:pt idx="1052">
                  <c:v>259</c:v>
                </c:pt>
                <c:pt idx="1053">
                  <c:v>259</c:v>
                </c:pt>
                <c:pt idx="1054">
                  <c:v>259</c:v>
                </c:pt>
                <c:pt idx="1055">
                  <c:v>259</c:v>
                </c:pt>
                <c:pt idx="1056">
                  <c:v>260</c:v>
                </c:pt>
                <c:pt idx="1057">
                  <c:v>260</c:v>
                </c:pt>
                <c:pt idx="1058">
                  <c:v>260</c:v>
                </c:pt>
                <c:pt idx="1059">
                  <c:v>260</c:v>
                </c:pt>
                <c:pt idx="1060">
                  <c:v>260</c:v>
                </c:pt>
                <c:pt idx="1061">
                  <c:v>260</c:v>
                </c:pt>
                <c:pt idx="1062">
                  <c:v>260</c:v>
                </c:pt>
                <c:pt idx="1063">
                  <c:v>260</c:v>
                </c:pt>
                <c:pt idx="1064">
                  <c:v>260</c:v>
                </c:pt>
                <c:pt idx="1065">
                  <c:v>260</c:v>
                </c:pt>
                <c:pt idx="1066">
                  <c:v>260</c:v>
                </c:pt>
                <c:pt idx="1067">
                  <c:v>260</c:v>
                </c:pt>
                <c:pt idx="1068">
                  <c:v>260</c:v>
                </c:pt>
                <c:pt idx="1069">
                  <c:v>260</c:v>
                </c:pt>
                <c:pt idx="1070">
                  <c:v>260</c:v>
                </c:pt>
                <c:pt idx="1071">
                  <c:v>260</c:v>
                </c:pt>
                <c:pt idx="1072">
                  <c:v>260</c:v>
                </c:pt>
                <c:pt idx="1073">
                  <c:v>260</c:v>
                </c:pt>
                <c:pt idx="1074">
                  <c:v>260</c:v>
                </c:pt>
                <c:pt idx="1075">
                  <c:v>260</c:v>
                </c:pt>
                <c:pt idx="1076">
                  <c:v>260</c:v>
                </c:pt>
                <c:pt idx="1077">
                  <c:v>260</c:v>
                </c:pt>
                <c:pt idx="1078">
                  <c:v>260</c:v>
                </c:pt>
                <c:pt idx="1079">
                  <c:v>261</c:v>
                </c:pt>
                <c:pt idx="1080">
                  <c:v>262</c:v>
                </c:pt>
                <c:pt idx="1081">
                  <c:v>262</c:v>
                </c:pt>
                <c:pt idx="1082">
                  <c:v>262</c:v>
                </c:pt>
                <c:pt idx="1083">
                  <c:v>262</c:v>
                </c:pt>
                <c:pt idx="1084">
                  <c:v>262</c:v>
                </c:pt>
                <c:pt idx="1085">
                  <c:v>263</c:v>
                </c:pt>
                <c:pt idx="1086">
                  <c:v>263</c:v>
                </c:pt>
                <c:pt idx="1087">
                  <c:v>264</c:v>
                </c:pt>
                <c:pt idx="1088">
                  <c:v>264</c:v>
                </c:pt>
                <c:pt idx="1089">
                  <c:v>264</c:v>
                </c:pt>
                <c:pt idx="1090">
                  <c:v>265</c:v>
                </c:pt>
                <c:pt idx="1091">
                  <c:v>265</c:v>
                </c:pt>
                <c:pt idx="1092">
                  <c:v>265</c:v>
                </c:pt>
                <c:pt idx="1093">
                  <c:v>265</c:v>
                </c:pt>
                <c:pt idx="1094">
                  <c:v>265</c:v>
                </c:pt>
                <c:pt idx="1095">
                  <c:v>265</c:v>
                </c:pt>
                <c:pt idx="1096">
                  <c:v>265</c:v>
                </c:pt>
                <c:pt idx="1097">
                  <c:v>265</c:v>
                </c:pt>
                <c:pt idx="1098">
                  <c:v>265</c:v>
                </c:pt>
                <c:pt idx="1099">
                  <c:v>265</c:v>
                </c:pt>
                <c:pt idx="1100">
                  <c:v>265</c:v>
                </c:pt>
                <c:pt idx="1101">
                  <c:v>265</c:v>
                </c:pt>
                <c:pt idx="1102">
                  <c:v>265</c:v>
                </c:pt>
                <c:pt idx="1103">
                  <c:v>265</c:v>
                </c:pt>
                <c:pt idx="1104">
                  <c:v>265</c:v>
                </c:pt>
                <c:pt idx="1105">
                  <c:v>265</c:v>
                </c:pt>
                <c:pt idx="1106">
                  <c:v>265</c:v>
                </c:pt>
                <c:pt idx="1107">
                  <c:v>265</c:v>
                </c:pt>
                <c:pt idx="1108">
                  <c:v>265</c:v>
                </c:pt>
                <c:pt idx="1109">
                  <c:v>265</c:v>
                </c:pt>
                <c:pt idx="1110">
                  <c:v>265</c:v>
                </c:pt>
                <c:pt idx="1111">
                  <c:v>265</c:v>
                </c:pt>
                <c:pt idx="1112">
                  <c:v>266</c:v>
                </c:pt>
                <c:pt idx="1113">
                  <c:v>266</c:v>
                </c:pt>
                <c:pt idx="1114">
                  <c:v>266</c:v>
                </c:pt>
                <c:pt idx="1115">
                  <c:v>266</c:v>
                </c:pt>
                <c:pt idx="1116">
                  <c:v>266</c:v>
                </c:pt>
                <c:pt idx="1117">
                  <c:v>266</c:v>
                </c:pt>
                <c:pt idx="1118">
                  <c:v>266</c:v>
                </c:pt>
                <c:pt idx="1119">
                  <c:v>266</c:v>
                </c:pt>
                <c:pt idx="1120">
                  <c:v>266</c:v>
                </c:pt>
                <c:pt idx="1121">
                  <c:v>266</c:v>
                </c:pt>
                <c:pt idx="1122">
                  <c:v>266</c:v>
                </c:pt>
                <c:pt idx="1123">
                  <c:v>266</c:v>
                </c:pt>
                <c:pt idx="1124">
                  <c:v>266</c:v>
                </c:pt>
                <c:pt idx="1125">
                  <c:v>267</c:v>
                </c:pt>
                <c:pt idx="1126">
                  <c:v>267</c:v>
                </c:pt>
                <c:pt idx="1127">
                  <c:v>267</c:v>
                </c:pt>
                <c:pt idx="1128">
                  <c:v>267</c:v>
                </c:pt>
                <c:pt idx="1129">
                  <c:v>267</c:v>
                </c:pt>
                <c:pt idx="1130">
                  <c:v>267</c:v>
                </c:pt>
                <c:pt idx="1131">
                  <c:v>267</c:v>
                </c:pt>
                <c:pt idx="1132">
                  <c:v>267</c:v>
                </c:pt>
                <c:pt idx="1133">
                  <c:v>268</c:v>
                </c:pt>
                <c:pt idx="1134">
                  <c:v>268</c:v>
                </c:pt>
                <c:pt idx="1135">
                  <c:v>268</c:v>
                </c:pt>
                <c:pt idx="1136">
                  <c:v>269</c:v>
                </c:pt>
                <c:pt idx="1137">
                  <c:v>270</c:v>
                </c:pt>
                <c:pt idx="1138">
                  <c:v>271</c:v>
                </c:pt>
                <c:pt idx="1139">
                  <c:v>271</c:v>
                </c:pt>
                <c:pt idx="1140">
                  <c:v>271</c:v>
                </c:pt>
                <c:pt idx="1141">
                  <c:v>271</c:v>
                </c:pt>
                <c:pt idx="1142">
                  <c:v>272</c:v>
                </c:pt>
                <c:pt idx="1143">
                  <c:v>272</c:v>
                </c:pt>
                <c:pt idx="1144">
                  <c:v>272</c:v>
                </c:pt>
                <c:pt idx="1145">
                  <c:v>272</c:v>
                </c:pt>
                <c:pt idx="1146">
                  <c:v>272</c:v>
                </c:pt>
                <c:pt idx="1147">
                  <c:v>272</c:v>
                </c:pt>
                <c:pt idx="1148">
                  <c:v>272</c:v>
                </c:pt>
                <c:pt idx="1149">
                  <c:v>272</c:v>
                </c:pt>
                <c:pt idx="1150">
                  <c:v>272</c:v>
                </c:pt>
                <c:pt idx="1151">
                  <c:v>272</c:v>
                </c:pt>
                <c:pt idx="1152">
                  <c:v>272</c:v>
                </c:pt>
                <c:pt idx="1153">
                  <c:v>272</c:v>
                </c:pt>
                <c:pt idx="1154">
                  <c:v>272</c:v>
                </c:pt>
                <c:pt idx="1155">
                  <c:v>272</c:v>
                </c:pt>
                <c:pt idx="1156">
                  <c:v>272</c:v>
                </c:pt>
                <c:pt idx="1157">
                  <c:v>272</c:v>
                </c:pt>
                <c:pt idx="1158">
                  <c:v>272</c:v>
                </c:pt>
                <c:pt idx="1159">
                  <c:v>273</c:v>
                </c:pt>
                <c:pt idx="1160">
                  <c:v>273</c:v>
                </c:pt>
                <c:pt idx="1161">
                  <c:v>273</c:v>
                </c:pt>
                <c:pt idx="1162">
                  <c:v>273</c:v>
                </c:pt>
                <c:pt idx="1163">
                  <c:v>273</c:v>
                </c:pt>
                <c:pt idx="1164">
                  <c:v>273</c:v>
                </c:pt>
                <c:pt idx="1165">
                  <c:v>273</c:v>
                </c:pt>
                <c:pt idx="1166">
                  <c:v>273</c:v>
                </c:pt>
                <c:pt idx="1167">
                  <c:v>273</c:v>
                </c:pt>
                <c:pt idx="1168">
                  <c:v>273</c:v>
                </c:pt>
                <c:pt idx="1169">
                  <c:v>273</c:v>
                </c:pt>
                <c:pt idx="1170">
                  <c:v>273</c:v>
                </c:pt>
                <c:pt idx="1171">
                  <c:v>273</c:v>
                </c:pt>
                <c:pt idx="1172">
                  <c:v>273</c:v>
                </c:pt>
                <c:pt idx="1173">
                  <c:v>273</c:v>
                </c:pt>
                <c:pt idx="1174">
                  <c:v>273</c:v>
                </c:pt>
                <c:pt idx="1175">
                  <c:v>273</c:v>
                </c:pt>
                <c:pt idx="1176">
                  <c:v>273</c:v>
                </c:pt>
                <c:pt idx="1177">
                  <c:v>273</c:v>
                </c:pt>
                <c:pt idx="1178">
                  <c:v>273</c:v>
                </c:pt>
                <c:pt idx="1179">
                  <c:v>273</c:v>
                </c:pt>
                <c:pt idx="1180">
                  <c:v>273</c:v>
                </c:pt>
                <c:pt idx="1181">
                  <c:v>273</c:v>
                </c:pt>
                <c:pt idx="1182">
                  <c:v>273</c:v>
                </c:pt>
                <c:pt idx="1183">
                  <c:v>273</c:v>
                </c:pt>
                <c:pt idx="1184">
                  <c:v>273</c:v>
                </c:pt>
                <c:pt idx="1185">
                  <c:v>273</c:v>
                </c:pt>
                <c:pt idx="1186">
                  <c:v>273</c:v>
                </c:pt>
                <c:pt idx="1187">
                  <c:v>273</c:v>
                </c:pt>
                <c:pt idx="1188">
                  <c:v>273</c:v>
                </c:pt>
                <c:pt idx="1189">
                  <c:v>273</c:v>
                </c:pt>
                <c:pt idx="1190">
                  <c:v>273</c:v>
                </c:pt>
                <c:pt idx="1191">
                  <c:v>273</c:v>
                </c:pt>
                <c:pt idx="1192">
                  <c:v>273</c:v>
                </c:pt>
                <c:pt idx="1193">
                  <c:v>273</c:v>
                </c:pt>
                <c:pt idx="1194">
                  <c:v>273</c:v>
                </c:pt>
                <c:pt idx="1195">
                  <c:v>274</c:v>
                </c:pt>
                <c:pt idx="1196">
                  <c:v>274</c:v>
                </c:pt>
                <c:pt idx="1197">
                  <c:v>274</c:v>
                </c:pt>
                <c:pt idx="1198">
                  <c:v>274</c:v>
                </c:pt>
                <c:pt idx="1199">
                  <c:v>274</c:v>
                </c:pt>
                <c:pt idx="1200">
                  <c:v>274</c:v>
                </c:pt>
                <c:pt idx="1201">
                  <c:v>274</c:v>
                </c:pt>
                <c:pt idx="1202">
                  <c:v>274</c:v>
                </c:pt>
                <c:pt idx="1203">
                  <c:v>274</c:v>
                </c:pt>
                <c:pt idx="1204">
                  <c:v>274</c:v>
                </c:pt>
                <c:pt idx="1205">
                  <c:v>274</c:v>
                </c:pt>
                <c:pt idx="1206">
                  <c:v>274</c:v>
                </c:pt>
                <c:pt idx="1207">
                  <c:v>274</c:v>
                </c:pt>
                <c:pt idx="1208">
                  <c:v>274</c:v>
                </c:pt>
                <c:pt idx="1209">
                  <c:v>274</c:v>
                </c:pt>
                <c:pt idx="1210">
                  <c:v>274</c:v>
                </c:pt>
                <c:pt idx="1211">
                  <c:v>274</c:v>
                </c:pt>
                <c:pt idx="1212">
                  <c:v>274</c:v>
                </c:pt>
                <c:pt idx="1213">
                  <c:v>274</c:v>
                </c:pt>
                <c:pt idx="1214">
                  <c:v>274</c:v>
                </c:pt>
                <c:pt idx="1215">
                  <c:v>274</c:v>
                </c:pt>
                <c:pt idx="1216">
                  <c:v>274</c:v>
                </c:pt>
                <c:pt idx="1217">
                  <c:v>274</c:v>
                </c:pt>
                <c:pt idx="1218">
                  <c:v>274</c:v>
                </c:pt>
                <c:pt idx="1219">
                  <c:v>274</c:v>
                </c:pt>
                <c:pt idx="1220">
                  <c:v>274</c:v>
                </c:pt>
                <c:pt idx="1221">
                  <c:v>274</c:v>
                </c:pt>
                <c:pt idx="1222">
                  <c:v>274</c:v>
                </c:pt>
                <c:pt idx="1223">
                  <c:v>274</c:v>
                </c:pt>
                <c:pt idx="1224">
                  <c:v>274</c:v>
                </c:pt>
                <c:pt idx="1225">
                  <c:v>274</c:v>
                </c:pt>
                <c:pt idx="1226">
                  <c:v>275</c:v>
                </c:pt>
                <c:pt idx="1227">
                  <c:v>275</c:v>
                </c:pt>
                <c:pt idx="1228">
                  <c:v>275</c:v>
                </c:pt>
                <c:pt idx="1229">
                  <c:v>275</c:v>
                </c:pt>
                <c:pt idx="1230">
                  <c:v>275</c:v>
                </c:pt>
                <c:pt idx="1231">
                  <c:v>275</c:v>
                </c:pt>
                <c:pt idx="1232">
                  <c:v>275</c:v>
                </c:pt>
                <c:pt idx="1233">
                  <c:v>275</c:v>
                </c:pt>
                <c:pt idx="1234">
                  <c:v>275</c:v>
                </c:pt>
                <c:pt idx="1235">
                  <c:v>275</c:v>
                </c:pt>
                <c:pt idx="1236">
                  <c:v>275</c:v>
                </c:pt>
                <c:pt idx="1237">
                  <c:v>275</c:v>
                </c:pt>
                <c:pt idx="1238">
                  <c:v>276</c:v>
                </c:pt>
                <c:pt idx="1239">
                  <c:v>276</c:v>
                </c:pt>
                <c:pt idx="1240">
                  <c:v>276</c:v>
                </c:pt>
                <c:pt idx="1241">
                  <c:v>276</c:v>
                </c:pt>
                <c:pt idx="1242">
                  <c:v>276</c:v>
                </c:pt>
                <c:pt idx="1243">
                  <c:v>276</c:v>
                </c:pt>
                <c:pt idx="1244">
                  <c:v>276</c:v>
                </c:pt>
                <c:pt idx="1245">
                  <c:v>277</c:v>
                </c:pt>
                <c:pt idx="1246">
                  <c:v>278</c:v>
                </c:pt>
                <c:pt idx="1247">
                  <c:v>278</c:v>
                </c:pt>
                <c:pt idx="1248">
                  <c:v>278</c:v>
                </c:pt>
                <c:pt idx="1249">
                  <c:v>278</c:v>
                </c:pt>
                <c:pt idx="1250">
                  <c:v>278</c:v>
                </c:pt>
                <c:pt idx="1251">
                  <c:v>278</c:v>
                </c:pt>
                <c:pt idx="1252">
                  <c:v>278</c:v>
                </c:pt>
                <c:pt idx="1253">
                  <c:v>278</c:v>
                </c:pt>
                <c:pt idx="1254">
                  <c:v>279</c:v>
                </c:pt>
                <c:pt idx="1255">
                  <c:v>279</c:v>
                </c:pt>
                <c:pt idx="1256">
                  <c:v>279</c:v>
                </c:pt>
                <c:pt idx="1257">
                  <c:v>280</c:v>
                </c:pt>
                <c:pt idx="1258">
                  <c:v>280</c:v>
                </c:pt>
                <c:pt idx="1259">
                  <c:v>280</c:v>
                </c:pt>
                <c:pt idx="1260">
                  <c:v>280</c:v>
                </c:pt>
                <c:pt idx="1261">
                  <c:v>280</c:v>
                </c:pt>
                <c:pt idx="1262">
                  <c:v>280</c:v>
                </c:pt>
                <c:pt idx="1263">
                  <c:v>281</c:v>
                </c:pt>
                <c:pt idx="1264">
                  <c:v>281</c:v>
                </c:pt>
                <c:pt idx="1265">
                  <c:v>281</c:v>
                </c:pt>
                <c:pt idx="1266">
                  <c:v>281</c:v>
                </c:pt>
                <c:pt idx="1267">
                  <c:v>281</c:v>
                </c:pt>
                <c:pt idx="1268">
                  <c:v>281</c:v>
                </c:pt>
                <c:pt idx="1269">
                  <c:v>281</c:v>
                </c:pt>
                <c:pt idx="1270">
                  <c:v>281</c:v>
                </c:pt>
                <c:pt idx="1271">
                  <c:v>281</c:v>
                </c:pt>
                <c:pt idx="1272">
                  <c:v>281</c:v>
                </c:pt>
                <c:pt idx="1273">
                  <c:v>281</c:v>
                </c:pt>
                <c:pt idx="1274">
                  <c:v>281</c:v>
                </c:pt>
                <c:pt idx="1275">
                  <c:v>281</c:v>
                </c:pt>
                <c:pt idx="1276">
                  <c:v>281</c:v>
                </c:pt>
                <c:pt idx="1277">
                  <c:v>282</c:v>
                </c:pt>
                <c:pt idx="1278">
                  <c:v>282</c:v>
                </c:pt>
                <c:pt idx="1279">
                  <c:v>282</c:v>
                </c:pt>
                <c:pt idx="1280">
                  <c:v>283</c:v>
                </c:pt>
                <c:pt idx="1281">
                  <c:v>284</c:v>
                </c:pt>
                <c:pt idx="1282">
                  <c:v>284</c:v>
                </c:pt>
                <c:pt idx="1283">
                  <c:v>284</c:v>
                </c:pt>
                <c:pt idx="1284">
                  <c:v>284</c:v>
                </c:pt>
                <c:pt idx="1285">
                  <c:v>284</c:v>
                </c:pt>
                <c:pt idx="1286">
                  <c:v>284</c:v>
                </c:pt>
                <c:pt idx="1287">
                  <c:v>284</c:v>
                </c:pt>
                <c:pt idx="1288">
                  <c:v>284</c:v>
                </c:pt>
                <c:pt idx="1289">
                  <c:v>284</c:v>
                </c:pt>
                <c:pt idx="1290">
                  <c:v>284</c:v>
                </c:pt>
                <c:pt idx="1291">
                  <c:v>284</c:v>
                </c:pt>
                <c:pt idx="1292">
                  <c:v>284</c:v>
                </c:pt>
                <c:pt idx="1293">
                  <c:v>284</c:v>
                </c:pt>
                <c:pt idx="1294">
                  <c:v>284</c:v>
                </c:pt>
                <c:pt idx="1295">
                  <c:v>284</c:v>
                </c:pt>
                <c:pt idx="1296">
                  <c:v>285</c:v>
                </c:pt>
                <c:pt idx="1297">
                  <c:v>285</c:v>
                </c:pt>
                <c:pt idx="1298">
                  <c:v>285</c:v>
                </c:pt>
                <c:pt idx="1299">
                  <c:v>285</c:v>
                </c:pt>
                <c:pt idx="1300">
                  <c:v>285</c:v>
                </c:pt>
                <c:pt idx="1301">
                  <c:v>285</c:v>
                </c:pt>
                <c:pt idx="1302">
                  <c:v>285</c:v>
                </c:pt>
                <c:pt idx="1303">
                  <c:v>285</c:v>
                </c:pt>
                <c:pt idx="1304">
                  <c:v>285</c:v>
                </c:pt>
                <c:pt idx="1305">
                  <c:v>286</c:v>
                </c:pt>
                <c:pt idx="1306">
                  <c:v>286</c:v>
                </c:pt>
                <c:pt idx="1307">
                  <c:v>286</c:v>
                </c:pt>
                <c:pt idx="1308">
                  <c:v>286</c:v>
                </c:pt>
                <c:pt idx="1309">
                  <c:v>286</c:v>
                </c:pt>
                <c:pt idx="1310">
                  <c:v>286</c:v>
                </c:pt>
                <c:pt idx="1311">
                  <c:v>286</c:v>
                </c:pt>
                <c:pt idx="1312">
                  <c:v>286</c:v>
                </c:pt>
                <c:pt idx="1313">
                  <c:v>286</c:v>
                </c:pt>
                <c:pt idx="1314">
                  <c:v>286</c:v>
                </c:pt>
                <c:pt idx="1315">
                  <c:v>286</c:v>
                </c:pt>
                <c:pt idx="1316">
                  <c:v>286</c:v>
                </c:pt>
                <c:pt idx="1317">
                  <c:v>286</c:v>
                </c:pt>
                <c:pt idx="1318">
                  <c:v>287</c:v>
                </c:pt>
                <c:pt idx="1319">
                  <c:v>287</c:v>
                </c:pt>
                <c:pt idx="1320">
                  <c:v>287</c:v>
                </c:pt>
                <c:pt idx="1321">
                  <c:v>287</c:v>
                </c:pt>
                <c:pt idx="1322">
                  <c:v>287</c:v>
                </c:pt>
                <c:pt idx="1323">
                  <c:v>287</c:v>
                </c:pt>
                <c:pt idx="1324">
                  <c:v>287</c:v>
                </c:pt>
                <c:pt idx="1325">
                  <c:v>287</c:v>
                </c:pt>
                <c:pt idx="1326">
                  <c:v>287</c:v>
                </c:pt>
                <c:pt idx="1327">
                  <c:v>287</c:v>
                </c:pt>
                <c:pt idx="1328">
                  <c:v>287</c:v>
                </c:pt>
                <c:pt idx="1329">
                  <c:v>287</c:v>
                </c:pt>
                <c:pt idx="1330">
                  <c:v>288</c:v>
                </c:pt>
                <c:pt idx="1331">
                  <c:v>288</c:v>
                </c:pt>
                <c:pt idx="1332">
                  <c:v>288</c:v>
                </c:pt>
                <c:pt idx="1333">
                  <c:v>289</c:v>
                </c:pt>
                <c:pt idx="1334">
                  <c:v>289</c:v>
                </c:pt>
                <c:pt idx="1335">
                  <c:v>289</c:v>
                </c:pt>
                <c:pt idx="1336">
                  <c:v>289</c:v>
                </c:pt>
                <c:pt idx="1337">
                  <c:v>289</c:v>
                </c:pt>
                <c:pt idx="1338">
                  <c:v>289</c:v>
                </c:pt>
                <c:pt idx="1339">
                  <c:v>289</c:v>
                </c:pt>
                <c:pt idx="1340">
                  <c:v>289</c:v>
                </c:pt>
                <c:pt idx="1341">
                  <c:v>289</c:v>
                </c:pt>
                <c:pt idx="1342">
                  <c:v>289</c:v>
                </c:pt>
                <c:pt idx="1343">
                  <c:v>289</c:v>
                </c:pt>
                <c:pt idx="1344">
                  <c:v>289</c:v>
                </c:pt>
                <c:pt idx="1345">
                  <c:v>289</c:v>
                </c:pt>
                <c:pt idx="1346">
                  <c:v>289</c:v>
                </c:pt>
                <c:pt idx="1347">
                  <c:v>289</c:v>
                </c:pt>
                <c:pt idx="1348">
                  <c:v>289</c:v>
                </c:pt>
                <c:pt idx="1349">
                  <c:v>289</c:v>
                </c:pt>
                <c:pt idx="1350">
                  <c:v>289</c:v>
                </c:pt>
                <c:pt idx="1351">
                  <c:v>289</c:v>
                </c:pt>
                <c:pt idx="1352">
                  <c:v>289</c:v>
                </c:pt>
                <c:pt idx="1353">
                  <c:v>289</c:v>
                </c:pt>
                <c:pt idx="1354">
                  <c:v>289</c:v>
                </c:pt>
                <c:pt idx="1355">
                  <c:v>289</c:v>
                </c:pt>
                <c:pt idx="1356">
                  <c:v>289</c:v>
                </c:pt>
                <c:pt idx="1357">
                  <c:v>289</c:v>
                </c:pt>
                <c:pt idx="1358">
                  <c:v>289</c:v>
                </c:pt>
                <c:pt idx="1359">
                  <c:v>289</c:v>
                </c:pt>
                <c:pt idx="1360">
                  <c:v>289</c:v>
                </c:pt>
                <c:pt idx="1361">
                  <c:v>289</c:v>
                </c:pt>
                <c:pt idx="1362">
                  <c:v>289</c:v>
                </c:pt>
                <c:pt idx="1363">
                  <c:v>289</c:v>
                </c:pt>
                <c:pt idx="1364">
                  <c:v>289</c:v>
                </c:pt>
                <c:pt idx="1365">
                  <c:v>289</c:v>
                </c:pt>
                <c:pt idx="1366">
                  <c:v>289</c:v>
                </c:pt>
                <c:pt idx="1367">
                  <c:v>289</c:v>
                </c:pt>
                <c:pt idx="1368">
                  <c:v>289</c:v>
                </c:pt>
                <c:pt idx="1369">
                  <c:v>289</c:v>
                </c:pt>
                <c:pt idx="1370">
                  <c:v>290</c:v>
                </c:pt>
                <c:pt idx="1371">
                  <c:v>290</c:v>
                </c:pt>
                <c:pt idx="1372">
                  <c:v>290</c:v>
                </c:pt>
                <c:pt idx="1373">
                  <c:v>290</c:v>
                </c:pt>
                <c:pt idx="1374">
                  <c:v>290</c:v>
                </c:pt>
                <c:pt idx="1375">
                  <c:v>290</c:v>
                </c:pt>
                <c:pt idx="1376">
                  <c:v>290</c:v>
                </c:pt>
                <c:pt idx="1377">
                  <c:v>290</c:v>
                </c:pt>
                <c:pt idx="1378">
                  <c:v>290</c:v>
                </c:pt>
                <c:pt idx="1379">
                  <c:v>290</c:v>
                </c:pt>
                <c:pt idx="1380">
                  <c:v>291</c:v>
                </c:pt>
                <c:pt idx="1381">
                  <c:v>291</c:v>
                </c:pt>
                <c:pt idx="1382">
                  <c:v>291</c:v>
                </c:pt>
                <c:pt idx="1383">
                  <c:v>291</c:v>
                </c:pt>
                <c:pt idx="1384">
                  <c:v>291</c:v>
                </c:pt>
                <c:pt idx="1385">
                  <c:v>291</c:v>
                </c:pt>
                <c:pt idx="1386">
                  <c:v>291</c:v>
                </c:pt>
                <c:pt idx="1387">
                  <c:v>291</c:v>
                </c:pt>
                <c:pt idx="1388">
                  <c:v>291</c:v>
                </c:pt>
                <c:pt idx="1389">
                  <c:v>291</c:v>
                </c:pt>
                <c:pt idx="1390">
                  <c:v>291</c:v>
                </c:pt>
                <c:pt idx="1391">
                  <c:v>291</c:v>
                </c:pt>
                <c:pt idx="1392">
                  <c:v>291</c:v>
                </c:pt>
                <c:pt idx="1393">
                  <c:v>291</c:v>
                </c:pt>
                <c:pt idx="1394">
                  <c:v>292</c:v>
                </c:pt>
                <c:pt idx="1395">
                  <c:v>292</c:v>
                </c:pt>
                <c:pt idx="1396">
                  <c:v>292</c:v>
                </c:pt>
                <c:pt idx="1397">
                  <c:v>292</c:v>
                </c:pt>
                <c:pt idx="1398">
                  <c:v>292</c:v>
                </c:pt>
                <c:pt idx="1399">
                  <c:v>292</c:v>
                </c:pt>
                <c:pt idx="1400">
                  <c:v>292</c:v>
                </c:pt>
                <c:pt idx="1401">
                  <c:v>292</c:v>
                </c:pt>
                <c:pt idx="1402">
                  <c:v>292</c:v>
                </c:pt>
                <c:pt idx="1403">
                  <c:v>292</c:v>
                </c:pt>
                <c:pt idx="1404">
                  <c:v>292</c:v>
                </c:pt>
                <c:pt idx="1405">
                  <c:v>292</c:v>
                </c:pt>
                <c:pt idx="1406">
                  <c:v>292</c:v>
                </c:pt>
                <c:pt idx="1407">
                  <c:v>292</c:v>
                </c:pt>
                <c:pt idx="1408">
                  <c:v>292</c:v>
                </c:pt>
                <c:pt idx="1409">
                  <c:v>292</c:v>
                </c:pt>
                <c:pt idx="1410">
                  <c:v>292</c:v>
                </c:pt>
                <c:pt idx="1411">
                  <c:v>292</c:v>
                </c:pt>
                <c:pt idx="1412">
                  <c:v>292</c:v>
                </c:pt>
                <c:pt idx="1413">
                  <c:v>292</c:v>
                </c:pt>
                <c:pt idx="1414">
                  <c:v>292</c:v>
                </c:pt>
                <c:pt idx="1415">
                  <c:v>292</c:v>
                </c:pt>
                <c:pt idx="1416">
                  <c:v>292</c:v>
                </c:pt>
                <c:pt idx="1417">
                  <c:v>292</c:v>
                </c:pt>
                <c:pt idx="1418">
                  <c:v>292</c:v>
                </c:pt>
                <c:pt idx="1419">
                  <c:v>292</c:v>
                </c:pt>
                <c:pt idx="1420">
                  <c:v>292</c:v>
                </c:pt>
                <c:pt idx="1421">
                  <c:v>292</c:v>
                </c:pt>
                <c:pt idx="1422">
                  <c:v>292</c:v>
                </c:pt>
                <c:pt idx="1423">
                  <c:v>292</c:v>
                </c:pt>
                <c:pt idx="1424">
                  <c:v>292</c:v>
                </c:pt>
                <c:pt idx="1425">
                  <c:v>292</c:v>
                </c:pt>
                <c:pt idx="1426">
                  <c:v>292</c:v>
                </c:pt>
                <c:pt idx="1427">
                  <c:v>292</c:v>
                </c:pt>
                <c:pt idx="1428">
                  <c:v>292</c:v>
                </c:pt>
                <c:pt idx="1429">
                  <c:v>293</c:v>
                </c:pt>
                <c:pt idx="1430">
                  <c:v>293</c:v>
                </c:pt>
                <c:pt idx="1431">
                  <c:v>293</c:v>
                </c:pt>
                <c:pt idx="1432">
                  <c:v>293</c:v>
                </c:pt>
                <c:pt idx="1433">
                  <c:v>293</c:v>
                </c:pt>
                <c:pt idx="1434">
                  <c:v>293</c:v>
                </c:pt>
                <c:pt idx="1435">
                  <c:v>293</c:v>
                </c:pt>
                <c:pt idx="1436">
                  <c:v>293</c:v>
                </c:pt>
                <c:pt idx="1437">
                  <c:v>293</c:v>
                </c:pt>
                <c:pt idx="1438">
                  <c:v>293</c:v>
                </c:pt>
                <c:pt idx="1439">
                  <c:v>293</c:v>
                </c:pt>
                <c:pt idx="1440">
                  <c:v>293</c:v>
                </c:pt>
                <c:pt idx="1441">
                  <c:v>293</c:v>
                </c:pt>
                <c:pt idx="1442">
                  <c:v>293</c:v>
                </c:pt>
                <c:pt idx="1443">
                  <c:v>293</c:v>
                </c:pt>
                <c:pt idx="1444">
                  <c:v>293</c:v>
                </c:pt>
                <c:pt idx="1445">
                  <c:v>293</c:v>
                </c:pt>
                <c:pt idx="1446">
                  <c:v>293</c:v>
                </c:pt>
                <c:pt idx="1447">
                  <c:v>293</c:v>
                </c:pt>
                <c:pt idx="1448">
                  <c:v>293</c:v>
                </c:pt>
                <c:pt idx="1449">
                  <c:v>293</c:v>
                </c:pt>
                <c:pt idx="1450">
                  <c:v>293</c:v>
                </c:pt>
                <c:pt idx="1451">
                  <c:v>293</c:v>
                </c:pt>
                <c:pt idx="1452">
                  <c:v>293</c:v>
                </c:pt>
                <c:pt idx="1453">
                  <c:v>293</c:v>
                </c:pt>
                <c:pt idx="1454">
                  <c:v>293</c:v>
                </c:pt>
                <c:pt idx="1455">
                  <c:v>293</c:v>
                </c:pt>
                <c:pt idx="1456">
                  <c:v>293</c:v>
                </c:pt>
                <c:pt idx="1457">
                  <c:v>293</c:v>
                </c:pt>
                <c:pt idx="1458">
                  <c:v>293</c:v>
                </c:pt>
                <c:pt idx="1459">
                  <c:v>293</c:v>
                </c:pt>
                <c:pt idx="1460">
                  <c:v>293</c:v>
                </c:pt>
                <c:pt idx="1461">
                  <c:v>293</c:v>
                </c:pt>
                <c:pt idx="1462">
                  <c:v>293</c:v>
                </c:pt>
                <c:pt idx="1463">
                  <c:v>293</c:v>
                </c:pt>
                <c:pt idx="1464">
                  <c:v>293</c:v>
                </c:pt>
                <c:pt idx="1465">
                  <c:v>293</c:v>
                </c:pt>
                <c:pt idx="1466">
                  <c:v>293</c:v>
                </c:pt>
                <c:pt idx="1467">
                  <c:v>293</c:v>
                </c:pt>
                <c:pt idx="1468">
                  <c:v>293</c:v>
                </c:pt>
                <c:pt idx="1469">
                  <c:v>293</c:v>
                </c:pt>
                <c:pt idx="1470">
                  <c:v>293</c:v>
                </c:pt>
                <c:pt idx="1471">
                  <c:v>293</c:v>
                </c:pt>
                <c:pt idx="1472">
                  <c:v>293</c:v>
                </c:pt>
                <c:pt idx="1473">
                  <c:v>293</c:v>
                </c:pt>
                <c:pt idx="1474">
                  <c:v>293</c:v>
                </c:pt>
                <c:pt idx="1475">
                  <c:v>293</c:v>
                </c:pt>
                <c:pt idx="1476">
                  <c:v>293</c:v>
                </c:pt>
                <c:pt idx="1477">
                  <c:v>293</c:v>
                </c:pt>
                <c:pt idx="1478">
                  <c:v>293</c:v>
                </c:pt>
                <c:pt idx="1479">
                  <c:v>293</c:v>
                </c:pt>
                <c:pt idx="1480">
                  <c:v>293</c:v>
                </c:pt>
                <c:pt idx="1481">
                  <c:v>293</c:v>
                </c:pt>
                <c:pt idx="1482">
                  <c:v>293</c:v>
                </c:pt>
                <c:pt idx="1483">
                  <c:v>293</c:v>
                </c:pt>
                <c:pt idx="1484">
                  <c:v>293</c:v>
                </c:pt>
                <c:pt idx="1485">
                  <c:v>293</c:v>
                </c:pt>
                <c:pt idx="1486">
                  <c:v>293</c:v>
                </c:pt>
                <c:pt idx="1487">
                  <c:v>293</c:v>
                </c:pt>
                <c:pt idx="1488">
                  <c:v>293</c:v>
                </c:pt>
                <c:pt idx="1489">
                  <c:v>293</c:v>
                </c:pt>
                <c:pt idx="1490">
                  <c:v>293</c:v>
                </c:pt>
                <c:pt idx="1491">
                  <c:v>293</c:v>
                </c:pt>
                <c:pt idx="1492">
                  <c:v>293</c:v>
                </c:pt>
                <c:pt idx="1493">
                  <c:v>293</c:v>
                </c:pt>
                <c:pt idx="1494">
                  <c:v>293</c:v>
                </c:pt>
                <c:pt idx="1495">
                  <c:v>294</c:v>
                </c:pt>
                <c:pt idx="1496">
                  <c:v>294</c:v>
                </c:pt>
                <c:pt idx="1497">
                  <c:v>294</c:v>
                </c:pt>
                <c:pt idx="1498">
                  <c:v>294</c:v>
                </c:pt>
                <c:pt idx="1499">
                  <c:v>294</c:v>
                </c:pt>
                <c:pt idx="1500">
                  <c:v>294</c:v>
                </c:pt>
                <c:pt idx="1501">
                  <c:v>295</c:v>
                </c:pt>
                <c:pt idx="1502">
                  <c:v>295</c:v>
                </c:pt>
                <c:pt idx="1503">
                  <c:v>296</c:v>
                </c:pt>
                <c:pt idx="1504">
                  <c:v>296</c:v>
                </c:pt>
                <c:pt idx="1505">
                  <c:v>296</c:v>
                </c:pt>
                <c:pt idx="1506">
                  <c:v>296</c:v>
                </c:pt>
                <c:pt idx="1507">
                  <c:v>296</c:v>
                </c:pt>
                <c:pt idx="1508">
                  <c:v>296</c:v>
                </c:pt>
                <c:pt idx="1509">
                  <c:v>296</c:v>
                </c:pt>
                <c:pt idx="1510">
                  <c:v>296</c:v>
                </c:pt>
                <c:pt idx="1511">
                  <c:v>296</c:v>
                </c:pt>
                <c:pt idx="1512">
                  <c:v>296</c:v>
                </c:pt>
                <c:pt idx="1513">
                  <c:v>296</c:v>
                </c:pt>
                <c:pt idx="1514">
                  <c:v>296</c:v>
                </c:pt>
                <c:pt idx="1515">
                  <c:v>296</c:v>
                </c:pt>
                <c:pt idx="1516">
                  <c:v>296</c:v>
                </c:pt>
                <c:pt idx="1517">
                  <c:v>296</c:v>
                </c:pt>
                <c:pt idx="1518">
                  <c:v>296</c:v>
                </c:pt>
                <c:pt idx="1519">
                  <c:v>296</c:v>
                </c:pt>
                <c:pt idx="1520">
                  <c:v>296</c:v>
                </c:pt>
                <c:pt idx="1521">
                  <c:v>296</c:v>
                </c:pt>
                <c:pt idx="1522">
                  <c:v>296</c:v>
                </c:pt>
                <c:pt idx="1523">
                  <c:v>296</c:v>
                </c:pt>
                <c:pt idx="1524">
                  <c:v>296</c:v>
                </c:pt>
                <c:pt idx="1525">
                  <c:v>296</c:v>
                </c:pt>
                <c:pt idx="1526">
                  <c:v>296</c:v>
                </c:pt>
                <c:pt idx="1527">
                  <c:v>296</c:v>
                </c:pt>
                <c:pt idx="1528">
                  <c:v>296</c:v>
                </c:pt>
                <c:pt idx="1529">
                  <c:v>296</c:v>
                </c:pt>
                <c:pt idx="1530">
                  <c:v>296</c:v>
                </c:pt>
                <c:pt idx="1531">
                  <c:v>296</c:v>
                </c:pt>
                <c:pt idx="1532">
                  <c:v>296</c:v>
                </c:pt>
                <c:pt idx="1533">
                  <c:v>296</c:v>
                </c:pt>
                <c:pt idx="1534">
                  <c:v>296</c:v>
                </c:pt>
                <c:pt idx="1535">
                  <c:v>296</c:v>
                </c:pt>
                <c:pt idx="1536">
                  <c:v>296</c:v>
                </c:pt>
                <c:pt idx="1537">
                  <c:v>296</c:v>
                </c:pt>
                <c:pt idx="1538">
                  <c:v>296</c:v>
                </c:pt>
                <c:pt idx="1539">
                  <c:v>296</c:v>
                </c:pt>
                <c:pt idx="1540">
                  <c:v>296</c:v>
                </c:pt>
                <c:pt idx="1541">
                  <c:v>296</c:v>
                </c:pt>
                <c:pt idx="1542">
                  <c:v>296</c:v>
                </c:pt>
                <c:pt idx="1543">
                  <c:v>296</c:v>
                </c:pt>
                <c:pt idx="1544">
                  <c:v>297</c:v>
                </c:pt>
                <c:pt idx="1545">
                  <c:v>297</c:v>
                </c:pt>
                <c:pt idx="1546">
                  <c:v>297</c:v>
                </c:pt>
                <c:pt idx="1547">
                  <c:v>297</c:v>
                </c:pt>
                <c:pt idx="1548">
                  <c:v>297</c:v>
                </c:pt>
                <c:pt idx="1549">
                  <c:v>297</c:v>
                </c:pt>
                <c:pt idx="1550">
                  <c:v>297</c:v>
                </c:pt>
                <c:pt idx="1551">
                  <c:v>297</c:v>
                </c:pt>
                <c:pt idx="1552">
                  <c:v>297</c:v>
                </c:pt>
                <c:pt idx="1553">
                  <c:v>297</c:v>
                </c:pt>
                <c:pt idx="1554">
                  <c:v>297</c:v>
                </c:pt>
                <c:pt idx="1555">
                  <c:v>297</c:v>
                </c:pt>
                <c:pt idx="1556">
                  <c:v>297</c:v>
                </c:pt>
                <c:pt idx="1557">
                  <c:v>297</c:v>
                </c:pt>
                <c:pt idx="1558">
                  <c:v>297</c:v>
                </c:pt>
                <c:pt idx="1559">
                  <c:v>298</c:v>
                </c:pt>
                <c:pt idx="1560">
                  <c:v>298</c:v>
                </c:pt>
                <c:pt idx="1561">
                  <c:v>298</c:v>
                </c:pt>
                <c:pt idx="1562">
                  <c:v>298</c:v>
                </c:pt>
                <c:pt idx="1563">
                  <c:v>298</c:v>
                </c:pt>
                <c:pt idx="1564">
                  <c:v>298</c:v>
                </c:pt>
                <c:pt idx="1565">
                  <c:v>298</c:v>
                </c:pt>
                <c:pt idx="1566">
                  <c:v>299</c:v>
                </c:pt>
                <c:pt idx="1567">
                  <c:v>299</c:v>
                </c:pt>
                <c:pt idx="1568">
                  <c:v>299</c:v>
                </c:pt>
                <c:pt idx="1569">
                  <c:v>299</c:v>
                </c:pt>
                <c:pt idx="1570">
                  <c:v>299</c:v>
                </c:pt>
                <c:pt idx="1571">
                  <c:v>299</c:v>
                </c:pt>
                <c:pt idx="1572">
                  <c:v>299</c:v>
                </c:pt>
                <c:pt idx="1573">
                  <c:v>299</c:v>
                </c:pt>
                <c:pt idx="1574">
                  <c:v>299</c:v>
                </c:pt>
                <c:pt idx="1575">
                  <c:v>299</c:v>
                </c:pt>
                <c:pt idx="1576">
                  <c:v>299</c:v>
                </c:pt>
                <c:pt idx="1577">
                  <c:v>299</c:v>
                </c:pt>
                <c:pt idx="1578">
                  <c:v>299</c:v>
                </c:pt>
                <c:pt idx="1579">
                  <c:v>299</c:v>
                </c:pt>
                <c:pt idx="1580">
                  <c:v>299</c:v>
                </c:pt>
                <c:pt idx="1581">
                  <c:v>299</c:v>
                </c:pt>
                <c:pt idx="1582">
                  <c:v>299</c:v>
                </c:pt>
                <c:pt idx="1583">
                  <c:v>299</c:v>
                </c:pt>
                <c:pt idx="1584">
                  <c:v>299</c:v>
                </c:pt>
                <c:pt idx="1585">
                  <c:v>299</c:v>
                </c:pt>
                <c:pt idx="1586">
                  <c:v>299</c:v>
                </c:pt>
                <c:pt idx="1587">
                  <c:v>299</c:v>
                </c:pt>
                <c:pt idx="1588">
                  <c:v>299</c:v>
                </c:pt>
                <c:pt idx="1589">
                  <c:v>299</c:v>
                </c:pt>
                <c:pt idx="1590">
                  <c:v>299</c:v>
                </c:pt>
                <c:pt idx="1591">
                  <c:v>299</c:v>
                </c:pt>
                <c:pt idx="1592">
                  <c:v>299</c:v>
                </c:pt>
                <c:pt idx="1593">
                  <c:v>299</c:v>
                </c:pt>
                <c:pt idx="1594">
                  <c:v>299</c:v>
                </c:pt>
                <c:pt idx="1595">
                  <c:v>300</c:v>
                </c:pt>
                <c:pt idx="1596">
                  <c:v>300</c:v>
                </c:pt>
                <c:pt idx="1597">
                  <c:v>300</c:v>
                </c:pt>
                <c:pt idx="1598">
                  <c:v>301</c:v>
                </c:pt>
                <c:pt idx="1599">
                  <c:v>301</c:v>
                </c:pt>
                <c:pt idx="1600">
                  <c:v>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56-4824-BC71-8919A4972469}"/>
            </c:ext>
          </c:extLst>
        </c:ser>
        <c:ser>
          <c:idx val="1"/>
          <c:order val="1"/>
          <c:tx>
            <c:strRef>
              <c:f>log_miasta!$J$1</c:f>
              <c:strCache>
                <c:ptCount val="1"/>
                <c:pt idx="0">
                  <c:v>zadowolenie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log_miasta!$J$2:$J$1602</c:f>
              <c:numCache>
                <c:formatCode>General</c:formatCode>
                <c:ptCount val="1601"/>
                <c:pt idx="0">
                  <c:v>57.4583333333333</c:v>
                </c:pt>
                <c:pt idx="1">
                  <c:v>56.448979591836697</c:v>
                </c:pt>
                <c:pt idx="2">
                  <c:v>64.08</c:v>
                </c:pt>
                <c:pt idx="3">
                  <c:v>72.540000000000006</c:v>
                </c:pt>
                <c:pt idx="4">
                  <c:v>73.98</c:v>
                </c:pt>
                <c:pt idx="5">
                  <c:v>61.34</c:v>
                </c:pt>
                <c:pt idx="6">
                  <c:v>80.78</c:v>
                </c:pt>
                <c:pt idx="7">
                  <c:v>73.900000000000006</c:v>
                </c:pt>
                <c:pt idx="8">
                  <c:v>74.400000000000006</c:v>
                </c:pt>
                <c:pt idx="9">
                  <c:v>75.42</c:v>
                </c:pt>
                <c:pt idx="10">
                  <c:v>76.459999999999994</c:v>
                </c:pt>
                <c:pt idx="11">
                  <c:v>74.254901960784295</c:v>
                </c:pt>
                <c:pt idx="12">
                  <c:v>83.960784313725398</c:v>
                </c:pt>
                <c:pt idx="13">
                  <c:v>82.980392156862706</c:v>
                </c:pt>
                <c:pt idx="14">
                  <c:v>82.980392156862706</c:v>
                </c:pt>
                <c:pt idx="15">
                  <c:v>79.519230769230703</c:v>
                </c:pt>
                <c:pt idx="16">
                  <c:v>79.924528301886795</c:v>
                </c:pt>
                <c:pt idx="17">
                  <c:v>79.981132075471606</c:v>
                </c:pt>
                <c:pt idx="18">
                  <c:v>92.830188679245197</c:v>
                </c:pt>
                <c:pt idx="19">
                  <c:v>89.259259259259196</c:v>
                </c:pt>
                <c:pt idx="20">
                  <c:v>80.981481481481396</c:v>
                </c:pt>
                <c:pt idx="21">
                  <c:v>79.781818181818096</c:v>
                </c:pt>
                <c:pt idx="22">
                  <c:v>79.781818181818096</c:v>
                </c:pt>
                <c:pt idx="23">
                  <c:v>81.709090909090904</c:v>
                </c:pt>
                <c:pt idx="24">
                  <c:v>67.945454545454496</c:v>
                </c:pt>
                <c:pt idx="25">
                  <c:v>67.945454545454496</c:v>
                </c:pt>
                <c:pt idx="26">
                  <c:v>70.181818181818102</c:v>
                </c:pt>
                <c:pt idx="27">
                  <c:v>69.272727272727195</c:v>
                </c:pt>
                <c:pt idx="28">
                  <c:v>69.272727272727195</c:v>
                </c:pt>
                <c:pt idx="29">
                  <c:v>69</c:v>
                </c:pt>
                <c:pt idx="30">
                  <c:v>69.272727272727195</c:v>
                </c:pt>
                <c:pt idx="31">
                  <c:v>69.272727272727195</c:v>
                </c:pt>
                <c:pt idx="32">
                  <c:v>69.381818181818105</c:v>
                </c:pt>
                <c:pt idx="33">
                  <c:v>66.357142857142804</c:v>
                </c:pt>
                <c:pt idx="34">
                  <c:v>65.017543859649095</c:v>
                </c:pt>
                <c:pt idx="35">
                  <c:v>62.172413793103402</c:v>
                </c:pt>
                <c:pt idx="36">
                  <c:v>62.172413793103402</c:v>
                </c:pt>
                <c:pt idx="37">
                  <c:v>62.068965517241303</c:v>
                </c:pt>
                <c:pt idx="38">
                  <c:v>61.810344827586199</c:v>
                </c:pt>
                <c:pt idx="39">
                  <c:v>59.016949152542303</c:v>
                </c:pt>
                <c:pt idx="40">
                  <c:v>59.016949152542303</c:v>
                </c:pt>
                <c:pt idx="41">
                  <c:v>59.016949152542303</c:v>
                </c:pt>
                <c:pt idx="42">
                  <c:v>68.762711864406697</c:v>
                </c:pt>
                <c:pt idx="43">
                  <c:v>69.016949152542296</c:v>
                </c:pt>
                <c:pt idx="44">
                  <c:v>69.864406779660996</c:v>
                </c:pt>
                <c:pt idx="45">
                  <c:v>69.864406779660996</c:v>
                </c:pt>
                <c:pt idx="46">
                  <c:v>68.338983050847403</c:v>
                </c:pt>
                <c:pt idx="47">
                  <c:v>67.491525423728802</c:v>
                </c:pt>
                <c:pt idx="48">
                  <c:v>67.491525423728802</c:v>
                </c:pt>
                <c:pt idx="49">
                  <c:v>64.7</c:v>
                </c:pt>
                <c:pt idx="50">
                  <c:v>62</c:v>
                </c:pt>
                <c:pt idx="51">
                  <c:v>61.193548387096698</c:v>
                </c:pt>
                <c:pt idx="52">
                  <c:v>61</c:v>
                </c:pt>
                <c:pt idx="53">
                  <c:v>68.951612903225794</c:v>
                </c:pt>
                <c:pt idx="54">
                  <c:v>66.2222222222222</c:v>
                </c:pt>
                <c:pt idx="55">
                  <c:v>66.2222222222222</c:v>
                </c:pt>
                <c:pt idx="56">
                  <c:v>68.2222222222222</c:v>
                </c:pt>
                <c:pt idx="57">
                  <c:v>60.682539682539598</c:v>
                </c:pt>
                <c:pt idx="58">
                  <c:v>58.5555555555555</c:v>
                </c:pt>
                <c:pt idx="59">
                  <c:v>67</c:v>
                </c:pt>
                <c:pt idx="60">
                  <c:v>67</c:v>
                </c:pt>
                <c:pt idx="61">
                  <c:v>64.390625</c:v>
                </c:pt>
                <c:pt idx="62">
                  <c:v>61.861538461538402</c:v>
                </c:pt>
                <c:pt idx="63">
                  <c:v>48.138461538461499</c:v>
                </c:pt>
                <c:pt idx="64">
                  <c:v>50.830769230769199</c:v>
                </c:pt>
                <c:pt idx="65">
                  <c:v>50.830769230769199</c:v>
                </c:pt>
                <c:pt idx="66">
                  <c:v>59.0923076923076</c:v>
                </c:pt>
                <c:pt idx="67">
                  <c:v>59.0923076923076</c:v>
                </c:pt>
                <c:pt idx="68">
                  <c:v>57.439393939393902</c:v>
                </c:pt>
                <c:pt idx="69">
                  <c:v>57.656716417910403</c:v>
                </c:pt>
                <c:pt idx="70">
                  <c:v>60.089552238805901</c:v>
                </c:pt>
                <c:pt idx="71">
                  <c:v>59.367647058823501</c:v>
                </c:pt>
                <c:pt idx="72">
                  <c:v>59.507246376811501</c:v>
                </c:pt>
                <c:pt idx="73">
                  <c:v>59.507246376811501</c:v>
                </c:pt>
                <c:pt idx="74">
                  <c:v>57.228571428571399</c:v>
                </c:pt>
                <c:pt idx="75">
                  <c:v>55.128571428571398</c:v>
                </c:pt>
                <c:pt idx="76">
                  <c:v>49.857142857142797</c:v>
                </c:pt>
                <c:pt idx="77">
                  <c:v>49.857142857142797</c:v>
                </c:pt>
                <c:pt idx="78">
                  <c:v>47.746478873239397</c:v>
                </c:pt>
                <c:pt idx="79">
                  <c:v>42.394366197182997</c:v>
                </c:pt>
                <c:pt idx="80">
                  <c:v>42.394366197182997</c:v>
                </c:pt>
                <c:pt idx="81">
                  <c:v>48.183098591549196</c:v>
                </c:pt>
                <c:pt idx="82">
                  <c:v>43.323943661971803</c:v>
                </c:pt>
                <c:pt idx="83">
                  <c:v>41.3333333333333</c:v>
                </c:pt>
                <c:pt idx="84">
                  <c:v>39.356164383561598</c:v>
                </c:pt>
                <c:pt idx="85">
                  <c:v>35.027397260273901</c:v>
                </c:pt>
                <c:pt idx="86">
                  <c:v>35.027397260273901</c:v>
                </c:pt>
                <c:pt idx="87">
                  <c:v>34.513513513513502</c:v>
                </c:pt>
                <c:pt idx="88">
                  <c:v>36.256756756756701</c:v>
                </c:pt>
                <c:pt idx="89">
                  <c:v>35.973333333333301</c:v>
                </c:pt>
                <c:pt idx="90">
                  <c:v>36.093333333333298</c:v>
                </c:pt>
                <c:pt idx="91">
                  <c:v>34.473684210526301</c:v>
                </c:pt>
                <c:pt idx="92">
                  <c:v>34.272727272727202</c:v>
                </c:pt>
                <c:pt idx="93">
                  <c:v>33.662337662337599</c:v>
                </c:pt>
                <c:pt idx="94">
                  <c:v>33.545454545454497</c:v>
                </c:pt>
                <c:pt idx="95">
                  <c:v>31.8333333333333</c:v>
                </c:pt>
                <c:pt idx="96">
                  <c:v>30.0886075949367</c:v>
                </c:pt>
                <c:pt idx="97">
                  <c:v>30.531645569620199</c:v>
                </c:pt>
                <c:pt idx="98">
                  <c:v>30.531645569620199</c:v>
                </c:pt>
                <c:pt idx="99">
                  <c:v>29.9375</c:v>
                </c:pt>
                <c:pt idx="100">
                  <c:v>29.512499999999999</c:v>
                </c:pt>
                <c:pt idx="101">
                  <c:v>29.3333333333333</c:v>
                </c:pt>
                <c:pt idx="102">
                  <c:v>29.901234567901199</c:v>
                </c:pt>
                <c:pt idx="103">
                  <c:v>29.901234567901199</c:v>
                </c:pt>
                <c:pt idx="104">
                  <c:v>29.719512195121901</c:v>
                </c:pt>
                <c:pt idx="105">
                  <c:v>29.158536585365798</c:v>
                </c:pt>
                <c:pt idx="106">
                  <c:v>29.3536585365853</c:v>
                </c:pt>
                <c:pt idx="107">
                  <c:v>27.951807228915602</c:v>
                </c:pt>
                <c:pt idx="108">
                  <c:v>28.084337349397501</c:v>
                </c:pt>
                <c:pt idx="109">
                  <c:v>33.855421686746901</c:v>
                </c:pt>
                <c:pt idx="110">
                  <c:v>32.261904761904702</c:v>
                </c:pt>
                <c:pt idx="111">
                  <c:v>32.261904761904702</c:v>
                </c:pt>
                <c:pt idx="112">
                  <c:v>32.261904761904702</c:v>
                </c:pt>
                <c:pt idx="113">
                  <c:v>33.117647058823501</c:v>
                </c:pt>
                <c:pt idx="114">
                  <c:v>31.5697674418604</c:v>
                </c:pt>
                <c:pt idx="115">
                  <c:v>25.953488372092998</c:v>
                </c:pt>
                <c:pt idx="116">
                  <c:v>16.5348837209302</c:v>
                </c:pt>
                <c:pt idx="117">
                  <c:v>17.802325581395301</c:v>
                </c:pt>
                <c:pt idx="118">
                  <c:v>24.651162790697601</c:v>
                </c:pt>
                <c:pt idx="119">
                  <c:v>24.860465116278998</c:v>
                </c:pt>
                <c:pt idx="120">
                  <c:v>30.337209302325501</c:v>
                </c:pt>
                <c:pt idx="121">
                  <c:v>30.337209302325501</c:v>
                </c:pt>
                <c:pt idx="122">
                  <c:v>31.802325581395301</c:v>
                </c:pt>
                <c:pt idx="123">
                  <c:v>30.287356321838999</c:v>
                </c:pt>
                <c:pt idx="124">
                  <c:v>31.735632183907999</c:v>
                </c:pt>
                <c:pt idx="125">
                  <c:v>32.689655172413701</c:v>
                </c:pt>
                <c:pt idx="126">
                  <c:v>23.011494252873501</c:v>
                </c:pt>
                <c:pt idx="127">
                  <c:v>23.011494252873501</c:v>
                </c:pt>
                <c:pt idx="128">
                  <c:v>23.011494252873501</c:v>
                </c:pt>
                <c:pt idx="129">
                  <c:v>23.241379310344801</c:v>
                </c:pt>
                <c:pt idx="130">
                  <c:v>29.632183908045899</c:v>
                </c:pt>
                <c:pt idx="131">
                  <c:v>25.068965517241299</c:v>
                </c:pt>
                <c:pt idx="132">
                  <c:v>24.4367816091954</c:v>
                </c:pt>
                <c:pt idx="133">
                  <c:v>24.367816091954001</c:v>
                </c:pt>
                <c:pt idx="134">
                  <c:v>24.261363636363601</c:v>
                </c:pt>
                <c:pt idx="135">
                  <c:v>25.568181818181799</c:v>
                </c:pt>
                <c:pt idx="136">
                  <c:v>25.568181818181799</c:v>
                </c:pt>
                <c:pt idx="137">
                  <c:v>27.168539325842598</c:v>
                </c:pt>
                <c:pt idx="138">
                  <c:v>27.303370786516801</c:v>
                </c:pt>
                <c:pt idx="139">
                  <c:v>27</c:v>
                </c:pt>
                <c:pt idx="140">
                  <c:v>28.2777777777777</c:v>
                </c:pt>
                <c:pt idx="141">
                  <c:v>19.311111111111099</c:v>
                </c:pt>
                <c:pt idx="142">
                  <c:v>19.7222222222222</c:v>
                </c:pt>
                <c:pt idx="143">
                  <c:v>19.7222222222222</c:v>
                </c:pt>
                <c:pt idx="144">
                  <c:v>18.846153846153801</c:v>
                </c:pt>
                <c:pt idx="145">
                  <c:v>18.846153846153801</c:v>
                </c:pt>
                <c:pt idx="146">
                  <c:v>17.847826086956498</c:v>
                </c:pt>
                <c:pt idx="147">
                  <c:v>16.7419354838709</c:v>
                </c:pt>
                <c:pt idx="148">
                  <c:v>22.2903225806451</c:v>
                </c:pt>
                <c:pt idx="149">
                  <c:v>22.2903225806451</c:v>
                </c:pt>
                <c:pt idx="150">
                  <c:v>22.2903225806451</c:v>
                </c:pt>
                <c:pt idx="151">
                  <c:v>15.3118279569892</c:v>
                </c:pt>
                <c:pt idx="152">
                  <c:v>15.3118279569892</c:v>
                </c:pt>
                <c:pt idx="153">
                  <c:v>15.1827956989247</c:v>
                </c:pt>
                <c:pt idx="154">
                  <c:v>15.1827956989247</c:v>
                </c:pt>
                <c:pt idx="155">
                  <c:v>17.7234042553191</c:v>
                </c:pt>
                <c:pt idx="156">
                  <c:v>17.7234042553191</c:v>
                </c:pt>
                <c:pt idx="157">
                  <c:v>17.861702127659498</c:v>
                </c:pt>
                <c:pt idx="158">
                  <c:v>17.4255319148936</c:v>
                </c:pt>
                <c:pt idx="159">
                  <c:v>19.2</c:v>
                </c:pt>
                <c:pt idx="160">
                  <c:v>19.494736842105201</c:v>
                </c:pt>
                <c:pt idx="161">
                  <c:v>19.0833333333333</c:v>
                </c:pt>
                <c:pt idx="162">
                  <c:v>19.21875</c:v>
                </c:pt>
                <c:pt idx="163">
                  <c:v>23</c:v>
                </c:pt>
                <c:pt idx="164">
                  <c:v>22.5773195876288</c:v>
                </c:pt>
                <c:pt idx="165">
                  <c:v>22.989690721649399</c:v>
                </c:pt>
                <c:pt idx="166">
                  <c:v>29.845360824742201</c:v>
                </c:pt>
                <c:pt idx="167">
                  <c:v>33.793814432989599</c:v>
                </c:pt>
                <c:pt idx="168">
                  <c:v>28.9381443298969</c:v>
                </c:pt>
                <c:pt idx="169">
                  <c:v>27.622448979591798</c:v>
                </c:pt>
                <c:pt idx="170">
                  <c:v>26.3333333333333</c:v>
                </c:pt>
                <c:pt idx="171">
                  <c:v>26.3333333333333</c:v>
                </c:pt>
                <c:pt idx="172">
                  <c:v>26.3333333333333</c:v>
                </c:pt>
                <c:pt idx="173">
                  <c:v>18.151515151515099</c:v>
                </c:pt>
                <c:pt idx="174">
                  <c:v>18.151515151515099</c:v>
                </c:pt>
                <c:pt idx="175">
                  <c:v>18.757575757575701</c:v>
                </c:pt>
                <c:pt idx="176">
                  <c:v>18.757575757575701</c:v>
                </c:pt>
                <c:pt idx="177">
                  <c:v>17.57</c:v>
                </c:pt>
                <c:pt idx="178">
                  <c:v>17.57</c:v>
                </c:pt>
                <c:pt idx="179">
                  <c:v>17.54</c:v>
                </c:pt>
                <c:pt idx="180">
                  <c:v>15.44</c:v>
                </c:pt>
                <c:pt idx="181">
                  <c:v>15.64</c:v>
                </c:pt>
                <c:pt idx="182">
                  <c:v>20.66</c:v>
                </c:pt>
                <c:pt idx="183">
                  <c:v>20.25</c:v>
                </c:pt>
                <c:pt idx="184">
                  <c:v>20.65</c:v>
                </c:pt>
                <c:pt idx="185">
                  <c:v>20.59</c:v>
                </c:pt>
                <c:pt idx="186">
                  <c:v>19.3366336633663</c:v>
                </c:pt>
                <c:pt idx="187">
                  <c:v>18.9901960784313</c:v>
                </c:pt>
                <c:pt idx="188">
                  <c:v>18.794117647058801</c:v>
                </c:pt>
                <c:pt idx="189">
                  <c:v>18.823529411764699</c:v>
                </c:pt>
                <c:pt idx="190">
                  <c:v>17.6990291262135</c:v>
                </c:pt>
                <c:pt idx="191">
                  <c:v>17.067961165048501</c:v>
                </c:pt>
                <c:pt idx="192">
                  <c:v>17.096153846153801</c:v>
                </c:pt>
                <c:pt idx="193">
                  <c:v>16.865384615384599</c:v>
                </c:pt>
                <c:pt idx="194">
                  <c:v>17.0865384615384</c:v>
                </c:pt>
                <c:pt idx="195">
                  <c:v>17.2</c:v>
                </c:pt>
                <c:pt idx="196">
                  <c:v>17.2</c:v>
                </c:pt>
                <c:pt idx="197">
                  <c:v>16.094339622641499</c:v>
                </c:pt>
                <c:pt idx="198">
                  <c:v>15.158878504672799</c:v>
                </c:pt>
                <c:pt idx="199">
                  <c:v>20.0841121495327</c:v>
                </c:pt>
                <c:pt idx="200">
                  <c:v>20.0841121495327</c:v>
                </c:pt>
                <c:pt idx="201">
                  <c:v>18.9722222222222</c:v>
                </c:pt>
                <c:pt idx="202">
                  <c:v>18.2222222222222</c:v>
                </c:pt>
                <c:pt idx="203">
                  <c:v>20.568807339449499</c:v>
                </c:pt>
                <c:pt idx="204">
                  <c:v>16.348623853210999</c:v>
                </c:pt>
                <c:pt idx="205">
                  <c:v>17.651376146788898</c:v>
                </c:pt>
                <c:pt idx="206">
                  <c:v>17.4181818181818</c:v>
                </c:pt>
                <c:pt idx="207">
                  <c:v>9.9818181818181806</c:v>
                </c:pt>
                <c:pt idx="208">
                  <c:v>6.8363636363636298</c:v>
                </c:pt>
                <c:pt idx="209">
                  <c:v>6.9272727272727197</c:v>
                </c:pt>
                <c:pt idx="210">
                  <c:v>10.009090909090901</c:v>
                </c:pt>
                <c:pt idx="211">
                  <c:v>16.236363636363599</c:v>
                </c:pt>
                <c:pt idx="212">
                  <c:v>16.263636363636301</c:v>
                </c:pt>
                <c:pt idx="213">
                  <c:v>16.225225225225198</c:v>
                </c:pt>
                <c:pt idx="214">
                  <c:v>15.535714285714199</c:v>
                </c:pt>
                <c:pt idx="215">
                  <c:v>16.212389380530901</c:v>
                </c:pt>
                <c:pt idx="216">
                  <c:v>15.1929824561403</c:v>
                </c:pt>
                <c:pt idx="217">
                  <c:v>19.8333333333333</c:v>
                </c:pt>
                <c:pt idx="218">
                  <c:v>19.452173913043399</c:v>
                </c:pt>
                <c:pt idx="219">
                  <c:v>19.730434782608601</c:v>
                </c:pt>
                <c:pt idx="220">
                  <c:v>21.460869565217301</c:v>
                </c:pt>
                <c:pt idx="221">
                  <c:v>23.818965517241299</c:v>
                </c:pt>
                <c:pt idx="222">
                  <c:v>22.741379310344801</c:v>
                </c:pt>
                <c:pt idx="223">
                  <c:v>21.8632478632478</c:v>
                </c:pt>
                <c:pt idx="224">
                  <c:v>20.728813559321999</c:v>
                </c:pt>
                <c:pt idx="225">
                  <c:v>19.705882352941099</c:v>
                </c:pt>
                <c:pt idx="226">
                  <c:v>16.277310924369701</c:v>
                </c:pt>
                <c:pt idx="227">
                  <c:v>17.126050420167999</c:v>
                </c:pt>
                <c:pt idx="228">
                  <c:v>17.3333333333333</c:v>
                </c:pt>
                <c:pt idx="229">
                  <c:v>17.016666666666602</c:v>
                </c:pt>
                <c:pt idx="230">
                  <c:v>18.2561983471074</c:v>
                </c:pt>
                <c:pt idx="231">
                  <c:v>18.694214876033001</c:v>
                </c:pt>
                <c:pt idx="232">
                  <c:v>19.983606557377001</c:v>
                </c:pt>
                <c:pt idx="233">
                  <c:v>20.385245901639301</c:v>
                </c:pt>
                <c:pt idx="234">
                  <c:v>13.819672131147501</c:v>
                </c:pt>
                <c:pt idx="235">
                  <c:v>18.688524590163901</c:v>
                </c:pt>
                <c:pt idx="236">
                  <c:v>17.245901639344201</c:v>
                </c:pt>
                <c:pt idx="237">
                  <c:v>17.221311475409799</c:v>
                </c:pt>
                <c:pt idx="238">
                  <c:v>16.504065040650399</c:v>
                </c:pt>
                <c:pt idx="239">
                  <c:v>20.195121951219502</c:v>
                </c:pt>
                <c:pt idx="240">
                  <c:v>19.9758064516129</c:v>
                </c:pt>
                <c:pt idx="241">
                  <c:v>20.185483870967701</c:v>
                </c:pt>
                <c:pt idx="242">
                  <c:v>16.895161290322498</c:v>
                </c:pt>
                <c:pt idx="243">
                  <c:v>15.936</c:v>
                </c:pt>
                <c:pt idx="244">
                  <c:v>16.463999999999999</c:v>
                </c:pt>
                <c:pt idx="245">
                  <c:v>16.3333333333333</c:v>
                </c:pt>
                <c:pt idx="246">
                  <c:v>17.150793650793599</c:v>
                </c:pt>
                <c:pt idx="247">
                  <c:v>11.0873015873015</c:v>
                </c:pt>
                <c:pt idx="248">
                  <c:v>10.393700787401499</c:v>
                </c:pt>
                <c:pt idx="249">
                  <c:v>10.1796875</c:v>
                </c:pt>
                <c:pt idx="250">
                  <c:v>10.078125</c:v>
                </c:pt>
                <c:pt idx="251">
                  <c:v>9.2248062015503791</c:v>
                </c:pt>
                <c:pt idx="252">
                  <c:v>8.6692307692307597</c:v>
                </c:pt>
                <c:pt idx="253">
                  <c:v>8.7153846153846093</c:v>
                </c:pt>
                <c:pt idx="254">
                  <c:v>9.5076923076923006</c:v>
                </c:pt>
                <c:pt idx="255">
                  <c:v>10.292307692307601</c:v>
                </c:pt>
                <c:pt idx="256">
                  <c:v>9.8230769230769202</c:v>
                </c:pt>
                <c:pt idx="257">
                  <c:v>9.8461538461538396</c:v>
                </c:pt>
                <c:pt idx="258">
                  <c:v>9.6564885496183201</c:v>
                </c:pt>
                <c:pt idx="259">
                  <c:v>8.8712121212121193</c:v>
                </c:pt>
                <c:pt idx="260">
                  <c:v>9.3834586466165408</c:v>
                </c:pt>
                <c:pt idx="261">
                  <c:v>8.6044776119402897</c:v>
                </c:pt>
                <c:pt idx="262">
                  <c:v>12.8880597014925</c:v>
                </c:pt>
                <c:pt idx="263">
                  <c:v>12.8880597014925</c:v>
                </c:pt>
                <c:pt idx="264">
                  <c:v>16.4402985074626</c:v>
                </c:pt>
                <c:pt idx="265">
                  <c:v>13.716417910447699</c:v>
                </c:pt>
                <c:pt idx="266">
                  <c:v>13.5851851851851</c:v>
                </c:pt>
                <c:pt idx="267">
                  <c:v>13.496296296296199</c:v>
                </c:pt>
                <c:pt idx="268">
                  <c:v>13.3333333333333</c:v>
                </c:pt>
                <c:pt idx="269">
                  <c:v>12.698529411764699</c:v>
                </c:pt>
                <c:pt idx="270">
                  <c:v>12.75</c:v>
                </c:pt>
                <c:pt idx="271">
                  <c:v>16.3823529411764</c:v>
                </c:pt>
                <c:pt idx="272">
                  <c:v>16.1323529411764</c:v>
                </c:pt>
                <c:pt idx="273">
                  <c:v>16.1323529411764</c:v>
                </c:pt>
                <c:pt idx="274">
                  <c:v>17.058823529411701</c:v>
                </c:pt>
                <c:pt idx="275">
                  <c:v>16.817518248175102</c:v>
                </c:pt>
                <c:pt idx="276">
                  <c:v>16.817518248175102</c:v>
                </c:pt>
                <c:pt idx="277">
                  <c:v>16.729927007299199</c:v>
                </c:pt>
                <c:pt idx="278">
                  <c:v>18.072992700729898</c:v>
                </c:pt>
                <c:pt idx="279">
                  <c:v>18.0948905109489</c:v>
                </c:pt>
                <c:pt idx="280">
                  <c:v>17.445255474452502</c:v>
                </c:pt>
                <c:pt idx="281">
                  <c:v>14.0510948905109</c:v>
                </c:pt>
                <c:pt idx="282">
                  <c:v>12.1240875912408</c:v>
                </c:pt>
                <c:pt idx="283">
                  <c:v>12.6058394160583</c:v>
                </c:pt>
                <c:pt idx="284">
                  <c:v>12.5362318840579</c:v>
                </c:pt>
                <c:pt idx="285">
                  <c:v>12.489208633093501</c:v>
                </c:pt>
                <c:pt idx="286">
                  <c:v>9.5971223021582706</c:v>
                </c:pt>
                <c:pt idx="287">
                  <c:v>12.4714285714285</c:v>
                </c:pt>
                <c:pt idx="288">
                  <c:v>13.521428571428499</c:v>
                </c:pt>
                <c:pt idx="289">
                  <c:v>8.0071428571428491</c:v>
                </c:pt>
                <c:pt idx="290">
                  <c:v>7.1773049645390001</c:v>
                </c:pt>
                <c:pt idx="291">
                  <c:v>7.2624113475177303</c:v>
                </c:pt>
                <c:pt idx="292">
                  <c:v>11.134751773049601</c:v>
                </c:pt>
                <c:pt idx="293">
                  <c:v>11.177304964538999</c:v>
                </c:pt>
                <c:pt idx="294">
                  <c:v>14.297872340425499</c:v>
                </c:pt>
                <c:pt idx="295">
                  <c:v>15.560283687943199</c:v>
                </c:pt>
                <c:pt idx="296">
                  <c:v>15.560283687943199</c:v>
                </c:pt>
                <c:pt idx="297">
                  <c:v>15.338028169014001</c:v>
                </c:pt>
                <c:pt idx="298">
                  <c:v>15.598591549295699</c:v>
                </c:pt>
                <c:pt idx="299">
                  <c:v>15.619718309859101</c:v>
                </c:pt>
                <c:pt idx="300">
                  <c:v>16.204225352112601</c:v>
                </c:pt>
                <c:pt idx="301">
                  <c:v>9.8380281690140805</c:v>
                </c:pt>
                <c:pt idx="302">
                  <c:v>11.6293706293706</c:v>
                </c:pt>
                <c:pt idx="303">
                  <c:v>12.3006993006993</c:v>
                </c:pt>
                <c:pt idx="304">
                  <c:v>12.2361111111111</c:v>
                </c:pt>
                <c:pt idx="305">
                  <c:v>12.082758620689599</c:v>
                </c:pt>
                <c:pt idx="306">
                  <c:v>12.054794520547899</c:v>
                </c:pt>
                <c:pt idx="307">
                  <c:v>11.438356164383499</c:v>
                </c:pt>
                <c:pt idx="308">
                  <c:v>15.8082191780821</c:v>
                </c:pt>
                <c:pt idx="309">
                  <c:v>14.568493150684899</c:v>
                </c:pt>
                <c:pt idx="310">
                  <c:v>15.4520547945205</c:v>
                </c:pt>
                <c:pt idx="311">
                  <c:v>11.986301369863</c:v>
                </c:pt>
                <c:pt idx="312">
                  <c:v>13.503401360544199</c:v>
                </c:pt>
                <c:pt idx="313">
                  <c:v>13.503401360544199</c:v>
                </c:pt>
                <c:pt idx="314">
                  <c:v>13.272108843537399</c:v>
                </c:pt>
                <c:pt idx="315">
                  <c:v>12.445945945945899</c:v>
                </c:pt>
                <c:pt idx="316">
                  <c:v>12.630872483221401</c:v>
                </c:pt>
                <c:pt idx="317">
                  <c:v>10.966442953020101</c:v>
                </c:pt>
                <c:pt idx="318">
                  <c:v>11.644295302013401</c:v>
                </c:pt>
                <c:pt idx="319">
                  <c:v>11.4496644295302</c:v>
                </c:pt>
                <c:pt idx="320">
                  <c:v>11.7651006711409</c:v>
                </c:pt>
                <c:pt idx="321">
                  <c:v>12.993288590603999</c:v>
                </c:pt>
                <c:pt idx="322">
                  <c:v>7.5100671140939497</c:v>
                </c:pt>
                <c:pt idx="323">
                  <c:v>9</c:v>
                </c:pt>
                <c:pt idx="324">
                  <c:v>11.838926174496599</c:v>
                </c:pt>
                <c:pt idx="325">
                  <c:v>14.657718120805299</c:v>
                </c:pt>
                <c:pt idx="326">
                  <c:v>15.2147651006711</c:v>
                </c:pt>
                <c:pt idx="327">
                  <c:v>15.912751677852301</c:v>
                </c:pt>
                <c:pt idx="328">
                  <c:v>15.66</c:v>
                </c:pt>
                <c:pt idx="329">
                  <c:v>15.66</c:v>
                </c:pt>
                <c:pt idx="330">
                  <c:v>15.76</c:v>
                </c:pt>
                <c:pt idx="331">
                  <c:v>19.453333333333301</c:v>
                </c:pt>
                <c:pt idx="332">
                  <c:v>19.28</c:v>
                </c:pt>
                <c:pt idx="333">
                  <c:v>19.3</c:v>
                </c:pt>
                <c:pt idx="334">
                  <c:v>19.34</c:v>
                </c:pt>
                <c:pt idx="335">
                  <c:v>22.786666666666601</c:v>
                </c:pt>
                <c:pt idx="336">
                  <c:v>20.293333333333301</c:v>
                </c:pt>
                <c:pt idx="337">
                  <c:v>22.98</c:v>
                </c:pt>
                <c:pt idx="338">
                  <c:v>23.066666666666599</c:v>
                </c:pt>
                <c:pt idx="339">
                  <c:v>23.6666666666666</c:v>
                </c:pt>
                <c:pt idx="340">
                  <c:v>17.793333333333301</c:v>
                </c:pt>
                <c:pt idx="341">
                  <c:v>17.746666666666599</c:v>
                </c:pt>
                <c:pt idx="342">
                  <c:v>16.4569536423841</c:v>
                </c:pt>
                <c:pt idx="343">
                  <c:v>15.6315789473684</c:v>
                </c:pt>
                <c:pt idx="344">
                  <c:v>15.5</c:v>
                </c:pt>
                <c:pt idx="345">
                  <c:v>15.405228758169899</c:v>
                </c:pt>
                <c:pt idx="346">
                  <c:v>16.117647058823501</c:v>
                </c:pt>
                <c:pt idx="347">
                  <c:v>15.246753246753199</c:v>
                </c:pt>
                <c:pt idx="348">
                  <c:v>15.246753246753199</c:v>
                </c:pt>
                <c:pt idx="349">
                  <c:v>14.4838709677419</c:v>
                </c:pt>
                <c:pt idx="350">
                  <c:v>9.4838709677419306</c:v>
                </c:pt>
                <c:pt idx="351">
                  <c:v>8.5806451612903203</c:v>
                </c:pt>
                <c:pt idx="352">
                  <c:v>8.7741935483870908</c:v>
                </c:pt>
                <c:pt idx="353">
                  <c:v>10.801282051282</c:v>
                </c:pt>
                <c:pt idx="354">
                  <c:v>10.6474358974358</c:v>
                </c:pt>
                <c:pt idx="355">
                  <c:v>10.6474358974358</c:v>
                </c:pt>
                <c:pt idx="356">
                  <c:v>10.4807692307692</c:v>
                </c:pt>
                <c:pt idx="357">
                  <c:v>10.4807692307692</c:v>
                </c:pt>
                <c:pt idx="358">
                  <c:v>10.769230769230701</c:v>
                </c:pt>
                <c:pt idx="359">
                  <c:v>10.615384615384601</c:v>
                </c:pt>
                <c:pt idx="360">
                  <c:v>10.198717948717899</c:v>
                </c:pt>
                <c:pt idx="361">
                  <c:v>9.8343949044585894</c:v>
                </c:pt>
                <c:pt idx="362">
                  <c:v>6.5859872611464896</c:v>
                </c:pt>
                <c:pt idx="363">
                  <c:v>6.3924050632911298</c:v>
                </c:pt>
                <c:pt idx="364">
                  <c:v>6.4493670886075902</c:v>
                </c:pt>
                <c:pt idx="365">
                  <c:v>6.3037974683544302</c:v>
                </c:pt>
                <c:pt idx="366">
                  <c:v>5.6100628930817598</c:v>
                </c:pt>
                <c:pt idx="367">
                  <c:v>6.1698113207547101</c:v>
                </c:pt>
                <c:pt idx="368">
                  <c:v>4.6855345911949602</c:v>
                </c:pt>
                <c:pt idx="369">
                  <c:v>4.8490566037735796</c:v>
                </c:pt>
                <c:pt idx="370">
                  <c:v>5.3396226415094299</c:v>
                </c:pt>
                <c:pt idx="371">
                  <c:v>5.8301886792452802</c:v>
                </c:pt>
                <c:pt idx="372">
                  <c:v>9.3899371069182394</c:v>
                </c:pt>
                <c:pt idx="373">
                  <c:v>9.5408805031446509</c:v>
                </c:pt>
                <c:pt idx="374">
                  <c:v>9.0377358490566007</c:v>
                </c:pt>
                <c:pt idx="375">
                  <c:v>12.0566037735849</c:v>
                </c:pt>
                <c:pt idx="376">
                  <c:v>12.0503144654088</c:v>
                </c:pt>
                <c:pt idx="377">
                  <c:v>9.2389937106918207</c:v>
                </c:pt>
                <c:pt idx="378">
                  <c:v>10.1949685534591</c:v>
                </c:pt>
                <c:pt idx="379">
                  <c:v>11.421383647798701</c:v>
                </c:pt>
                <c:pt idx="380">
                  <c:v>11.238993710691799</c:v>
                </c:pt>
                <c:pt idx="381">
                  <c:v>11.232704402515701</c:v>
                </c:pt>
                <c:pt idx="382">
                  <c:v>14.786163522012499</c:v>
                </c:pt>
                <c:pt idx="383">
                  <c:v>12.987421383647799</c:v>
                </c:pt>
                <c:pt idx="384">
                  <c:v>13.2201257861635</c:v>
                </c:pt>
                <c:pt idx="385">
                  <c:v>12.418749999999999</c:v>
                </c:pt>
                <c:pt idx="386">
                  <c:v>10.1</c:v>
                </c:pt>
                <c:pt idx="387">
                  <c:v>9.5403726708074501</c:v>
                </c:pt>
                <c:pt idx="388">
                  <c:v>10.136645962732899</c:v>
                </c:pt>
                <c:pt idx="389">
                  <c:v>10.136645962732899</c:v>
                </c:pt>
                <c:pt idx="390">
                  <c:v>10.9130434782608</c:v>
                </c:pt>
                <c:pt idx="391">
                  <c:v>10.191358024691301</c:v>
                </c:pt>
                <c:pt idx="392">
                  <c:v>10.5987654320987</c:v>
                </c:pt>
                <c:pt idx="393">
                  <c:v>13.4444444444444</c:v>
                </c:pt>
                <c:pt idx="394">
                  <c:v>13.481481481481399</c:v>
                </c:pt>
                <c:pt idx="395">
                  <c:v>10.7901234567901</c:v>
                </c:pt>
                <c:pt idx="396">
                  <c:v>11.413580246913501</c:v>
                </c:pt>
                <c:pt idx="397">
                  <c:v>11.493827160493799</c:v>
                </c:pt>
                <c:pt idx="398">
                  <c:v>8.6790123456790091</c:v>
                </c:pt>
                <c:pt idx="399">
                  <c:v>9.5987654320987605</c:v>
                </c:pt>
                <c:pt idx="400">
                  <c:v>9.6012269938650299</c:v>
                </c:pt>
                <c:pt idx="401">
                  <c:v>9.6097560975609699</c:v>
                </c:pt>
                <c:pt idx="402">
                  <c:v>9.1402439024390194</c:v>
                </c:pt>
                <c:pt idx="403">
                  <c:v>4.5243902439024302</c:v>
                </c:pt>
                <c:pt idx="404">
                  <c:v>4.5609756097560901</c:v>
                </c:pt>
                <c:pt idx="405">
                  <c:v>4.7012195121951201</c:v>
                </c:pt>
                <c:pt idx="406">
                  <c:v>4.2987804878048701</c:v>
                </c:pt>
                <c:pt idx="407">
                  <c:v>4.8048780487804796</c:v>
                </c:pt>
                <c:pt idx="408">
                  <c:v>7.84756097560975</c:v>
                </c:pt>
                <c:pt idx="409">
                  <c:v>7.6097560975609699</c:v>
                </c:pt>
                <c:pt idx="410">
                  <c:v>7.6890243902439002</c:v>
                </c:pt>
                <c:pt idx="411">
                  <c:v>8.5975609756097509</c:v>
                </c:pt>
                <c:pt idx="412">
                  <c:v>8.6606060606060602</c:v>
                </c:pt>
                <c:pt idx="413">
                  <c:v>9.3855421686746894</c:v>
                </c:pt>
                <c:pt idx="414">
                  <c:v>9.3855421686746894</c:v>
                </c:pt>
                <c:pt idx="415">
                  <c:v>8.9819277108433706</c:v>
                </c:pt>
                <c:pt idx="416">
                  <c:v>7.4156626506023997</c:v>
                </c:pt>
                <c:pt idx="417">
                  <c:v>6.62650602409638</c:v>
                </c:pt>
                <c:pt idx="418">
                  <c:v>6.9640718562874202</c:v>
                </c:pt>
                <c:pt idx="419">
                  <c:v>6.9700598802395204</c:v>
                </c:pt>
                <c:pt idx="420">
                  <c:v>7.4251497005987996</c:v>
                </c:pt>
                <c:pt idx="421">
                  <c:v>8.4191616766467003</c:v>
                </c:pt>
                <c:pt idx="422">
                  <c:v>8.4910179640718493</c:v>
                </c:pt>
                <c:pt idx="423">
                  <c:v>6.4550898203592801</c:v>
                </c:pt>
                <c:pt idx="424">
                  <c:v>6.4850299401197598</c:v>
                </c:pt>
                <c:pt idx="425">
                  <c:v>2.2814371257485</c:v>
                </c:pt>
                <c:pt idx="426">
                  <c:v>-0.39520958083832303</c:v>
                </c:pt>
                <c:pt idx="427">
                  <c:v>-3.7005988023951999</c:v>
                </c:pt>
                <c:pt idx="428">
                  <c:v>-2.6946107784431099</c:v>
                </c:pt>
                <c:pt idx="429">
                  <c:v>-5.3353293413173599</c:v>
                </c:pt>
                <c:pt idx="430">
                  <c:v>-5.4071856287425097</c:v>
                </c:pt>
                <c:pt idx="431">
                  <c:v>-0.34730538922155602</c:v>
                </c:pt>
                <c:pt idx="432">
                  <c:v>-0.83333333333333304</c:v>
                </c:pt>
                <c:pt idx="433">
                  <c:v>-1.1597633136094601</c:v>
                </c:pt>
                <c:pt idx="434">
                  <c:v>-0.96449704142011805</c:v>
                </c:pt>
                <c:pt idx="435">
                  <c:v>-0.65680473372781001</c:v>
                </c:pt>
                <c:pt idx="436">
                  <c:v>2.4142011834319499</c:v>
                </c:pt>
                <c:pt idx="437">
                  <c:v>2.62130177514792</c:v>
                </c:pt>
                <c:pt idx="438">
                  <c:v>2.1420118343195198</c:v>
                </c:pt>
                <c:pt idx="439">
                  <c:v>2.3964497041420101</c:v>
                </c:pt>
                <c:pt idx="440">
                  <c:v>0.38461538461538403</c:v>
                </c:pt>
                <c:pt idx="441">
                  <c:v>-2.9704142011834298</c:v>
                </c:pt>
                <c:pt idx="442">
                  <c:v>-1.3176470588235201</c:v>
                </c:pt>
                <c:pt idx="443">
                  <c:v>-1.46198830409356</c:v>
                </c:pt>
                <c:pt idx="444">
                  <c:v>2.0760233918128601</c:v>
                </c:pt>
                <c:pt idx="445">
                  <c:v>2.2034883720930201</c:v>
                </c:pt>
                <c:pt idx="446">
                  <c:v>2.24855491329479</c:v>
                </c:pt>
                <c:pt idx="447">
                  <c:v>2.2832369942196502</c:v>
                </c:pt>
                <c:pt idx="448">
                  <c:v>2.3872832369942198</c:v>
                </c:pt>
                <c:pt idx="449">
                  <c:v>2.4219653179190699</c:v>
                </c:pt>
                <c:pt idx="450">
                  <c:v>2.4219653179190699</c:v>
                </c:pt>
                <c:pt idx="451">
                  <c:v>-0.53757225433526001</c:v>
                </c:pt>
                <c:pt idx="452">
                  <c:v>-1.2601156069364099</c:v>
                </c:pt>
                <c:pt idx="453">
                  <c:v>1.0057803468208</c:v>
                </c:pt>
                <c:pt idx="454">
                  <c:v>-1.67630057803468</c:v>
                </c:pt>
                <c:pt idx="455">
                  <c:v>-2.3448275862068901</c:v>
                </c:pt>
                <c:pt idx="456">
                  <c:v>-2.6057142857142801</c:v>
                </c:pt>
                <c:pt idx="457">
                  <c:v>-2.6057142857142801</c:v>
                </c:pt>
                <c:pt idx="458">
                  <c:v>-2.6857142857142802</c:v>
                </c:pt>
                <c:pt idx="459">
                  <c:v>4.57142857142857E-2</c:v>
                </c:pt>
                <c:pt idx="460">
                  <c:v>-2.6057142857142801</c:v>
                </c:pt>
                <c:pt idx="461">
                  <c:v>-1.70857142857142</c:v>
                </c:pt>
                <c:pt idx="462">
                  <c:v>-1.70857142857142</c:v>
                </c:pt>
                <c:pt idx="463">
                  <c:v>-1.46285714285714</c:v>
                </c:pt>
                <c:pt idx="464">
                  <c:v>-1.6742857142857099</c:v>
                </c:pt>
                <c:pt idx="465">
                  <c:v>-1.44571428571428</c:v>
                </c:pt>
                <c:pt idx="466">
                  <c:v>-2.0625</c:v>
                </c:pt>
                <c:pt idx="467">
                  <c:v>-1.7840909090909001</c:v>
                </c:pt>
                <c:pt idx="468">
                  <c:v>-1.64772727272727</c:v>
                </c:pt>
                <c:pt idx="469">
                  <c:v>-2.01136363636363</c:v>
                </c:pt>
                <c:pt idx="470">
                  <c:v>-1.36723163841807</c:v>
                </c:pt>
                <c:pt idx="471">
                  <c:v>-1.1067415730337</c:v>
                </c:pt>
                <c:pt idx="472">
                  <c:v>-1.0674157303370699</c:v>
                </c:pt>
                <c:pt idx="473">
                  <c:v>-1.5865921787709401</c:v>
                </c:pt>
                <c:pt idx="474">
                  <c:v>-1.73184357541899</c:v>
                </c:pt>
                <c:pt idx="475">
                  <c:v>1.43575418994413</c:v>
                </c:pt>
                <c:pt idx="476">
                  <c:v>1.1396648044692701</c:v>
                </c:pt>
                <c:pt idx="477">
                  <c:v>-1.4189944134078201</c:v>
                </c:pt>
                <c:pt idx="478">
                  <c:v>-1.3854748603351901</c:v>
                </c:pt>
                <c:pt idx="479">
                  <c:v>-1.2067039106145201</c:v>
                </c:pt>
                <c:pt idx="480">
                  <c:v>-1.77653631284916</c:v>
                </c:pt>
                <c:pt idx="481">
                  <c:v>-1.3631284916201101</c:v>
                </c:pt>
                <c:pt idx="482">
                  <c:v>-1.4525139664804401</c:v>
                </c:pt>
                <c:pt idx="483">
                  <c:v>-1.88888888888888</c:v>
                </c:pt>
                <c:pt idx="484">
                  <c:v>-1.88888888888888</c:v>
                </c:pt>
                <c:pt idx="485">
                  <c:v>-1.7777777777777699</c:v>
                </c:pt>
                <c:pt idx="486">
                  <c:v>-1.7777777777777699</c:v>
                </c:pt>
                <c:pt idx="487">
                  <c:v>1.1000000000000001</c:v>
                </c:pt>
                <c:pt idx="488">
                  <c:v>0.87777777777777699</c:v>
                </c:pt>
                <c:pt idx="489">
                  <c:v>0.89444444444444404</c:v>
                </c:pt>
                <c:pt idx="490">
                  <c:v>-1.9666666666666599</c:v>
                </c:pt>
                <c:pt idx="491">
                  <c:v>-2.3204419889502699</c:v>
                </c:pt>
                <c:pt idx="492">
                  <c:v>-2.3038674033149098</c:v>
                </c:pt>
                <c:pt idx="493">
                  <c:v>-2.9060773480662898</c:v>
                </c:pt>
                <c:pt idx="494">
                  <c:v>-2.9230769230769198</c:v>
                </c:pt>
                <c:pt idx="495">
                  <c:v>-2.69780219780219</c:v>
                </c:pt>
                <c:pt idx="496">
                  <c:v>-2.69780219780219</c:v>
                </c:pt>
                <c:pt idx="497">
                  <c:v>-0.14835164835164799</c:v>
                </c:pt>
                <c:pt idx="498">
                  <c:v>2.24175824175824</c:v>
                </c:pt>
                <c:pt idx="499">
                  <c:v>2.3114754098360599</c:v>
                </c:pt>
                <c:pt idx="500">
                  <c:v>-0.67759562841529997</c:v>
                </c:pt>
                <c:pt idx="501">
                  <c:v>-0.55191256830600999</c:v>
                </c:pt>
                <c:pt idx="502">
                  <c:v>0.26229508196721302</c:v>
                </c:pt>
                <c:pt idx="503">
                  <c:v>3.63387978142076</c:v>
                </c:pt>
                <c:pt idx="504">
                  <c:v>3.1803278688524501</c:v>
                </c:pt>
                <c:pt idx="505">
                  <c:v>3.1803278688524501</c:v>
                </c:pt>
                <c:pt idx="506">
                  <c:v>3.7923497267759498</c:v>
                </c:pt>
                <c:pt idx="507">
                  <c:v>1.25683060109289</c:v>
                </c:pt>
                <c:pt idx="508">
                  <c:v>1.1803278688524499</c:v>
                </c:pt>
                <c:pt idx="509">
                  <c:v>1.0543478260869501</c:v>
                </c:pt>
                <c:pt idx="510">
                  <c:v>1.13043478260869</c:v>
                </c:pt>
                <c:pt idx="511">
                  <c:v>0.95652173913043403</c:v>
                </c:pt>
                <c:pt idx="512">
                  <c:v>1.8315217391304299</c:v>
                </c:pt>
                <c:pt idx="513">
                  <c:v>4.3532608695652097</c:v>
                </c:pt>
                <c:pt idx="514">
                  <c:v>1.0489130434782601</c:v>
                </c:pt>
                <c:pt idx="515">
                  <c:v>1.26630434782608</c:v>
                </c:pt>
                <c:pt idx="516">
                  <c:v>4.7445652173913002</c:v>
                </c:pt>
                <c:pt idx="517">
                  <c:v>1.73369565217391</c:v>
                </c:pt>
                <c:pt idx="518">
                  <c:v>1.73369565217391</c:v>
                </c:pt>
                <c:pt idx="519">
                  <c:v>1.8043478260869501</c:v>
                </c:pt>
                <c:pt idx="520">
                  <c:v>1.8043478260869501</c:v>
                </c:pt>
                <c:pt idx="521">
                  <c:v>1.5923913043478199</c:v>
                </c:pt>
                <c:pt idx="522">
                  <c:v>1.5923913043478199</c:v>
                </c:pt>
                <c:pt idx="523">
                  <c:v>0.26630434782608697</c:v>
                </c:pt>
                <c:pt idx="524">
                  <c:v>-2.10869565217391</c:v>
                </c:pt>
                <c:pt idx="525">
                  <c:v>-2.0380434782608599</c:v>
                </c:pt>
                <c:pt idx="526">
                  <c:v>-2.5297297297297199</c:v>
                </c:pt>
                <c:pt idx="527">
                  <c:v>-2.7405405405405401</c:v>
                </c:pt>
                <c:pt idx="528">
                  <c:v>-2.5459459459459399</c:v>
                </c:pt>
                <c:pt idx="529">
                  <c:v>-2.7405405405405401</c:v>
                </c:pt>
                <c:pt idx="530">
                  <c:v>-2.5783783783783698</c:v>
                </c:pt>
                <c:pt idx="531">
                  <c:v>0.21621621621621601</c:v>
                </c:pt>
                <c:pt idx="532">
                  <c:v>-0.36559139784946199</c:v>
                </c:pt>
                <c:pt idx="533">
                  <c:v>0.15591397849462299</c:v>
                </c:pt>
                <c:pt idx="534">
                  <c:v>-0.10752688172043</c:v>
                </c:pt>
                <c:pt idx="535">
                  <c:v>-0.19786096256684399</c:v>
                </c:pt>
                <c:pt idx="536">
                  <c:v>-0.45989304812834197</c:v>
                </c:pt>
                <c:pt idx="537">
                  <c:v>-2.9197860962566802</c:v>
                </c:pt>
                <c:pt idx="538">
                  <c:v>-2.9518716577540101</c:v>
                </c:pt>
                <c:pt idx="539">
                  <c:v>-3.5319148936170199</c:v>
                </c:pt>
                <c:pt idx="540">
                  <c:v>-4.07407407407407</c:v>
                </c:pt>
                <c:pt idx="541">
                  <c:v>-3.8465608465608399</c:v>
                </c:pt>
                <c:pt idx="542">
                  <c:v>-4.0952380952380896</c:v>
                </c:pt>
                <c:pt idx="543">
                  <c:v>-3.9788359788359702</c:v>
                </c:pt>
                <c:pt idx="544">
                  <c:v>-4.5157894736842099</c:v>
                </c:pt>
                <c:pt idx="545">
                  <c:v>-4.5157894736842099</c:v>
                </c:pt>
                <c:pt idx="546">
                  <c:v>-4.5473684210526297</c:v>
                </c:pt>
                <c:pt idx="547">
                  <c:v>-4.5473684210526297</c:v>
                </c:pt>
                <c:pt idx="548">
                  <c:v>-3.9315789473684202</c:v>
                </c:pt>
                <c:pt idx="549">
                  <c:v>-5.4368421052631497</c:v>
                </c:pt>
                <c:pt idx="550">
                  <c:v>-5.0684210526315701</c:v>
                </c:pt>
                <c:pt idx="551">
                  <c:v>-4.7842105263157899</c:v>
                </c:pt>
                <c:pt idx="552">
                  <c:v>-6.2368421052631504</c:v>
                </c:pt>
                <c:pt idx="553">
                  <c:v>-7.3578947368421002</c:v>
                </c:pt>
                <c:pt idx="554">
                  <c:v>-7.1157894736842104</c:v>
                </c:pt>
                <c:pt idx="555">
                  <c:v>-7.2210526315789396</c:v>
                </c:pt>
                <c:pt idx="556">
                  <c:v>-4.7052631578947297</c:v>
                </c:pt>
                <c:pt idx="557">
                  <c:v>-7.1263157894736802</c:v>
                </c:pt>
                <c:pt idx="558">
                  <c:v>-4.7052631578947297</c:v>
                </c:pt>
                <c:pt idx="559">
                  <c:v>-7.1263157894736802</c:v>
                </c:pt>
                <c:pt idx="560">
                  <c:v>-7.5263157894736796</c:v>
                </c:pt>
                <c:pt idx="561">
                  <c:v>-7.38947368421052</c:v>
                </c:pt>
                <c:pt idx="562">
                  <c:v>-7.5631578947368396</c:v>
                </c:pt>
                <c:pt idx="563">
                  <c:v>-7.4947368421052598</c:v>
                </c:pt>
                <c:pt idx="564">
                  <c:v>-4.9789473684210499</c:v>
                </c:pt>
                <c:pt idx="565">
                  <c:v>-7.46315789473684</c:v>
                </c:pt>
                <c:pt idx="566">
                  <c:v>-4.9473684210526301</c:v>
                </c:pt>
                <c:pt idx="567">
                  <c:v>-4.9421052631578899</c:v>
                </c:pt>
                <c:pt idx="568">
                  <c:v>-7.7631578947368398</c:v>
                </c:pt>
                <c:pt idx="569">
                  <c:v>-7.0315789473684198</c:v>
                </c:pt>
                <c:pt idx="570">
                  <c:v>-7.0631578947368396</c:v>
                </c:pt>
                <c:pt idx="571">
                  <c:v>-7.1631578947368402</c:v>
                </c:pt>
                <c:pt idx="572">
                  <c:v>-7.0526315789473601</c:v>
                </c:pt>
                <c:pt idx="573">
                  <c:v>-6.8684210526315699</c:v>
                </c:pt>
                <c:pt idx="574">
                  <c:v>-6.8952879581151798</c:v>
                </c:pt>
                <c:pt idx="575">
                  <c:v>-6.7643979057591599</c:v>
                </c:pt>
                <c:pt idx="576">
                  <c:v>-7.1308900523560199</c:v>
                </c:pt>
                <c:pt idx="577">
                  <c:v>-5.3350785340314104</c:v>
                </c:pt>
                <c:pt idx="578">
                  <c:v>-5.1041666666666599</c:v>
                </c:pt>
                <c:pt idx="579">
                  <c:v>-5.34375</c:v>
                </c:pt>
                <c:pt idx="580">
                  <c:v>-5.34375</c:v>
                </c:pt>
                <c:pt idx="581">
                  <c:v>-5.6994818652849704</c:v>
                </c:pt>
                <c:pt idx="582">
                  <c:v>-5.0207253886010301</c:v>
                </c:pt>
                <c:pt idx="583">
                  <c:v>-4.8497409326424803</c:v>
                </c:pt>
                <c:pt idx="584">
                  <c:v>-4.7616580310880803</c:v>
                </c:pt>
                <c:pt idx="585">
                  <c:v>-3.55154639175257</c:v>
                </c:pt>
                <c:pt idx="586">
                  <c:v>-3.67525773195876</c:v>
                </c:pt>
                <c:pt idx="587">
                  <c:v>-4.0979381443298903</c:v>
                </c:pt>
                <c:pt idx="588">
                  <c:v>-3.7680412371134002</c:v>
                </c:pt>
                <c:pt idx="589">
                  <c:v>-3.9384615384615298</c:v>
                </c:pt>
                <c:pt idx="590">
                  <c:v>-4.4489795918367303</c:v>
                </c:pt>
                <c:pt idx="591">
                  <c:v>-4.4030612244897904</c:v>
                </c:pt>
                <c:pt idx="592">
                  <c:v>-4.3928571428571397</c:v>
                </c:pt>
                <c:pt idx="593">
                  <c:v>-4.0255102040816304</c:v>
                </c:pt>
                <c:pt idx="594">
                  <c:v>-3.9897959183673399</c:v>
                </c:pt>
                <c:pt idx="595">
                  <c:v>-4.25510204081632</c:v>
                </c:pt>
                <c:pt idx="596">
                  <c:v>-3.9285714285714199</c:v>
                </c:pt>
                <c:pt idx="597">
                  <c:v>-3.9234693877550999</c:v>
                </c:pt>
                <c:pt idx="598">
                  <c:v>-4.2448979591836702</c:v>
                </c:pt>
                <c:pt idx="599">
                  <c:v>-4.7005076142131896</c:v>
                </c:pt>
                <c:pt idx="600">
                  <c:v>-0.30964467005076102</c:v>
                </c:pt>
                <c:pt idx="601">
                  <c:v>0.24242424242424199</c:v>
                </c:pt>
                <c:pt idx="602">
                  <c:v>1.02525252525252</c:v>
                </c:pt>
                <c:pt idx="603">
                  <c:v>-2.3737373737373701</c:v>
                </c:pt>
                <c:pt idx="604">
                  <c:v>-1.9949494949494899</c:v>
                </c:pt>
                <c:pt idx="605">
                  <c:v>-1.97474747474747</c:v>
                </c:pt>
                <c:pt idx="606">
                  <c:v>-1.97474747474747</c:v>
                </c:pt>
                <c:pt idx="607">
                  <c:v>-0.449494949494949</c:v>
                </c:pt>
                <c:pt idx="608">
                  <c:v>-0.96969696969696895</c:v>
                </c:pt>
                <c:pt idx="609">
                  <c:v>-1.47236180904522</c:v>
                </c:pt>
                <c:pt idx="610">
                  <c:v>-1.4773869346733599</c:v>
                </c:pt>
                <c:pt idx="611">
                  <c:v>-1.6231155778894399</c:v>
                </c:pt>
                <c:pt idx="612">
                  <c:v>-1.5929648241206</c:v>
                </c:pt>
                <c:pt idx="613">
                  <c:v>-1.0351758793969801</c:v>
                </c:pt>
                <c:pt idx="614">
                  <c:v>-0.65326633165829096</c:v>
                </c:pt>
                <c:pt idx="615">
                  <c:v>0.57286432160804002</c:v>
                </c:pt>
                <c:pt idx="616">
                  <c:v>0.21</c:v>
                </c:pt>
                <c:pt idx="617">
                  <c:v>0.6</c:v>
                </c:pt>
                <c:pt idx="618">
                  <c:v>0.58499999999999996</c:v>
                </c:pt>
                <c:pt idx="619">
                  <c:v>0.38</c:v>
                </c:pt>
                <c:pt idx="620">
                  <c:v>-0.14925373134328301</c:v>
                </c:pt>
                <c:pt idx="621">
                  <c:v>0.16915422885572101</c:v>
                </c:pt>
                <c:pt idx="622">
                  <c:v>0.22885572139303401</c:v>
                </c:pt>
                <c:pt idx="623">
                  <c:v>3.0447761194029801</c:v>
                </c:pt>
                <c:pt idx="624">
                  <c:v>2.4009900990099</c:v>
                </c:pt>
                <c:pt idx="625">
                  <c:v>2.9507389162561499</c:v>
                </c:pt>
                <c:pt idx="626">
                  <c:v>-4.9261083743842297E-2</c:v>
                </c:pt>
                <c:pt idx="627">
                  <c:v>-7.8817733990147701E-2</c:v>
                </c:pt>
                <c:pt idx="628">
                  <c:v>-0.59803921568627405</c:v>
                </c:pt>
                <c:pt idx="629">
                  <c:v>-0.59803921568627405</c:v>
                </c:pt>
                <c:pt idx="630">
                  <c:v>-0.35784313725490102</c:v>
                </c:pt>
                <c:pt idx="631">
                  <c:v>-0.91707317073170702</c:v>
                </c:pt>
                <c:pt idx="632">
                  <c:v>-1.3155339805825199</c:v>
                </c:pt>
                <c:pt idx="633">
                  <c:v>-1.23300970873786</c:v>
                </c:pt>
                <c:pt idx="634">
                  <c:v>-1.3398058252427101</c:v>
                </c:pt>
                <c:pt idx="635">
                  <c:v>-1.4563106796116501</c:v>
                </c:pt>
                <c:pt idx="636">
                  <c:v>1.4563106796116501</c:v>
                </c:pt>
                <c:pt idx="637">
                  <c:v>-1.63106796116504</c:v>
                </c:pt>
                <c:pt idx="638">
                  <c:v>-1.23300970873786</c:v>
                </c:pt>
                <c:pt idx="639">
                  <c:v>1.98058252427184</c:v>
                </c:pt>
                <c:pt idx="640">
                  <c:v>1.45893719806763</c:v>
                </c:pt>
                <c:pt idx="641">
                  <c:v>-1.6135265700482999</c:v>
                </c:pt>
                <c:pt idx="642">
                  <c:v>-1.6135265700482999</c:v>
                </c:pt>
                <c:pt idx="643">
                  <c:v>1.5845410628019301</c:v>
                </c:pt>
                <c:pt idx="644">
                  <c:v>1.7101449275362299</c:v>
                </c:pt>
                <c:pt idx="645">
                  <c:v>-1.05314009661835</c:v>
                </c:pt>
                <c:pt idx="646">
                  <c:v>-1.05314009661835</c:v>
                </c:pt>
                <c:pt idx="647">
                  <c:v>1.7101449275362299</c:v>
                </c:pt>
                <c:pt idx="648">
                  <c:v>1.6473429951690799</c:v>
                </c:pt>
                <c:pt idx="649">
                  <c:v>3.4879227053139998</c:v>
                </c:pt>
                <c:pt idx="650">
                  <c:v>3.4879227053139998</c:v>
                </c:pt>
                <c:pt idx="651">
                  <c:v>2.8985507246376802E-2</c:v>
                </c:pt>
                <c:pt idx="652">
                  <c:v>-0.30434782608695599</c:v>
                </c:pt>
                <c:pt idx="653">
                  <c:v>-0.46634615384615302</c:v>
                </c:pt>
                <c:pt idx="654">
                  <c:v>5.7416267942583699E-2</c:v>
                </c:pt>
                <c:pt idx="655">
                  <c:v>0.133333333333333</c:v>
                </c:pt>
                <c:pt idx="656">
                  <c:v>0.133333333333333</c:v>
                </c:pt>
                <c:pt idx="657">
                  <c:v>0.46666666666666601</c:v>
                </c:pt>
                <c:pt idx="658">
                  <c:v>0.46666666666666601</c:v>
                </c:pt>
                <c:pt idx="659">
                  <c:v>3.3142857142857101</c:v>
                </c:pt>
                <c:pt idx="660">
                  <c:v>0.61904761904761896</c:v>
                </c:pt>
                <c:pt idx="661">
                  <c:v>3.4666666666666601</c:v>
                </c:pt>
                <c:pt idx="662">
                  <c:v>3.9571428571428502</c:v>
                </c:pt>
                <c:pt idx="663">
                  <c:v>4.0999999999999996</c:v>
                </c:pt>
                <c:pt idx="664">
                  <c:v>4.2666666666666604</c:v>
                </c:pt>
                <c:pt idx="665">
                  <c:v>4.8578199052132698</c:v>
                </c:pt>
                <c:pt idx="666">
                  <c:v>4.3443396226415096</c:v>
                </c:pt>
                <c:pt idx="667">
                  <c:v>3.9671361502347402</c:v>
                </c:pt>
                <c:pt idx="668">
                  <c:v>3.8169014084507</c:v>
                </c:pt>
                <c:pt idx="669">
                  <c:v>3.3317757009345699</c:v>
                </c:pt>
                <c:pt idx="670">
                  <c:v>-7.4766355140186896E-2</c:v>
                </c:pt>
                <c:pt idx="671">
                  <c:v>-9.8130841121495296E-2</c:v>
                </c:pt>
                <c:pt idx="672">
                  <c:v>0.26168224299065401</c:v>
                </c:pt>
                <c:pt idx="673">
                  <c:v>0.86448598130841103</c:v>
                </c:pt>
                <c:pt idx="674">
                  <c:v>0.420560747663551</c:v>
                </c:pt>
                <c:pt idx="675">
                  <c:v>0.420560747663551</c:v>
                </c:pt>
                <c:pt idx="676">
                  <c:v>1.8224299065420499</c:v>
                </c:pt>
                <c:pt idx="677">
                  <c:v>1.9348837209302301</c:v>
                </c:pt>
                <c:pt idx="678">
                  <c:v>2.4744186046511598</c:v>
                </c:pt>
                <c:pt idx="679">
                  <c:v>2.5116279069767402</c:v>
                </c:pt>
                <c:pt idx="680">
                  <c:v>2.52558139534883</c:v>
                </c:pt>
                <c:pt idx="681">
                  <c:v>3.1712962962962901</c:v>
                </c:pt>
                <c:pt idx="682">
                  <c:v>3.1851851851851798</c:v>
                </c:pt>
                <c:pt idx="683">
                  <c:v>3.2129629629629601</c:v>
                </c:pt>
                <c:pt idx="684">
                  <c:v>4.8981481481481399</c:v>
                </c:pt>
                <c:pt idx="685">
                  <c:v>4.8981481481481399</c:v>
                </c:pt>
                <c:pt idx="686">
                  <c:v>5.9351851851851798</c:v>
                </c:pt>
                <c:pt idx="687">
                  <c:v>6.0370370370370301</c:v>
                </c:pt>
                <c:pt idx="688">
                  <c:v>5.7222222222222197</c:v>
                </c:pt>
                <c:pt idx="689">
                  <c:v>5.82407407407407</c:v>
                </c:pt>
                <c:pt idx="690">
                  <c:v>8.8333333333333304</c:v>
                </c:pt>
                <c:pt idx="691">
                  <c:v>5.8888888888888804</c:v>
                </c:pt>
                <c:pt idx="692">
                  <c:v>6.19907407407407</c:v>
                </c:pt>
                <c:pt idx="693">
                  <c:v>6.7004608294930801</c:v>
                </c:pt>
                <c:pt idx="694">
                  <c:v>7.3917050691244199</c:v>
                </c:pt>
                <c:pt idx="695">
                  <c:v>6</c:v>
                </c:pt>
                <c:pt idx="696">
                  <c:v>5.7880184331797198</c:v>
                </c:pt>
                <c:pt idx="697">
                  <c:v>5.3963133640552998</c:v>
                </c:pt>
                <c:pt idx="698">
                  <c:v>5.7660550458715596</c:v>
                </c:pt>
                <c:pt idx="699">
                  <c:v>5.7385321100917404</c:v>
                </c:pt>
                <c:pt idx="700">
                  <c:v>5.5525114155251103</c:v>
                </c:pt>
                <c:pt idx="701">
                  <c:v>5.3333333333333304</c:v>
                </c:pt>
                <c:pt idx="702">
                  <c:v>6.0410958904109497</c:v>
                </c:pt>
                <c:pt idx="703">
                  <c:v>5.7899543378995402</c:v>
                </c:pt>
                <c:pt idx="704">
                  <c:v>6.1689497716894897</c:v>
                </c:pt>
                <c:pt idx="705">
                  <c:v>5.8264840182648401</c:v>
                </c:pt>
                <c:pt idx="706">
                  <c:v>5.7990867579908603</c:v>
                </c:pt>
                <c:pt idx="707">
                  <c:v>5.5753424657534199</c:v>
                </c:pt>
                <c:pt idx="708">
                  <c:v>5.5068493150684903</c:v>
                </c:pt>
                <c:pt idx="709">
                  <c:v>5.6347031963470302</c:v>
                </c:pt>
                <c:pt idx="710">
                  <c:v>6.0319634703196296</c:v>
                </c:pt>
                <c:pt idx="711">
                  <c:v>5.91818181818181</c:v>
                </c:pt>
                <c:pt idx="712">
                  <c:v>6.0363636363636299</c:v>
                </c:pt>
                <c:pt idx="713">
                  <c:v>7.2590909090908999</c:v>
                </c:pt>
                <c:pt idx="714">
                  <c:v>7.3772727272727199</c:v>
                </c:pt>
                <c:pt idx="715">
                  <c:v>10.2681818181818</c:v>
                </c:pt>
                <c:pt idx="716">
                  <c:v>11.386363636363599</c:v>
                </c:pt>
                <c:pt idx="717">
                  <c:v>8.4727272727272709</c:v>
                </c:pt>
                <c:pt idx="718">
                  <c:v>8.4727272727272709</c:v>
                </c:pt>
                <c:pt idx="719">
                  <c:v>11.390909090909</c:v>
                </c:pt>
                <c:pt idx="720">
                  <c:v>8.8227272727272705</c:v>
                </c:pt>
                <c:pt idx="721">
                  <c:v>11.390909090909</c:v>
                </c:pt>
                <c:pt idx="722">
                  <c:v>8.5909090909090899</c:v>
                </c:pt>
                <c:pt idx="723">
                  <c:v>8.6272727272727199</c:v>
                </c:pt>
                <c:pt idx="724">
                  <c:v>7.7681818181818096</c:v>
                </c:pt>
                <c:pt idx="725">
                  <c:v>7.6863636363636303</c:v>
                </c:pt>
                <c:pt idx="726">
                  <c:v>7.9772727272727204</c:v>
                </c:pt>
                <c:pt idx="727">
                  <c:v>7.9772727272727204</c:v>
                </c:pt>
                <c:pt idx="728">
                  <c:v>7.9909090909090903</c:v>
                </c:pt>
                <c:pt idx="729">
                  <c:v>7.7</c:v>
                </c:pt>
                <c:pt idx="730">
                  <c:v>10.590909090908999</c:v>
                </c:pt>
                <c:pt idx="731">
                  <c:v>10.590909090908999</c:v>
                </c:pt>
                <c:pt idx="732">
                  <c:v>10.772727272727201</c:v>
                </c:pt>
                <c:pt idx="733">
                  <c:v>8.1727272727272702</c:v>
                </c:pt>
                <c:pt idx="734">
                  <c:v>8.1727272727272702</c:v>
                </c:pt>
                <c:pt idx="735">
                  <c:v>8.1727272727272702</c:v>
                </c:pt>
                <c:pt idx="736">
                  <c:v>8.0678733031674206</c:v>
                </c:pt>
                <c:pt idx="737">
                  <c:v>10.660633484162799</c:v>
                </c:pt>
                <c:pt idx="738">
                  <c:v>10.660633484162799</c:v>
                </c:pt>
                <c:pt idx="739">
                  <c:v>10.8190045248868</c:v>
                </c:pt>
                <c:pt idx="740">
                  <c:v>10.6306306306306</c:v>
                </c:pt>
                <c:pt idx="741">
                  <c:v>7.8333333333333304</c:v>
                </c:pt>
                <c:pt idx="742">
                  <c:v>8.0225225225225198</c:v>
                </c:pt>
                <c:pt idx="743">
                  <c:v>7.9909909909909898</c:v>
                </c:pt>
                <c:pt idx="744">
                  <c:v>7.9909909909909898</c:v>
                </c:pt>
                <c:pt idx="745">
                  <c:v>7.9909909909909898</c:v>
                </c:pt>
                <c:pt idx="746">
                  <c:v>7.7702702702702702</c:v>
                </c:pt>
                <c:pt idx="747">
                  <c:v>7.7027027027027</c:v>
                </c:pt>
                <c:pt idx="748">
                  <c:v>7.4864864864864797</c:v>
                </c:pt>
                <c:pt idx="749">
                  <c:v>7.5540540540540499</c:v>
                </c:pt>
                <c:pt idx="750">
                  <c:v>5.3423423423423397</c:v>
                </c:pt>
                <c:pt idx="751">
                  <c:v>5.3423423423423397</c:v>
                </c:pt>
                <c:pt idx="752">
                  <c:v>8.6036036036036005</c:v>
                </c:pt>
                <c:pt idx="753">
                  <c:v>5.8063063063062996</c:v>
                </c:pt>
                <c:pt idx="754">
                  <c:v>5.9775784753363199</c:v>
                </c:pt>
                <c:pt idx="755">
                  <c:v>7.62053571428571</c:v>
                </c:pt>
                <c:pt idx="756">
                  <c:v>7.3928571428571397</c:v>
                </c:pt>
                <c:pt idx="757">
                  <c:v>7.4464285714285703</c:v>
                </c:pt>
                <c:pt idx="758">
                  <c:v>7.1339285714285703</c:v>
                </c:pt>
                <c:pt idx="759">
                  <c:v>7.0577777777777699</c:v>
                </c:pt>
                <c:pt idx="760">
                  <c:v>7.1244444444444399</c:v>
                </c:pt>
                <c:pt idx="761">
                  <c:v>10.164444444444401</c:v>
                </c:pt>
                <c:pt idx="762">
                  <c:v>7.2666666666666604</c:v>
                </c:pt>
                <c:pt idx="763">
                  <c:v>7.4711111111111101</c:v>
                </c:pt>
                <c:pt idx="764">
                  <c:v>7.16</c:v>
                </c:pt>
                <c:pt idx="765">
                  <c:v>7.17777777777777</c:v>
                </c:pt>
                <c:pt idx="766">
                  <c:v>4.5733333333333297</c:v>
                </c:pt>
                <c:pt idx="767">
                  <c:v>4.5663716814159203</c:v>
                </c:pt>
                <c:pt idx="768">
                  <c:v>4.5663716814159203</c:v>
                </c:pt>
                <c:pt idx="769">
                  <c:v>7.3008849557522097</c:v>
                </c:pt>
                <c:pt idx="770">
                  <c:v>4.56194690265486</c:v>
                </c:pt>
                <c:pt idx="771">
                  <c:v>4.7787610619469003</c:v>
                </c:pt>
                <c:pt idx="772">
                  <c:v>7.4115044247787596</c:v>
                </c:pt>
                <c:pt idx="773">
                  <c:v>7.51327433628318</c:v>
                </c:pt>
                <c:pt idx="774">
                  <c:v>4.77433628318584</c:v>
                </c:pt>
                <c:pt idx="775">
                  <c:v>5.0398230088495497</c:v>
                </c:pt>
                <c:pt idx="776">
                  <c:v>5.0442477876106198</c:v>
                </c:pt>
                <c:pt idx="777">
                  <c:v>4.7168141592920296</c:v>
                </c:pt>
                <c:pt idx="778">
                  <c:v>4.8097345132743303</c:v>
                </c:pt>
                <c:pt idx="779">
                  <c:v>5.0929203539822998</c:v>
                </c:pt>
                <c:pt idx="780">
                  <c:v>5.0088105726872199</c:v>
                </c:pt>
                <c:pt idx="781">
                  <c:v>4.9911894273127704</c:v>
                </c:pt>
                <c:pt idx="782">
                  <c:v>4.5877192982456103</c:v>
                </c:pt>
                <c:pt idx="783">
                  <c:v>5.1359649122807003</c:v>
                </c:pt>
                <c:pt idx="784">
                  <c:v>4.8552631578947301</c:v>
                </c:pt>
                <c:pt idx="785">
                  <c:v>4.8552631578947301</c:v>
                </c:pt>
                <c:pt idx="786">
                  <c:v>6.79912663755458</c:v>
                </c:pt>
                <c:pt idx="787">
                  <c:v>6.29565217391304</c:v>
                </c:pt>
                <c:pt idx="788">
                  <c:v>5.2695652173912997</c:v>
                </c:pt>
                <c:pt idx="789">
                  <c:v>6.7260869565217298</c:v>
                </c:pt>
                <c:pt idx="790">
                  <c:v>6.7913043478260802</c:v>
                </c:pt>
                <c:pt idx="791">
                  <c:v>6.7913043478260802</c:v>
                </c:pt>
                <c:pt idx="792">
                  <c:v>7.0043478260869501</c:v>
                </c:pt>
                <c:pt idx="793">
                  <c:v>7.0043478260869501</c:v>
                </c:pt>
                <c:pt idx="794">
                  <c:v>5.9478260869565203</c:v>
                </c:pt>
                <c:pt idx="795">
                  <c:v>5.9521739130434703</c:v>
                </c:pt>
                <c:pt idx="796">
                  <c:v>8.7565217391304309</c:v>
                </c:pt>
                <c:pt idx="797">
                  <c:v>6.2695652173912997</c:v>
                </c:pt>
                <c:pt idx="798">
                  <c:v>6.2695652173912997</c:v>
                </c:pt>
                <c:pt idx="799">
                  <c:v>7.8095238095238004</c:v>
                </c:pt>
                <c:pt idx="800">
                  <c:v>8.1688311688311597</c:v>
                </c:pt>
                <c:pt idx="801">
                  <c:v>9.16450216450216</c:v>
                </c:pt>
                <c:pt idx="802">
                  <c:v>8.5324675324675301</c:v>
                </c:pt>
                <c:pt idx="803">
                  <c:v>8.8831168831168803</c:v>
                </c:pt>
                <c:pt idx="804">
                  <c:v>9.2077922077922008</c:v>
                </c:pt>
                <c:pt idx="805">
                  <c:v>11.064935064935</c:v>
                </c:pt>
                <c:pt idx="806">
                  <c:v>9.3896103896103895</c:v>
                </c:pt>
                <c:pt idx="807">
                  <c:v>11.194805194805101</c:v>
                </c:pt>
                <c:pt idx="808">
                  <c:v>9.2727272727272698</c:v>
                </c:pt>
                <c:pt idx="809">
                  <c:v>9.3593073593073601</c:v>
                </c:pt>
                <c:pt idx="810">
                  <c:v>9.3593073593073601</c:v>
                </c:pt>
                <c:pt idx="811">
                  <c:v>9.4805194805194795</c:v>
                </c:pt>
                <c:pt idx="812">
                  <c:v>9.3922413793103399</c:v>
                </c:pt>
                <c:pt idx="813">
                  <c:v>9.5689655172413701</c:v>
                </c:pt>
                <c:pt idx="814">
                  <c:v>9.9008620689655107</c:v>
                </c:pt>
                <c:pt idx="815">
                  <c:v>9.9141630901287492</c:v>
                </c:pt>
                <c:pt idx="816">
                  <c:v>11.9184549356223</c:v>
                </c:pt>
                <c:pt idx="817">
                  <c:v>10.862660944206</c:v>
                </c:pt>
                <c:pt idx="818">
                  <c:v>10.952789699570801</c:v>
                </c:pt>
                <c:pt idx="819">
                  <c:v>10.952789699570801</c:v>
                </c:pt>
                <c:pt idx="820">
                  <c:v>13.0815450643776</c:v>
                </c:pt>
                <c:pt idx="821">
                  <c:v>13.502145922746699</c:v>
                </c:pt>
                <c:pt idx="822">
                  <c:v>13.502145922746699</c:v>
                </c:pt>
                <c:pt idx="823">
                  <c:v>13.4849785407725</c:v>
                </c:pt>
                <c:pt idx="824">
                  <c:v>12.583690987124401</c:v>
                </c:pt>
                <c:pt idx="825">
                  <c:v>10.592274678111499</c:v>
                </c:pt>
                <c:pt idx="826">
                  <c:v>10.592274678111499</c:v>
                </c:pt>
                <c:pt idx="827">
                  <c:v>10.576923076923</c:v>
                </c:pt>
                <c:pt idx="828">
                  <c:v>9.9743589743589691</c:v>
                </c:pt>
                <c:pt idx="829">
                  <c:v>9.6553191489361705</c:v>
                </c:pt>
                <c:pt idx="830">
                  <c:v>10.0765957446808</c:v>
                </c:pt>
                <c:pt idx="831">
                  <c:v>10.272340425531899</c:v>
                </c:pt>
                <c:pt idx="832">
                  <c:v>10.251063829787199</c:v>
                </c:pt>
                <c:pt idx="833">
                  <c:v>10.021276595744601</c:v>
                </c:pt>
                <c:pt idx="834">
                  <c:v>11.8559322033898</c:v>
                </c:pt>
                <c:pt idx="835">
                  <c:v>10.677966101694899</c:v>
                </c:pt>
                <c:pt idx="836">
                  <c:v>10.716101694915199</c:v>
                </c:pt>
                <c:pt idx="837">
                  <c:v>11.398305084745701</c:v>
                </c:pt>
                <c:pt idx="838">
                  <c:v>11.502109704641301</c:v>
                </c:pt>
                <c:pt idx="839">
                  <c:v>13.097046413502101</c:v>
                </c:pt>
                <c:pt idx="840">
                  <c:v>12.2742616033755</c:v>
                </c:pt>
                <c:pt idx="841">
                  <c:v>12.734177215189799</c:v>
                </c:pt>
                <c:pt idx="842">
                  <c:v>12.2742616033755</c:v>
                </c:pt>
                <c:pt idx="843">
                  <c:v>12.734177215189799</c:v>
                </c:pt>
                <c:pt idx="844">
                  <c:v>12.634453781512599</c:v>
                </c:pt>
                <c:pt idx="845">
                  <c:v>11.718487394957901</c:v>
                </c:pt>
                <c:pt idx="846">
                  <c:v>12.487394957983099</c:v>
                </c:pt>
                <c:pt idx="847">
                  <c:v>12.466386554621799</c:v>
                </c:pt>
                <c:pt idx="848">
                  <c:v>12.3613445378151</c:v>
                </c:pt>
                <c:pt idx="849">
                  <c:v>12.205882352941099</c:v>
                </c:pt>
                <c:pt idx="850">
                  <c:v>12.205882352941099</c:v>
                </c:pt>
                <c:pt idx="851">
                  <c:v>12.7605042016806</c:v>
                </c:pt>
                <c:pt idx="852">
                  <c:v>12.7605042016806</c:v>
                </c:pt>
                <c:pt idx="853">
                  <c:v>14.857142857142801</c:v>
                </c:pt>
                <c:pt idx="854">
                  <c:v>14.9243697478991</c:v>
                </c:pt>
                <c:pt idx="855">
                  <c:v>16.263598326359801</c:v>
                </c:pt>
                <c:pt idx="856">
                  <c:v>16.368200836820002</c:v>
                </c:pt>
                <c:pt idx="857">
                  <c:v>16.380753138075299</c:v>
                </c:pt>
                <c:pt idx="858">
                  <c:v>16.619246861924601</c:v>
                </c:pt>
                <c:pt idx="859">
                  <c:v>16.558333333333302</c:v>
                </c:pt>
                <c:pt idx="860">
                  <c:v>16.558333333333302</c:v>
                </c:pt>
                <c:pt idx="861">
                  <c:v>16.329166666666602</c:v>
                </c:pt>
                <c:pt idx="862">
                  <c:v>18.512499999999999</c:v>
                </c:pt>
                <c:pt idx="863">
                  <c:v>18.516666666666602</c:v>
                </c:pt>
                <c:pt idx="864">
                  <c:v>20.033333333333299</c:v>
                </c:pt>
                <c:pt idx="865">
                  <c:v>20.316666666666599</c:v>
                </c:pt>
                <c:pt idx="866">
                  <c:v>20.412500000000001</c:v>
                </c:pt>
                <c:pt idx="867">
                  <c:v>18.445833333333301</c:v>
                </c:pt>
                <c:pt idx="868">
                  <c:v>18.3333333333333</c:v>
                </c:pt>
                <c:pt idx="869">
                  <c:v>17.195833333333301</c:v>
                </c:pt>
                <c:pt idx="870">
                  <c:v>17.183333333333302</c:v>
                </c:pt>
                <c:pt idx="871">
                  <c:v>17.266666666666602</c:v>
                </c:pt>
                <c:pt idx="872">
                  <c:v>17.290456431535201</c:v>
                </c:pt>
                <c:pt idx="873">
                  <c:v>17.307053941908698</c:v>
                </c:pt>
                <c:pt idx="874">
                  <c:v>17.087136929460499</c:v>
                </c:pt>
                <c:pt idx="875">
                  <c:v>19.058091286307</c:v>
                </c:pt>
                <c:pt idx="876">
                  <c:v>18.9669421487603</c:v>
                </c:pt>
                <c:pt idx="877">
                  <c:v>18.028925619834698</c:v>
                </c:pt>
                <c:pt idx="878">
                  <c:v>18.566115702479301</c:v>
                </c:pt>
                <c:pt idx="879">
                  <c:v>18.834710743801601</c:v>
                </c:pt>
                <c:pt idx="880">
                  <c:v>18.095041322314</c:v>
                </c:pt>
                <c:pt idx="881">
                  <c:v>15.991735537189999</c:v>
                </c:pt>
                <c:pt idx="882">
                  <c:v>13.9504132231404</c:v>
                </c:pt>
                <c:pt idx="883">
                  <c:v>14.0826446280991</c:v>
                </c:pt>
                <c:pt idx="884">
                  <c:v>14.2148760330578</c:v>
                </c:pt>
                <c:pt idx="885">
                  <c:v>13.8677685950413</c:v>
                </c:pt>
                <c:pt idx="886">
                  <c:v>15.363636363636299</c:v>
                </c:pt>
                <c:pt idx="887">
                  <c:v>15.8595041322314</c:v>
                </c:pt>
                <c:pt idx="888">
                  <c:v>16.177685950413199</c:v>
                </c:pt>
                <c:pt idx="889">
                  <c:v>15.805785123966899</c:v>
                </c:pt>
                <c:pt idx="890">
                  <c:v>17.099173553719002</c:v>
                </c:pt>
                <c:pt idx="891">
                  <c:v>16.661157024793301</c:v>
                </c:pt>
                <c:pt idx="892">
                  <c:v>18.566115702479301</c:v>
                </c:pt>
                <c:pt idx="893">
                  <c:v>18.7561983471074</c:v>
                </c:pt>
                <c:pt idx="894">
                  <c:v>18.991735537189999</c:v>
                </c:pt>
                <c:pt idx="895">
                  <c:v>18.962809917355301</c:v>
                </c:pt>
                <c:pt idx="896">
                  <c:v>19.388429752066099</c:v>
                </c:pt>
                <c:pt idx="897">
                  <c:v>21.380165289256102</c:v>
                </c:pt>
                <c:pt idx="898">
                  <c:v>21.380165289256102</c:v>
                </c:pt>
                <c:pt idx="899">
                  <c:v>19.5826446280991</c:v>
                </c:pt>
                <c:pt idx="900">
                  <c:v>19.272727272727199</c:v>
                </c:pt>
                <c:pt idx="901">
                  <c:v>19.4876033057851</c:v>
                </c:pt>
                <c:pt idx="902">
                  <c:v>21.318181818181799</c:v>
                </c:pt>
                <c:pt idx="903">
                  <c:v>20.1157024793388</c:v>
                </c:pt>
                <c:pt idx="904">
                  <c:v>20.194214876033001</c:v>
                </c:pt>
                <c:pt idx="905">
                  <c:v>19.5123966942148</c:v>
                </c:pt>
                <c:pt idx="906">
                  <c:v>19.347107438016501</c:v>
                </c:pt>
                <c:pt idx="907">
                  <c:v>20.863636363636299</c:v>
                </c:pt>
                <c:pt idx="908">
                  <c:v>19.413223140495798</c:v>
                </c:pt>
                <c:pt idx="909">
                  <c:v>19.413223140495798</c:v>
                </c:pt>
                <c:pt idx="910">
                  <c:v>21.099173553719002</c:v>
                </c:pt>
                <c:pt idx="911">
                  <c:v>21.177685950413199</c:v>
                </c:pt>
                <c:pt idx="912">
                  <c:v>21.177685950413199</c:v>
                </c:pt>
                <c:pt idx="913">
                  <c:v>23.190082644628099</c:v>
                </c:pt>
                <c:pt idx="914">
                  <c:v>23.747933884297499</c:v>
                </c:pt>
                <c:pt idx="915">
                  <c:v>21.785123966942098</c:v>
                </c:pt>
                <c:pt idx="916">
                  <c:v>21.5702479338842</c:v>
                </c:pt>
                <c:pt idx="917">
                  <c:v>23.6859504132231</c:v>
                </c:pt>
                <c:pt idx="918">
                  <c:v>22.078512396694201</c:v>
                </c:pt>
                <c:pt idx="919">
                  <c:v>22.3140495867768</c:v>
                </c:pt>
                <c:pt idx="920">
                  <c:v>22.3140495867768</c:v>
                </c:pt>
                <c:pt idx="921">
                  <c:v>20.3842975206611</c:v>
                </c:pt>
                <c:pt idx="922">
                  <c:v>21.020661157024701</c:v>
                </c:pt>
                <c:pt idx="923">
                  <c:v>21.086776859504099</c:v>
                </c:pt>
                <c:pt idx="924">
                  <c:v>22.8388429752066</c:v>
                </c:pt>
                <c:pt idx="925">
                  <c:v>23.1157024793388</c:v>
                </c:pt>
                <c:pt idx="926">
                  <c:v>22.285123966942098</c:v>
                </c:pt>
                <c:pt idx="927">
                  <c:v>20.586776859504099</c:v>
                </c:pt>
                <c:pt idx="928">
                  <c:v>20.148148148148099</c:v>
                </c:pt>
                <c:pt idx="929">
                  <c:v>20.098765432098698</c:v>
                </c:pt>
                <c:pt idx="930">
                  <c:v>20.921810699588399</c:v>
                </c:pt>
                <c:pt idx="931">
                  <c:v>22.283950617283899</c:v>
                </c:pt>
                <c:pt idx="932">
                  <c:v>22.563786008230402</c:v>
                </c:pt>
                <c:pt idx="933">
                  <c:v>22.473251028806501</c:v>
                </c:pt>
                <c:pt idx="934">
                  <c:v>22.481481481481399</c:v>
                </c:pt>
                <c:pt idx="935">
                  <c:v>22.481481481481399</c:v>
                </c:pt>
                <c:pt idx="936">
                  <c:v>21.9549180327868</c:v>
                </c:pt>
                <c:pt idx="937">
                  <c:v>22.086065573770401</c:v>
                </c:pt>
                <c:pt idx="938">
                  <c:v>22.089795918367301</c:v>
                </c:pt>
                <c:pt idx="939">
                  <c:v>21.9551020408163</c:v>
                </c:pt>
                <c:pt idx="940">
                  <c:v>21.106122448979502</c:v>
                </c:pt>
                <c:pt idx="941">
                  <c:v>21.236734693877501</c:v>
                </c:pt>
                <c:pt idx="942">
                  <c:v>21.1020408163265</c:v>
                </c:pt>
                <c:pt idx="943">
                  <c:v>21.0979591836734</c:v>
                </c:pt>
                <c:pt idx="944">
                  <c:v>21.024489795918299</c:v>
                </c:pt>
                <c:pt idx="945">
                  <c:v>20.032653061224401</c:v>
                </c:pt>
                <c:pt idx="946">
                  <c:v>20.0285714285714</c:v>
                </c:pt>
                <c:pt idx="947">
                  <c:v>20.719512195121901</c:v>
                </c:pt>
                <c:pt idx="948">
                  <c:v>21.215447154471502</c:v>
                </c:pt>
                <c:pt idx="949">
                  <c:v>22.5</c:v>
                </c:pt>
                <c:pt idx="950">
                  <c:v>22.495934959349501</c:v>
                </c:pt>
                <c:pt idx="951">
                  <c:v>23.2032520325203</c:v>
                </c:pt>
                <c:pt idx="952">
                  <c:v>23.2032520325203</c:v>
                </c:pt>
                <c:pt idx="953">
                  <c:v>25.4837398373983</c:v>
                </c:pt>
                <c:pt idx="954">
                  <c:v>27.008130081300799</c:v>
                </c:pt>
                <c:pt idx="955">
                  <c:v>27.242914979757</c:v>
                </c:pt>
                <c:pt idx="956">
                  <c:v>27.693548387096701</c:v>
                </c:pt>
                <c:pt idx="957">
                  <c:v>27.566265060240902</c:v>
                </c:pt>
                <c:pt idx="958">
                  <c:v>26.795180722891502</c:v>
                </c:pt>
                <c:pt idx="959">
                  <c:v>26.803212851405601</c:v>
                </c:pt>
                <c:pt idx="960">
                  <c:v>26.568000000000001</c:v>
                </c:pt>
                <c:pt idx="961">
                  <c:v>28.803999999999998</c:v>
                </c:pt>
                <c:pt idx="962">
                  <c:v>27.228000000000002</c:v>
                </c:pt>
                <c:pt idx="963">
                  <c:v>29.4</c:v>
                </c:pt>
                <c:pt idx="964">
                  <c:v>28.756</c:v>
                </c:pt>
                <c:pt idx="965">
                  <c:v>28.675999999999998</c:v>
                </c:pt>
                <c:pt idx="966">
                  <c:v>28.832000000000001</c:v>
                </c:pt>
                <c:pt idx="967">
                  <c:v>30.06</c:v>
                </c:pt>
                <c:pt idx="968">
                  <c:v>30.076000000000001</c:v>
                </c:pt>
                <c:pt idx="969">
                  <c:v>30.091999999999999</c:v>
                </c:pt>
                <c:pt idx="970">
                  <c:v>30.836653386454099</c:v>
                </c:pt>
                <c:pt idx="971">
                  <c:v>30.8525896414342</c:v>
                </c:pt>
                <c:pt idx="972">
                  <c:v>31.772908366533802</c:v>
                </c:pt>
                <c:pt idx="973">
                  <c:v>31.051792828685201</c:v>
                </c:pt>
                <c:pt idx="974">
                  <c:v>32.432539682539598</c:v>
                </c:pt>
                <c:pt idx="975">
                  <c:v>33.205533596837903</c:v>
                </c:pt>
                <c:pt idx="976">
                  <c:v>33.355731225296402</c:v>
                </c:pt>
                <c:pt idx="977">
                  <c:v>33.505928853754902</c:v>
                </c:pt>
                <c:pt idx="978">
                  <c:v>33.541501976284501</c:v>
                </c:pt>
                <c:pt idx="979">
                  <c:v>33.691699604743</c:v>
                </c:pt>
                <c:pt idx="980">
                  <c:v>33.754940711462403</c:v>
                </c:pt>
                <c:pt idx="981">
                  <c:v>33.798418972332001</c:v>
                </c:pt>
                <c:pt idx="982">
                  <c:v>33.6007905138339</c:v>
                </c:pt>
                <c:pt idx="983">
                  <c:v>35.505928853754902</c:v>
                </c:pt>
                <c:pt idx="984">
                  <c:v>35.213438735177803</c:v>
                </c:pt>
                <c:pt idx="985">
                  <c:v>33.786561264822097</c:v>
                </c:pt>
                <c:pt idx="986">
                  <c:v>33.727272727272698</c:v>
                </c:pt>
                <c:pt idx="987">
                  <c:v>35.521739130434703</c:v>
                </c:pt>
                <c:pt idx="988">
                  <c:v>34.059288537549399</c:v>
                </c:pt>
                <c:pt idx="989">
                  <c:v>34</c:v>
                </c:pt>
                <c:pt idx="990">
                  <c:v>34.094861660078998</c:v>
                </c:pt>
                <c:pt idx="991">
                  <c:v>34.047430830039502</c:v>
                </c:pt>
                <c:pt idx="992">
                  <c:v>33.952569169960398</c:v>
                </c:pt>
                <c:pt idx="993">
                  <c:v>34.031620553359602</c:v>
                </c:pt>
                <c:pt idx="994">
                  <c:v>34.019762845849797</c:v>
                </c:pt>
                <c:pt idx="995">
                  <c:v>34.1581027667984</c:v>
                </c:pt>
                <c:pt idx="996">
                  <c:v>34.118577075098798</c:v>
                </c:pt>
                <c:pt idx="997">
                  <c:v>33.972440944881797</c:v>
                </c:pt>
                <c:pt idx="998">
                  <c:v>35.003937007874001</c:v>
                </c:pt>
                <c:pt idx="999">
                  <c:v>34.858823529411701</c:v>
                </c:pt>
                <c:pt idx="1000">
                  <c:v>34.760784313725402</c:v>
                </c:pt>
                <c:pt idx="1001">
                  <c:v>34.850980392156799</c:v>
                </c:pt>
                <c:pt idx="1002">
                  <c:v>34.32421875</c:v>
                </c:pt>
                <c:pt idx="1003">
                  <c:v>34.093385214007697</c:v>
                </c:pt>
                <c:pt idx="1004">
                  <c:v>34.1867704280155</c:v>
                </c:pt>
                <c:pt idx="1005">
                  <c:v>34.1867704280155</c:v>
                </c:pt>
                <c:pt idx="1006">
                  <c:v>35.727626459143899</c:v>
                </c:pt>
                <c:pt idx="1007">
                  <c:v>35.727626459143899</c:v>
                </c:pt>
                <c:pt idx="1008">
                  <c:v>34.719844357976598</c:v>
                </c:pt>
                <c:pt idx="1009">
                  <c:v>33.1595330739299</c:v>
                </c:pt>
                <c:pt idx="1010">
                  <c:v>33.252918287937703</c:v>
                </c:pt>
                <c:pt idx="1011">
                  <c:v>32.311284046692599</c:v>
                </c:pt>
                <c:pt idx="1012">
                  <c:v>32.167315175097201</c:v>
                </c:pt>
                <c:pt idx="1013">
                  <c:v>32.2918287937743</c:v>
                </c:pt>
                <c:pt idx="1014">
                  <c:v>32.801556420233403</c:v>
                </c:pt>
                <c:pt idx="1015">
                  <c:v>32.801556420233403</c:v>
                </c:pt>
                <c:pt idx="1016">
                  <c:v>32.7704280155642</c:v>
                </c:pt>
                <c:pt idx="1017">
                  <c:v>32.801556420233403</c:v>
                </c:pt>
                <c:pt idx="1018">
                  <c:v>32.7704280155642</c:v>
                </c:pt>
                <c:pt idx="1019">
                  <c:v>32.365758754863798</c:v>
                </c:pt>
                <c:pt idx="1020">
                  <c:v>32.365758754863798</c:v>
                </c:pt>
                <c:pt idx="1021">
                  <c:v>32.466926070038902</c:v>
                </c:pt>
                <c:pt idx="1022">
                  <c:v>32.466926070038902</c:v>
                </c:pt>
                <c:pt idx="1023">
                  <c:v>32.498054474708098</c:v>
                </c:pt>
                <c:pt idx="1024">
                  <c:v>32.498054474708098</c:v>
                </c:pt>
                <c:pt idx="1025">
                  <c:v>32.498054474708098</c:v>
                </c:pt>
                <c:pt idx="1026">
                  <c:v>32.385214007782103</c:v>
                </c:pt>
                <c:pt idx="1027">
                  <c:v>32.136186770427997</c:v>
                </c:pt>
                <c:pt idx="1028">
                  <c:v>32.813229571984401</c:v>
                </c:pt>
                <c:pt idx="1029">
                  <c:v>30.797665369649799</c:v>
                </c:pt>
                <c:pt idx="1030">
                  <c:v>30.922178988326799</c:v>
                </c:pt>
                <c:pt idx="1031">
                  <c:v>30.797665369649799</c:v>
                </c:pt>
                <c:pt idx="1032">
                  <c:v>30.891050583657499</c:v>
                </c:pt>
                <c:pt idx="1033">
                  <c:v>30.8715953307393</c:v>
                </c:pt>
                <c:pt idx="1034">
                  <c:v>30.8715953307393</c:v>
                </c:pt>
                <c:pt idx="1035">
                  <c:v>31.5097276264591</c:v>
                </c:pt>
                <c:pt idx="1036">
                  <c:v>31.5097276264591</c:v>
                </c:pt>
                <c:pt idx="1037">
                  <c:v>31.027131782945698</c:v>
                </c:pt>
                <c:pt idx="1038">
                  <c:v>30.0155038759689</c:v>
                </c:pt>
                <c:pt idx="1039">
                  <c:v>30.0155038759689</c:v>
                </c:pt>
                <c:pt idx="1040">
                  <c:v>30.046511627906899</c:v>
                </c:pt>
                <c:pt idx="1041">
                  <c:v>30.046511627906899</c:v>
                </c:pt>
                <c:pt idx="1042">
                  <c:v>30.046511627906899</c:v>
                </c:pt>
                <c:pt idx="1043">
                  <c:v>30.046511627906899</c:v>
                </c:pt>
                <c:pt idx="1044">
                  <c:v>30.046511627906899</c:v>
                </c:pt>
                <c:pt idx="1045">
                  <c:v>30.046511627906899</c:v>
                </c:pt>
                <c:pt idx="1046">
                  <c:v>30.422480620155</c:v>
                </c:pt>
                <c:pt idx="1047">
                  <c:v>30.857142857142801</c:v>
                </c:pt>
                <c:pt idx="1048">
                  <c:v>30.760617760617698</c:v>
                </c:pt>
                <c:pt idx="1049">
                  <c:v>30.872586872586801</c:v>
                </c:pt>
                <c:pt idx="1050">
                  <c:v>32.7258687258687</c:v>
                </c:pt>
                <c:pt idx="1051">
                  <c:v>31.328185328185299</c:v>
                </c:pt>
                <c:pt idx="1052">
                  <c:v>30.7953667953667</c:v>
                </c:pt>
                <c:pt idx="1053">
                  <c:v>30.741312741312701</c:v>
                </c:pt>
                <c:pt idx="1054">
                  <c:v>30.714285714285701</c:v>
                </c:pt>
                <c:pt idx="1055">
                  <c:v>30.760617760617698</c:v>
                </c:pt>
                <c:pt idx="1056">
                  <c:v>30.757692307692299</c:v>
                </c:pt>
                <c:pt idx="1057">
                  <c:v>30.730769230769202</c:v>
                </c:pt>
                <c:pt idx="1058">
                  <c:v>30.730769230769202</c:v>
                </c:pt>
                <c:pt idx="1059">
                  <c:v>30.807692307692299</c:v>
                </c:pt>
                <c:pt idx="1060">
                  <c:v>31.223076923076899</c:v>
                </c:pt>
                <c:pt idx="1061">
                  <c:v>31.103846153846099</c:v>
                </c:pt>
                <c:pt idx="1062">
                  <c:v>31.123076923076901</c:v>
                </c:pt>
                <c:pt idx="1063">
                  <c:v>31.0461538461538</c:v>
                </c:pt>
                <c:pt idx="1064">
                  <c:v>30.730769230769202</c:v>
                </c:pt>
                <c:pt idx="1065">
                  <c:v>30.853846153846099</c:v>
                </c:pt>
                <c:pt idx="1066">
                  <c:v>30.861538461538402</c:v>
                </c:pt>
                <c:pt idx="1067">
                  <c:v>31.2846153846153</c:v>
                </c:pt>
                <c:pt idx="1068">
                  <c:v>32.365384615384599</c:v>
                </c:pt>
                <c:pt idx="1069">
                  <c:v>30.980769230769202</c:v>
                </c:pt>
                <c:pt idx="1070">
                  <c:v>31.0115384615384</c:v>
                </c:pt>
                <c:pt idx="1071">
                  <c:v>30.9038461538461</c:v>
                </c:pt>
                <c:pt idx="1072">
                  <c:v>30.9038461538461</c:v>
                </c:pt>
                <c:pt idx="1073">
                  <c:v>30.9038461538461</c:v>
                </c:pt>
                <c:pt idx="1074">
                  <c:v>29.807692307692299</c:v>
                </c:pt>
                <c:pt idx="1075">
                  <c:v>30.846153846153801</c:v>
                </c:pt>
                <c:pt idx="1076">
                  <c:v>29.073076923076901</c:v>
                </c:pt>
                <c:pt idx="1077">
                  <c:v>29.061538461538401</c:v>
                </c:pt>
                <c:pt idx="1078">
                  <c:v>29.196153846153798</c:v>
                </c:pt>
                <c:pt idx="1079">
                  <c:v>29.352490421455901</c:v>
                </c:pt>
                <c:pt idx="1080">
                  <c:v>29.267175572519001</c:v>
                </c:pt>
                <c:pt idx="1081">
                  <c:v>29.137404580152602</c:v>
                </c:pt>
                <c:pt idx="1082">
                  <c:v>27.526717557251899</c:v>
                </c:pt>
                <c:pt idx="1083">
                  <c:v>27.5419847328244</c:v>
                </c:pt>
                <c:pt idx="1084">
                  <c:v>27.5572519083969</c:v>
                </c:pt>
                <c:pt idx="1085">
                  <c:v>27.414448669201501</c:v>
                </c:pt>
                <c:pt idx="1086">
                  <c:v>27.4182509505703</c:v>
                </c:pt>
                <c:pt idx="1087">
                  <c:v>27.439393939393899</c:v>
                </c:pt>
                <c:pt idx="1088">
                  <c:v>27.477272727272702</c:v>
                </c:pt>
                <c:pt idx="1089">
                  <c:v>26.102272727272702</c:v>
                </c:pt>
                <c:pt idx="1090">
                  <c:v>26.090566037735801</c:v>
                </c:pt>
                <c:pt idx="1091">
                  <c:v>26.396226415094301</c:v>
                </c:pt>
                <c:pt idx="1092">
                  <c:v>27.954716981132002</c:v>
                </c:pt>
                <c:pt idx="1093">
                  <c:v>26.705660377358399</c:v>
                </c:pt>
                <c:pt idx="1094">
                  <c:v>27.675471698113199</c:v>
                </c:pt>
                <c:pt idx="1095">
                  <c:v>27.011320754716898</c:v>
                </c:pt>
                <c:pt idx="1096">
                  <c:v>28.569811320754699</c:v>
                </c:pt>
                <c:pt idx="1097">
                  <c:v>28.962264150943302</c:v>
                </c:pt>
                <c:pt idx="1098">
                  <c:v>29.686792452830101</c:v>
                </c:pt>
                <c:pt idx="1099">
                  <c:v>29.784905660377301</c:v>
                </c:pt>
                <c:pt idx="1100">
                  <c:v>29.984905660377301</c:v>
                </c:pt>
                <c:pt idx="1101">
                  <c:v>29.8</c:v>
                </c:pt>
                <c:pt idx="1102">
                  <c:v>29.713207547169802</c:v>
                </c:pt>
                <c:pt idx="1103">
                  <c:v>28.143396226415</c:v>
                </c:pt>
                <c:pt idx="1104">
                  <c:v>27.6113207547169</c:v>
                </c:pt>
                <c:pt idx="1105">
                  <c:v>28.018867924528301</c:v>
                </c:pt>
                <c:pt idx="1106">
                  <c:v>26.592452830188599</c:v>
                </c:pt>
                <c:pt idx="1107">
                  <c:v>27.762264150943299</c:v>
                </c:pt>
                <c:pt idx="1108">
                  <c:v>26.5320754716981</c:v>
                </c:pt>
                <c:pt idx="1109">
                  <c:v>26.705660377358399</c:v>
                </c:pt>
                <c:pt idx="1110">
                  <c:v>26.7735849056603</c:v>
                </c:pt>
                <c:pt idx="1111">
                  <c:v>26.845283018867899</c:v>
                </c:pt>
                <c:pt idx="1112">
                  <c:v>26.469924812030001</c:v>
                </c:pt>
                <c:pt idx="1113">
                  <c:v>26.793233082706699</c:v>
                </c:pt>
                <c:pt idx="1114">
                  <c:v>26.838345864661601</c:v>
                </c:pt>
                <c:pt idx="1115">
                  <c:v>27.184210526315699</c:v>
                </c:pt>
                <c:pt idx="1116">
                  <c:v>28.7706766917293</c:v>
                </c:pt>
                <c:pt idx="1117">
                  <c:v>28.7744360902255</c:v>
                </c:pt>
                <c:pt idx="1118">
                  <c:v>28.932330827067599</c:v>
                </c:pt>
                <c:pt idx="1119">
                  <c:v>28.917293233082699</c:v>
                </c:pt>
                <c:pt idx="1120">
                  <c:v>29.1127819548872</c:v>
                </c:pt>
                <c:pt idx="1121">
                  <c:v>29.097744360902201</c:v>
                </c:pt>
                <c:pt idx="1122">
                  <c:v>27.6466165413533</c:v>
                </c:pt>
                <c:pt idx="1123">
                  <c:v>27.319548872180398</c:v>
                </c:pt>
                <c:pt idx="1124">
                  <c:v>26.947368421052602</c:v>
                </c:pt>
                <c:pt idx="1125">
                  <c:v>26.423220973782701</c:v>
                </c:pt>
                <c:pt idx="1126">
                  <c:v>26.505617977528001</c:v>
                </c:pt>
                <c:pt idx="1127">
                  <c:v>26.505617977528001</c:v>
                </c:pt>
                <c:pt idx="1128">
                  <c:v>25.9325842696629</c:v>
                </c:pt>
                <c:pt idx="1129">
                  <c:v>25.9325842696629</c:v>
                </c:pt>
                <c:pt idx="1130">
                  <c:v>25.846441947565499</c:v>
                </c:pt>
                <c:pt idx="1131">
                  <c:v>25.857677902621699</c:v>
                </c:pt>
                <c:pt idx="1132">
                  <c:v>27.516853932584201</c:v>
                </c:pt>
                <c:pt idx="1133">
                  <c:v>27.884328358208901</c:v>
                </c:pt>
                <c:pt idx="1134">
                  <c:v>27.839552238805901</c:v>
                </c:pt>
                <c:pt idx="1135">
                  <c:v>28.805970149253699</c:v>
                </c:pt>
                <c:pt idx="1136">
                  <c:v>29.286245353159799</c:v>
                </c:pt>
                <c:pt idx="1137">
                  <c:v>29.240740740740701</c:v>
                </c:pt>
                <c:pt idx="1138">
                  <c:v>29.118081180811799</c:v>
                </c:pt>
                <c:pt idx="1139">
                  <c:v>28.937269372693699</c:v>
                </c:pt>
                <c:pt idx="1140">
                  <c:v>28.940959409594001</c:v>
                </c:pt>
                <c:pt idx="1141">
                  <c:v>29.121771217712102</c:v>
                </c:pt>
                <c:pt idx="1142">
                  <c:v>31.1286764705882</c:v>
                </c:pt>
                <c:pt idx="1143">
                  <c:v>31.768382352941099</c:v>
                </c:pt>
                <c:pt idx="1144">
                  <c:v>31.996323529411701</c:v>
                </c:pt>
                <c:pt idx="1145">
                  <c:v>30.088235294117599</c:v>
                </c:pt>
                <c:pt idx="1146">
                  <c:v>30.040441176470502</c:v>
                </c:pt>
                <c:pt idx="1147">
                  <c:v>31.6323529411764</c:v>
                </c:pt>
                <c:pt idx="1148">
                  <c:v>31.547794117647001</c:v>
                </c:pt>
                <c:pt idx="1149">
                  <c:v>31.6875</c:v>
                </c:pt>
                <c:pt idx="1150">
                  <c:v>31.742647058823501</c:v>
                </c:pt>
                <c:pt idx="1151">
                  <c:v>31.4375</c:v>
                </c:pt>
                <c:pt idx="1152">
                  <c:v>31.334558823529399</c:v>
                </c:pt>
                <c:pt idx="1153">
                  <c:v>30.860294117647001</c:v>
                </c:pt>
                <c:pt idx="1154">
                  <c:v>31.3161764705882</c:v>
                </c:pt>
                <c:pt idx="1155">
                  <c:v>31.621323529411701</c:v>
                </c:pt>
                <c:pt idx="1156">
                  <c:v>30.533088235294102</c:v>
                </c:pt>
                <c:pt idx="1157">
                  <c:v>31.893382352941099</c:v>
                </c:pt>
                <c:pt idx="1158">
                  <c:v>32.036764705882298</c:v>
                </c:pt>
                <c:pt idx="1159">
                  <c:v>31.8351648351648</c:v>
                </c:pt>
                <c:pt idx="1160">
                  <c:v>30.3150183150183</c:v>
                </c:pt>
                <c:pt idx="1161">
                  <c:v>30.457875457875399</c:v>
                </c:pt>
                <c:pt idx="1162">
                  <c:v>30.223443223443201</c:v>
                </c:pt>
                <c:pt idx="1163">
                  <c:v>30.3333333333333</c:v>
                </c:pt>
                <c:pt idx="1164">
                  <c:v>31.3369963369963</c:v>
                </c:pt>
                <c:pt idx="1165">
                  <c:v>31.307692307692299</c:v>
                </c:pt>
                <c:pt idx="1166">
                  <c:v>31.725274725274701</c:v>
                </c:pt>
                <c:pt idx="1167">
                  <c:v>31.545787545787501</c:v>
                </c:pt>
                <c:pt idx="1168">
                  <c:v>32.241758241758198</c:v>
                </c:pt>
                <c:pt idx="1169">
                  <c:v>32.728937728937701</c:v>
                </c:pt>
                <c:pt idx="1170">
                  <c:v>30.934065934065899</c:v>
                </c:pt>
                <c:pt idx="1171">
                  <c:v>32.560439560439498</c:v>
                </c:pt>
                <c:pt idx="1172">
                  <c:v>33.805860805860803</c:v>
                </c:pt>
                <c:pt idx="1173">
                  <c:v>32.271062271062199</c:v>
                </c:pt>
                <c:pt idx="1174">
                  <c:v>32.190476190476097</c:v>
                </c:pt>
                <c:pt idx="1175">
                  <c:v>32.586080586080499</c:v>
                </c:pt>
                <c:pt idx="1176">
                  <c:v>32.908424908424898</c:v>
                </c:pt>
                <c:pt idx="1177">
                  <c:v>31.538461538461501</c:v>
                </c:pt>
                <c:pt idx="1178">
                  <c:v>33.018315018315</c:v>
                </c:pt>
                <c:pt idx="1179">
                  <c:v>33.238095238095198</c:v>
                </c:pt>
                <c:pt idx="1180">
                  <c:v>33.820512820512803</c:v>
                </c:pt>
                <c:pt idx="1181">
                  <c:v>35.040293040293001</c:v>
                </c:pt>
                <c:pt idx="1182">
                  <c:v>33.3333333333333</c:v>
                </c:pt>
                <c:pt idx="1183">
                  <c:v>33.366300366300301</c:v>
                </c:pt>
                <c:pt idx="1184">
                  <c:v>33.219780219780198</c:v>
                </c:pt>
                <c:pt idx="1185">
                  <c:v>34.846153846153797</c:v>
                </c:pt>
                <c:pt idx="1186">
                  <c:v>34.043956043956001</c:v>
                </c:pt>
                <c:pt idx="1187">
                  <c:v>32.516483516483497</c:v>
                </c:pt>
                <c:pt idx="1188">
                  <c:v>32.516483516483497</c:v>
                </c:pt>
                <c:pt idx="1189">
                  <c:v>32.498168498168397</c:v>
                </c:pt>
                <c:pt idx="1190">
                  <c:v>33.9780219780219</c:v>
                </c:pt>
                <c:pt idx="1191">
                  <c:v>32.351648351648301</c:v>
                </c:pt>
                <c:pt idx="1192">
                  <c:v>33.9780219780219</c:v>
                </c:pt>
                <c:pt idx="1193">
                  <c:v>34.010989010989</c:v>
                </c:pt>
                <c:pt idx="1194">
                  <c:v>34.021978021978001</c:v>
                </c:pt>
                <c:pt idx="1195">
                  <c:v>33.419708029196997</c:v>
                </c:pt>
                <c:pt idx="1196">
                  <c:v>33.419708029196997</c:v>
                </c:pt>
                <c:pt idx="1197">
                  <c:v>33.598540145985403</c:v>
                </c:pt>
                <c:pt idx="1198">
                  <c:v>31.799270072992702</c:v>
                </c:pt>
                <c:pt idx="1199">
                  <c:v>31.890510948905099</c:v>
                </c:pt>
                <c:pt idx="1200">
                  <c:v>31.890510948905099</c:v>
                </c:pt>
                <c:pt idx="1201">
                  <c:v>31.890510948905099</c:v>
                </c:pt>
                <c:pt idx="1202">
                  <c:v>30.704379562043702</c:v>
                </c:pt>
                <c:pt idx="1203">
                  <c:v>30.6131386861313</c:v>
                </c:pt>
                <c:pt idx="1204">
                  <c:v>30.7591240875912</c:v>
                </c:pt>
                <c:pt idx="1205">
                  <c:v>30.7591240875912</c:v>
                </c:pt>
                <c:pt idx="1206">
                  <c:v>30.7591240875912</c:v>
                </c:pt>
                <c:pt idx="1207">
                  <c:v>30.1788321167883</c:v>
                </c:pt>
                <c:pt idx="1208">
                  <c:v>30.0328467153284</c:v>
                </c:pt>
                <c:pt idx="1209">
                  <c:v>30.0328467153284</c:v>
                </c:pt>
                <c:pt idx="1210">
                  <c:v>30.0328467153284</c:v>
                </c:pt>
                <c:pt idx="1211">
                  <c:v>27.0474452554744</c:v>
                </c:pt>
                <c:pt idx="1212">
                  <c:v>26.284671532846701</c:v>
                </c:pt>
                <c:pt idx="1213">
                  <c:v>25.445255474452502</c:v>
                </c:pt>
                <c:pt idx="1214">
                  <c:v>25.459854014598498</c:v>
                </c:pt>
                <c:pt idx="1215">
                  <c:v>24.485401459854</c:v>
                </c:pt>
                <c:pt idx="1216">
                  <c:v>24.525547445255398</c:v>
                </c:pt>
                <c:pt idx="1217">
                  <c:v>25.3102189781021</c:v>
                </c:pt>
                <c:pt idx="1218">
                  <c:v>26.930656934306501</c:v>
                </c:pt>
                <c:pt idx="1219">
                  <c:v>25.3065693430656</c:v>
                </c:pt>
                <c:pt idx="1220">
                  <c:v>25.299270072992702</c:v>
                </c:pt>
                <c:pt idx="1221">
                  <c:v>25.204379562043702</c:v>
                </c:pt>
                <c:pt idx="1222">
                  <c:v>25.058394160583902</c:v>
                </c:pt>
                <c:pt idx="1223">
                  <c:v>25.208029197080201</c:v>
                </c:pt>
                <c:pt idx="1224">
                  <c:v>25.2262773722627</c:v>
                </c:pt>
                <c:pt idx="1225">
                  <c:v>24.9379562043795</c:v>
                </c:pt>
                <c:pt idx="1226">
                  <c:v>24.952727272727198</c:v>
                </c:pt>
                <c:pt idx="1227">
                  <c:v>24.923636363636302</c:v>
                </c:pt>
                <c:pt idx="1228">
                  <c:v>24.930909090909001</c:v>
                </c:pt>
                <c:pt idx="1229">
                  <c:v>24.847272727272699</c:v>
                </c:pt>
                <c:pt idx="1230">
                  <c:v>24.3927272727272</c:v>
                </c:pt>
                <c:pt idx="1231">
                  <c:v>24.076363636363599</c:v>
                </c:pt>
                <c:pt idx="1232">
                  <c:v>24.214545454545402</c:v>
                </c:pt>
                <c:pt idx="1233">
                  <c:v>23.927272727272701</c:v>
                </c:pt>
                <c:pt idx="1234">
                  <c:v>25.450909090909001</c:v>
                </c:pt>
                <c:pt idx="1235">
                  <c:v>23.8363636363636</c:v>
                </c:pt>
                <c:pt idx="1236">
                  <c:v>23.8363636363636</c:v>
                </c:pt>
                <c:pt idx="1237">
                  <c:v>23.8363636363636</c:v>
                </c:pt>
                <c:pt idx="1238">
                  <c:v>23.8297101449275</c:v>
                </c:pt>
                <c:pt idx="1239">
                  <c:v>22.956521739130402</c:v>
                </c:pt>
                <c:pt idx="1240">
                  <c:v>24.565217391304301</c:v>
                </c:pt>
                <c:pt idx="1241">
                  <c:v>24.590579710144901</c:v>
                </c:pt>
                <c:pt idx="1242">
                  <c:v>24.6123188405797</c:v>
                </c:pt>
                <c:pt idx="1243">
                  <c:v>24.376811594202898</c:v>
                </c:pt>
                <c:pt idx="1244">
                  <c:v>24.902173913043399</c:v>
                </c:pt>
                <c:pt idx="1245">
                  <c:v>24.657039711191299</c:v>
                </c:pt>
                <c:pt idx="1246">
                  <c:v>24.201438848920802</c:v>
                </c:pt>
                <c:pt idx="1247">
                  <c:v>22.6618705035971</c:v>
                </c:pt>
                <c:pt idx="1248">
                  <c:v>22.7877697841726</c:v>
                </c:pt>
                <c:pt idx="1249">
                  <c:v>24.151079136690601</c:v>
                </c:pt>
                <c:pt idx="1250">
                  <c:v>24.151079136690601</c:v>
                </c:pt>
                <c:pt idx="1251">
                  <c:v>24.1187050359712</c:v>
                </c:pt>
                <c:pt idx="1252">
                  <c:v>24.370503597122301</c:v>
                </c:pt>
                <c:pt idx="1253">
                  <c:v>24.593525179856101</c:v>
                </c:pt>
                <c:pt idx="1254">
                  <c:v>25.6236559139784</c:v>
                </c:pt>
                <c:pt idx="1255">
                  <c:v>25.616487455197099</c:v>
                </c:pt>
                <c:pt idx="1256">
                  <c:v>25.645161290322498</c:v>
                </c:pt>
                <c:pt idx="1257">
                  <c:v>25.6428571428571</c:v>
                </c:pt>
                <c:pt idx="1258">
                  <c:v>25.435714285714202</c:v>
                </c:pt>
                <c:pt idx="1259">
                  <c:v>23.7678571428571</c:v>
                </c:pt>
                <c:pt idx="1260">
                  <c:v>23.782142857142802</c:v>
                </c:pt>
                <c:pt idx="1261">
                  <c:v>23.9</c:v>
                </c:pt>
                <c:pt idx="1262">
                  <c:v>22.274999999999999</c:v>
                </c:pt>
                <c:pt idx="1263">
                  <c:v>22.245551601423401</c:v>
                </c:pt>
                <c:pt idx="1264">
                  <c:v>22.156583629893198</c:v>
                </c:pt>
                <c:pt idx="1265">
                  <c:v>22.4448398576512</c:v>
                </c:pt>
                <c:pt idx="1266">
                  <c:v>22.44128113879</c:v>
                </c:pt>
                <c:pt idx="1267">
                  <c:v>22.44128113879</c:v>
                </c:pt>
                <c:pt idx="1268">
                  <c:v>21.839857651245499</c:v>
                </c:pt>
                <c:pt idx="1269">
                  <c:v>21.839857651245499</c:v>
                </c:pt>
                <c:pt idx="1270">
                  <c:v>19.729537366548001</c:v>
                </c:pt>
                <c:pt idx="1271">
                  <c:v>19.6405693950177</c:v>
                </c:pt>
                <c:pt idx="1272">
                  <c:v>19.6405693950177</c:v>
                </c:pt>
                <c:pt idx="1273">
                  <c:v>19.6298932384341</c:v>
                </c:pt>
                <c:pt idx="1274">
                  <c:v>19.854092526690302</c:v>
                </c:pt>
                <c:pt idx="1275">
                  <c:v>19.918149466192101</c:v>
                </c:pt>
                <c:pt idx="1276">
                  <c:v>19.868327402135201</c:v>
                </c:pt>
                <c:pt idx="1277">
                  <c:v>20.748226950354599</c:v>
                </c:pt>
                <c:pt idx="1278">
                  <c:v>20.5</c:v>
                </c:pt>
                <c:pt idx="1279">
                  <c:v>22.429078014184299</c:v>
                </c:pt>
                <c:pt idx="1280">
                  <c:v>21.901060070671299</c:v>
                </c:pt>
                <c:pt idx="1281">
                  <c:v>21.549295774647799</c:v>
                </c:pt>
                <c:pt idx="1282">
                  <c:v>20.021126760563298</c:v>
                </c:pt>
                <c:pt idx="1283">
                  <c:v>20.014084507042199</c:v>
                </c:pt>
                <c:pt idx="1284">
                  <c:v>20.1795774647887</c:v>
                </c:pt>
                <c:pt idx="1285">
                  <c:v>19.239436619718301</c:v>
                </c:pt>
                <c:pt idx="1286">
                  <c:v>20.3274647887323</c:v>
                </c:pt>
                <c:pt idx="1287">
                  <c:v>22.154929577464699</c:v>
                </c:pt>
                <c:pt idx="1288">
                  <c:v>22.757042253521099</c:v>
                </c:pt>
                <c:pt idx="1289">
                  <c:v>21.228873239436599</c:v>
                </c:pt>
                <c:pt idx="1290">
                  <c:v>21.454225352112601</c:v>
                </c:pt>
                <c:pt idx="1291">
                  <c:v>21.521126760563298</c:v>
                </c:pt>
                <c:pt idx="1292">
                  <c:v>23.165492957746402</c:v>
                </c:pt>
                <c:pt idx="1293">
                  <c:v>23.232394366197099</c:v>
                </c:pt>
                <c:pt idx="1294">
                  <c:v>21.845070422535201</c:v>
                </c:pt>
                <c:pt idx="1295">
                  <c:v>21.982394366197099</c:v>
                </c:pt>
                <c:pt idx="1296">
                  <c:v>22.919298245614002</c:v>
                </c:pt>
                <c:pt idx="1297">
                  <c:v>23.136842105263099</c:v>
                </c:pt>
                <c:pt idx="1298">
                  <c:v>23.442105263157799</c:v>
                </c:pt>
                <c:pt idx="1299">
                  <c:v>22.336842105263099</c:v>
                </c:pt>
                <c:pt idx="1300">
                  <c:v>22.803508771929799</c:v>
                </c:pt>
                <c:pt idx="1301">
                  <c:v>22.0070175438596</c:v>
                </c:pt>
                <c:pt idx="1302">
                  <c:v>21.961403508771902</c:v>
                </c:pt>
                <c:pt idx="1303">
                  <c:v>22.9157894736842</c:v>
                </c:pt>
                <c:pt idx="1304">
                  <c:v>22.870175438596402</c:v>
                </c:pt>
                <c:pt idx="1305">
                  <c:v>23.566433566433499</c:v>
                </c:pt>
                <c:pt idx="1306">
                  <c:v>23.664335664335599</c:v>
                </c:pt>
                <c:pt idx="1307">
                  <c:v>23.933566433566401</c:v>
                </c:pt>
                <c:pt idx="1308">
                  <c:v>25.496503496503401</c:v>
                </c:pt>
                <c:pt idx="1309">
                  <c:v>23.2517482517482</c:v>
                </c:pt>
                <c:pt idx="1310">
                  <c:v>23.9510489510489</c:v>
                </c:pt>
                <c:pt idx="1311">
                  <c:v>23.5594405594405</c:v>
                </c:pt>
                <c:pt idx="1312">
                  <c:v>23.524475524475498</c:v>
                </c:pt>
                <c:pt idx="1313">
                  <c:v>22.388111888111801</c:v>
                </c:pt>
                <c:pt idx="1314">
                  <c:v>22.367132867132799</c:v>
                </c:pt>
                <c:pt idx="1315">
                  <c:v>22.597902097902001</c:v>
                </c:pt>
                <c:pt idx="1316">
                  <c:v>22.870629370629299</c:v>
                </c:pt>
                <c:pt idx="1317">
                  <c:v>22.167832167832099</c:v>
                </c:pt>
                <c:pt idx="1318">
                  <c:v>22.296167247386698</c:v>
                </c:pt>
                <c:pt idx="1319">
                  <c:v>22.3170731707317</c:v>
                </c:pt>
                <c:pt idx="1320">
                  <c:v>22.682926829268201</c:v>
                </c:pt>
                <c:pt idx="1321">
                  <c:v>23.059233449477301</c:v>
                </c:pt>
                <c:pt idx="1322">
                  <c:v>23.156794425087099</c:v>
                </c:pt>
                <c:pt idx="1323">
                  <c:v>22.878048780487799</c:v>
                </c:pt>
                <c:pt idx="1324">
                  <c:v>22.923344947735099</c:v>
                </c:pt>
                <c:pt idx="1325">
                  <c:v>23</c:v>
                </c:pt>
                <c:pt idx="1326">
                  <c:v>23.146341463414601</c:v>
                </c:pt>
                <c:pt idx="1327">
                  <c:v>23.090592334494701</c:v>
                </c:pt>
                <c:pt idx="1328">
                  <c:v>23.094076655052199</c:v>
                </c:pt>
                <c:pt idx="1329">
                  <c:v>23.0871080139372</c:v>
                </c:pt>
                <c:pt idx="1330">
                  <c:v>23.2013888888888</c:v>
                </c:pt>
                <c:pt idx="1331">
                  <c:v>23.6979166666666</c:v>
                </c:pt>
                <c:pt idx="1332">
                  <c:v>23.4201388888888</c:v>
                </c:pt>
                <c:pt idx="1333">
                  <c:v>23.2456747404844</c:v>
                </c:pt>
                <c:pt idx="1334">
                  <c:v>23.224913494809599</c:v>
                </c:pt>
                <c:pt idx="1335">
                  <c:v>24.394463667819998</c:v>
                </c:pt>
                <c:pt idx="1336">
                  <c:v>24.453287197231798</c:v>
                </c:pt>
                <c:pt idx="1337">
                  <c:v>25.003460207612399</c:v>
                </c:pt>
                <c:pt idx="1338">
                  <c:v>25.515570934256001</c:v>
                </c:pt>
                <c:pt idx="1339">
                  <c:v>25.515570934256001</c:v>
                </c:pt>
                <c:pt idx="1340">
                  <c:v>25.058823529411701</c:v>
                </c:pt>
                <c:pt idx="1341">
                  <c:v>25.501730103806199</c:v>
                </c:pt>
                <c:pt idx="1342">
                  <c:v>26.432525951557</c:v>
                </c:pt>
                <c:pt idx="1343">
                  <c:v>26.480968858131401</c:v>
                </c:pt>
                <c:pt idx="1344">
                  <c:v>26.5432525951557</c:v>
                </c:pt>
                <c:pt idx="1345">
                  <c:v>25.5605536332179</c:v>
                </c:pt>
                <c:pt idx="1346">
                  <c:v>25.740484429065699</c:v>
                </c:pt>
                <c:pt idx="1347">
                  <c:v>25.8408304498269</c:v>
                </c:pt>
                <c:pt idx="1348">
                  <c:v>26.325259515570899</c:v>
                </c:pt>
                <c:pt idx="1349">
                  <c:v>27.321799307958401</c:v>
                </c:pt>
                <c:pt idx="1350">
                  <c:v>27.761245674740401</c:v>
                </c:pt>
                <c:pt idx="1351">
                  <c:v>27.792387543252499</c:v>
                </c:pt>
                <c:pt idx="1352">
                  <c:v>27.598615916955001</c:v>
                </c:pt>
                <c:pt idx="1353">
                  <c:v>27.564013840830398</c:v>
                </c:pt>
                <c:pt idx="1354">
                  <c:v>27.564013840830398</c:v>
                </c:pt>
                <c:pt idx="1355">
                  <c:v>27.197231833909999</c:v>
                </c:pt>
                <c:pt idx="1356">
                  <c:v>27.197231833909999</c:v>
                </c:pt>
                <c:pt idx="1357">
                  <c:v>27.6539792387543</c:v>
                </c:pt>
                <c:pt idx="1358">
                  <c:v>27.6539792387543</c:v>
                </c:pt>
                <c:pt idx="1359">
                  <c:v>28.5951557093425</c:v>
                </c:pt>
                <c:pt idx="1360">
                  <c:v>27.301038062283698</c:v>
                </c:pt>
                <c:pt idx="1361">
                  <c:v>27.366782006920399</c:v>
                </c:pt>
                <c:pt idx="1362">
                  <c:v>27.823529411764699</c:v>
                </c:pt>
                <c:pt idx="1363">
                  <c:v>28.764705882352899</c:v>
                </c:pt>
                <c:pt idx="1364">
                  <c:v>28.764705882352899</c:v>
                </c:pt>
                <c:pt idx="1365">
                  <c:v>27.636678200692</c:v>
                </c:pt>
                <c:pt idx="1366">
                  <c:v>27.650519031141801</c:v>
                </c:pt>
                <c:pt idx="1367">
                  <c:v>29.1107266435986</c:v>
                </c:pt>
                <c:pt idx="1368">
                  <c:v>27.816608996539699</c:v>
                </c:pt>
                <c:pt idx="1369">
                  <c:v>28.335640138408301</c:v>
                </c:pt>
                <c:pt idx="1370">
                  <c:v>28.7206896551724</c:v>
                </c:pt>
                <c:pt idx="1371">
                  <c:v>29.686206896551699</c:v>
                </c:pt>
                <c:pt idx="1372">
                  <c:v>29.686206896551699</c:v>
                </c:pt>
                <c:pt idx="1373">
                  <c:v>30.624137931034401</c:v>
                </c:pt>
                <c:pt idx="1374">
                  <c:v>29.327586206896498</c:v>
                </c:pt>
                <c:pt idx="1375">
                  <c:v>29.334482758620599</c:v>
                </c:pt>
                <c:pt idx="1376">
                  <c:v>29.468965517241301</c:v>
                </c:pt>
                <c:pt idx="1377">
                  <c:v>30.862068965517199</c:v>
                </c:pt>
                <c:pt idx="1378">
                  <c:v>30.951724137930999</c:v>
                </c:pt>
                <c:pt idx="1379">
                  <c:v>29.651724137931001</c:v>
                </c:pt>
                <c:pt idx="1380">
                  <c:v>29.687285223367699</c:v>
                </c:pt>
                <c:pt idx="1381">
                  <c:v>29.687285223367699</c:v>
                </c:pt>
                <c:pt idx="1382">
                  <c:v>29.134020618556701</c:v>
                </c:pt>
                <c:pt idx="1383">
                  <c:v>29.975945017182099</c:v>
                </c:pt>
                <c:pt idx="1384">
                  <c:v>31.274914089347</c:v>
                </c:pt>
                <c:pt idx="1385">
                  <c:v>31.274914089347</c:v>
                </c:pt>
                <c:pt idx="1386">
                  <c:v>31.274914089347</c:v>
                </c:pt>
                <c:pt idx="1387">
                  <c:v>31.274914089347</c:v>
                </c:pt>
                <c:pt idx="1388">
                  <c:v>31.347079037800601</c:v>
                </c:pt>
                <c:pt idx="1389">
                  <c:v>31.353951890034299</c:v>
                </c:pt>
                <c:pt idx="1390">
                  <c:v>31.4707903780068</c:v>
                </c:pt>
                <c:pt idx="1391">
                  <c:v>31.254295532646001</c:v>
                </c:pt>
                <c:pt idx="1392">
                  <c:v>31.312714776632301</c:v>
                </c:pt>
                <c:pt idx="1393">
                  <c:v>29.9725085910652</c:v>
                </c:pt>
                <c:pt idx="1394">
                  <c:v>29.811643835616401</c:v>
                </c:pt>
                <c:pt idx="1395">
                  <c:v>27.958904109589</c:v>
                </c:pt>
                <c:pt idx="1396">
                  <c:v>28.373287671232799</c:v>
                </c:pt>
                <c:pt idx="1397">
                  <c:v>28.075342465753401</c:v>
                </c:pt>
                <c:pt idx="1398">
                  <c:v>28.589041095890401</c:v>
                </c:pt>
                <c:pt idx="1399">
                  <c:v>28.657534246575299</c:v>
                </c:pt>
                <c:pt idx="1400">
                  <c:v>28.208904109589</c:v>
                </c:pt>
                <c:pt idx="1401">
                  <c:v>28.222602739726</c:v>
                </c:pt>
                <c:pt idx="1402">
                  <c:v>28.160958904109499</c:v>
                </c:pt>
                <c:pt idx="1403">
                  <c:v>28.674657534246499</c:v>
                </c:pt>
                <c:pt idx="1404">
                  <c:v>27.184931506849299</c:v>
                </c:pt>
                <c:pt idx="1405">
                  <c:v>27.458904109589</c:v>
                </c:pt>
                <c:pt idx="1406">
                  <c:v>27.794520547945201</c:v>
                </c:pt>
                <c:pt idx="1407">
                  <c:v>28.157534246575299</c:v>
                </c:pt>
                <c:pt idx="1408">
                  <c:v>27.708904109589</c:v>
                </c:pt>
                <c:pt idx="1409">
                  <c:v>27.7739726027397</c:v>
                </c:pt>
                <c:pt idx="1410">
                  <c:v>27.7739726027397</c:v>
                </c:pt>
                <c:pt idx="1411">
                  <c:v>27.801369863013601</c:v>
                </c:pt>
                <c:pt idx="1412">
                  <c:v>27.880136986301299</c:v>
                </c:pt>
                <c:pt idx="1413">
                  <c:v>29.547945205479401</c:v>
                </c:pt>
                <c:pt idx="1414">
                  <c:v>28.256849315068401</c:v>
                </c:pt>
                <c:pt idx="1415">
                  <c:v>28.318493150684901</c:v>
                </c:pt>
                <c:pt idx="1416">
                  <c:v>28.325342465753401</c:v>
                </c:pt>
                <c:pt idx="1417">
                  <c:v>28.2020547945205</c:v>
                </c:pt>
                <c:pt idx="1418">
                  <c:v>28.794520547945201</c:v>
                </c:pt>
                <c:pt idx="1419">
                  <c:v>28.825342465753401</c:v>
                </c:pt>
                <c:pt idx="1420">
                  <c:v>28.311643835616401</c:v>
                </c:pt>
                <c:pt idx="1421">
                  <c:v>29.698630136986299</c:v>
                </c:pt>
                <c:pt idx="1422">
                  <c:v>29.678082191780799</c:v>
                </c:pt>
                <c:pt idx="1423">
                  <c:v>28.383561643835598</c:v>
                </c:pt>
                <c:pt idx="1424">
                  <c:v>28.815068493150601</c:v>
                </c:pt>
                <c:pt idx="1425">
                  <c:v>29.030821917808201</c:v>
                </c:pt>
                <c:pt idx="1426">
                  <c:v>29.390410958904098</c:v>
                </c:pt>
                <c:pt idx="1427">
                  <c:v>28.9691780821917</c:v>
                </c:pt>
                <c:pt idx="1428">
                  <c:v>29.092465753424602</c:v>
                </c:pt>
                <c:pt idx="1429">
                  <c:v>29.081911262798599</c:v>
                </c:pt>
                <c:pt idx="1430">
                  <c:v>28.658703071672299</c:v>
                </c:pt>
                <c:pt idx="1431">
                  <c:v>29.153583617747401</c:v>
                </c:pt>
                <c:pt idx="1432">
                  <c:v>28.703071672354898</c:v>
                </c:pt>
                <c:pt idx="1433">
                  <c:v>28.508532423208099</c:v>
                </c:pt>
                <c:pt idx="1434">
                  <c:v>28.959044368600601</c:v>
                </c:pt>
                <c:pt idx="1435">
                  <c:v>28.443686006825899</c:v>
                </c:pt>
                <c:pt idx="1436">
                  <c:v>28.3856655290102</c:v>
                </c:pt>
                <c:pt idx="1437">
                  <c:v>27.552901023890701</c:v>
                </c:pt>
                <c:pt idx="1438">
                  <c:v>26.894197952218398</c:v>
                </c:pt>
                <c:pt idx="1439">
                  <c:v>26.8327645051194</c:v>
                </c:pt>
                <c:pt idx="1440">
                  <c:v>28.324232081911202</c:v>
                </c:pt>
                <c:pt idx="1441">
                  <c:v>27.457337883958999</c:v>
                </c:pt>
                <c:pt idx="1442">
                  <c:v>26.105802047781498</c:v>
                </c:pt>
                <c:pt idx="1443">
                  <c:v>27.566552901023801</c:v>
                </c:pt>
                <c:pt idx="1444">
                  <c:v>27.4266211604095</c:v>
                </c:pt>
                <c:pt idx="1445">
                  <c:v>27.4266211604095</c:v>
                </c:pt>
                <c:pt idx="1446">
                  <c:v>27.296928327644999</c:v>
                </c:pt>
                <c:pt idx="1447">
                  <c:v>27.6006825938566</c:v>
                </c:pt>
                <c:pt idx="1448">
                  <c:v>27.481228668941899</c:v>
                </c:pt>
                <c:pt idx="1449">
                  <c:v>27.569965870307101</c:v>
                </c:pt>
                <c:pt idx="1450">
                  <c:v>27.853242320819099</c:v>
                </c:pt>
                <c:pt idx="1451">
                  <c:v>27.6040955631399</c:v>
                </c:pt>
                <c:pt idx="1452">
                  <c:v>27.6040955631399</c:v>
                </c:pt>
                <c:pt idx="1453">
                  <c:v>27.706484641638198</c:v>
                </c:pt>
                <c:pt idx="1454">
                  <c:v>26.566552901023801</c:v>
                </c:pt>
                <c:pt idx="1455">
                  <c:v>26.849829351535799</c:v>
                </c:pt>
                <c:pt idx="1456">
                  <c:v>27.133105802047702</c:v>
                </c:pt>
                <c:pt idx="1457">
                  <c:v>28.290102389078498</c:v>
                </c:pt>
                <c:pt idx="1458">
                  <c:v>28.890784982935099</c:v>
                </c:pt>
                <c:pt idx="1459">
                  <c:v>28.928327645051102</c:v>
                </c:pt>
                <c:pt idx="1460">
                  <c:v>28.928327645051102</c:v>
                </c:pt>
                <c:pt idx="1461">
                  <c:v>28.518771331058002</c:v>
                </c:pt>
                <c:pt idx="1462">
                  <c:v>29.8020477815699</c:v>
                </c:pt>
                <c:pt idx="1463">
                  <c:v>29.979522184300301</c:v>
                </c:pt>
                <c:pt idx="1464">
                  <c:v>29.979522184300301</c:v>
                </c:pt>
                <c:pt idx="1465">
                  <c:v>30.0136518771331</c:v>
                </c:pt>
                <c:pt idx="1466">
                  <c:v>28.856655290102299</c:v>
                </c:pt>
                <c:pt idx="1467">
                  <c:v>28.890784982935099</c:v>
                </c:pt>
                <c:pt idx="1468">
                  <c:v>29.1843003412969</c:v>
                </c:pt>
                <c:pt idx="1469">
                  <c:v>28.935153583617701</c:v>
                </c:pt>
                <c:pt idx="1470">
                  <c:v>30.552901023890701</c:v>
                </c:pt>
                <c:pt idx="1471">
                  <c:v>30.4095563139931</c:v>
                </c:pt>
                <c:pt idx="1472">
                  <c:v>30.481228668941899</c:v>
                </c:pt>
                <c:pt idx="1473">
                  <c:v>29.969283276450501</c:v>
                </c:pt>
                <c:pt idx="1474">
                  <c:v>30.351535836177401</c:v>
                </c:pt>
                <c:pt idx="1475">
                  <c:v>29.232081911262799</c:v>
                </c:pt>
                <c:pt idx="1476">
                  <c:v>29.078498293515299</c:v>
                </c:pt>
                <c:pt idx="1477">
                  <c:v>29.139931740614301</c:v>
                </c:pt>
                <c:pt idx="1478">
                  <c:v>28.784982935153501</c:v>
                </c:pt>
                <c:pt idx="1479">
                  <c:v>29.921501706484602</c:v>
                </c:pt>
                <c:pt idx="1480">
                  <c:v>30.313993174061402</c:v>
                </c:pt>
                <c:pt idx="1481">
                  <c:v>29.4163822525597</c:v>
                </c:pt>
                <c:pt idx="1482">
                  <c:v>29.2081911262798</c:v>
                </c:pt>
                <c:pt idx="1483">
                  <c:v>26.907849829351498</c:v>
                </c:pt>
                <c:pt idx="1484">
                  <c:v>27.740614334470902</c:v>
                </c:pt>
                <c:pt idx="1485">
                  <c:v>27.846416382252499</c:v>
                </c:pt>
                <c:pt idx="1486">
                  <c:v>28.0477815699658</c:v>
                </c:pt>
                <c:pt idx="1487">
                  <c:v>29.1843003412969</c:v>
                </c:pt>
                <c:pt idx="1488">
                  <c:v>29.2047781569965</c:v>
                </c:pt>
                <c:pt idx="1489">
                  <c:v>28.761092150170601</c:v>
                </c:pt>
                <c:pt idx="1490">
                  <c:v>27.853242320819099</c:v>
                </c:pt>
                <c:pt idx="1491">
                  <c:v>27.853242320819099</c:v>
                </c:pt>
                <c:pt idx="1492">
                  <c:v>27.931740614334402</c:v>
                </c:pt>
                <c:pt idx="1493">
                  <c:v>27.310580204778098</c:v>
                </c:pt>
                <c:pt idx="1494">
                  <c:v>27.511945392491398</c:v>
                </c:pt>
                <c:pt idx="1495">
                  <c:v>27.251700680272101</c:v>
                </c:pt>
                <c:pt idx="1496">
                  <c:v>27.2585034013605</c:v>
                </c:pt>
                <c:pt idx="1497">
                  <c:v>27.3469387755102</c:v>
                </c:pt>
                <c:pt idx="1498">
                  <c:v>27.996598639455701</c:v>
                </c:pt>
                <c:pt idx="1499">
                  <c:v>28.653061224489701</c:v>
                </c:pt>
                <c:pt idx="1500">
                  <c:v>28.887755102040799</c:v>
                </c:pt>
                <c:pt idx="1501">
                  <c:v>29.786440677966102</c:v>
                </c:pt>
                <c:pt idx="1502">
                  <c:v>31.450847457627098</c:v>
                </c:pt>
                <c:pt idx="1503">
                  <c:v>32.226351351351298</c:v>
                </c:pt>
                <c:pt idx="1504">
                  <c:v>31.2804054054054</c:v>
                </c:pt>
                <c:pt idx="1505">
                  <c:v>30.486486486486399</c:v>
                </c:pt>
                <c:pt idx="1506">
                  <c:v>30.25</c:v>
                </c:pt>
                <c:pt idx="1507">
                  <c:v>28.875</c:v>
                </c:pt>
                <c:pt idx="1508">
                  <c:v>28.885135135135101</c:v>
                </c:pt>
                <c:pt idx="1509">
                  <c:v>28.719594594594501</c:v>
                </c:pt>
                <c:pt idx="1510">
                  <c:v>27.479729729729701</c:v>
                </c:pt>
                <c:pt idx="1511">
                  <c:v>27.567567567567501</c:v>
                </c:pt>
                <c:pt idx="1512">
                  <c:v>28.111486486486399</c:v>
                </c:pt>
                <c:pt idx="1513">
                  <c:v>28.253378378378301</c:v>
                </c:pt>
                <c:pt idx="1514">
                  <c:v>28.270270270270199</c:v>
                </c:pt>
                <c:pt idx="1515">
                  <c:v>27.989864864864799</c:v>
                </c:pt>
                <c:pt idx="1516">
                  <c:v>27.844594594594501</c:v>
                </c:pt>
                <c:pt idx="1517">
                  <c:v>29.452702702702702</c:v>
                </c:pt>
                <c:pt idx="1518">
                  <c:v>27.2162162162162</c:v>
                </c:pt>
                <c:pt idx="1519">
                  <c:v>25.9324324324324</c:v>
                </c:pt>
                <c:pt idx="1520">
                  <c:v>26.084459459459399</c:v>
                </c:pt>
                <c:pt idx="1521">
                  <c:v>25.986486486486399</c:v>
                </c:pt>
                <c:pt idx="1522">
                  <c:v>26.070945945945901</c:v>
                </c:pt>
                <c:pt idx="1523">
                  <c:v>25.820945945945901</c:v>
                </c:pt>
                <c:pt idx="1524">
                  <c:v>26.054054054053999</c:v>
                </c:pt>
                <c:pt idx="1525">
                  <c:v>26.101351351351301</c:v>
                </c:pt>
                <c:pt idx="1526">
                  <c:v>26.141891891891799</c:v>
                </c:pt>
                <c:pt idx="1527">
                  <c:v>25.949324324324301</c:v>
                </c:pt>
                <c:pt idx="1528">
                  <c:v>25.388513513513502</c:v>
                </c:pt>
                <c:pt idx="1529">
                  <c:v>25.317567567567501</c:v>
                </c:pt>
                <c:pt idx="1530">
                  <c:v>25.847972972972901</c:v>
                </c:pt>
                <c:pt idx="1531">
                  <c:v>25.847972972972901</c:v>
                </c:pt>
                <c:pt idx="1532">
                  <c:v>25.777027027027</c:v>
                </c:pt>
                <c:pt idx="1533">
                  <c:v>25.844594594594501</c:v>
                </c:pt>
                <c:pt idx="1534">
                  <c:v>25.989864864864799</c:v>
                </c:pt>
                <c:pt idx="1535">
                  <c:v>25.989864864864799</c:v>
                </c:pt>
                <c:pt idx="1536">
                  <c:v>25.844594594594501</c:v>
                </c:pt>
                <c:pt idx="1537">
                  <c:v>27.219594594594501</c:v>
                </c:pt>
                <c:pt idx="1538">
                  <c:v>25.989864864864799</c:v>
                </c:pt>
                <c:pt idx="1539">
                  <c:v>26.976351351351301</c:v>
                </c:pt>
                <c:pt idx="1540">
                  <c:v>26.861486486486399</c:v>
                </c:pt>
                <c:pt idx="1541">
                  <c:v>26.398648648648599</c:v>
                </c:pt>
                <c:pt idx="1542">
                  <c:v>26.293918918918902</c:v>
                </c:pt>
                <c:pt idx="1543">
                  <c:v>26.287162162162101</c:v>
                </c:pt>
                <c:pt idx="1544">
                  <c:v>26.3468013468013</c:v>
                </c:pt>
                <c:pt idx="1545">
                  <c:v>26.3400673400673</c:v>
                </c:pt>
                <c:pt idx="1546">
                  <c:v>26.484848484848399</c:v>
                </c:pt>
                <c:pt idx="1547">
                  <c:v>26.484848484848399</c:v>
                </c:pt>
                <c:pt idx="1548">
                  <c:v>25.973063973063901</c:v>
                </c:pt>
                <c:pt idx="1549">
                  <c:v>26.168350168350099</c:v>
                </c:pt>
                <c:pt idx="1550">
                  <c:v>26.077441077441001</c:v>
                </c:pt>
                <c:pt idx="1551">
                  <c:v>26.612794612794598</c:v>
                </c:pt>
                <c:pt idx="1552">
                  <c:v>26.4680134680134</c:v>
                </c:pt>
                <c:pt idx="1553">
                  <c:v>26.484848484848399</c:v>
                </c:pt>
                <c:pt idx="1554">
                  <c:v>26.649831649831601</c:v>
                </c:pt>
                <c:pt idx="1555">
                  <c:v>24.8922558922558</c:v>
                </c:pt>
                <c:pt idx="1556">
                  <c:v>24.417508417508401</c:v>
                </c:pt>
                <c:pt idx="1557">
                  <c:v>24.4377104377104</c:v>
                </c:pt>
                <c:pt idx="1558">
                  <c:v>26.390572390572299</c:v>
                </c:pt>
                <c:pt idx="1559">
                  <c:v>26.1375838926174</c:v>
                </c:pt>
                <c:pt idx="1560">
                  <c:v>26.362416107382501</c:v>
                </c:pt>
                <c:pt idx="1561">
                  <c:v>27.087248322147602</c:v>
                </c:pt>
                <c:pt idx="1562">
                  <c:v>25.885906040268399</c:v>
                </c:pt>
                <c:pt idx="1563">
                  <c:v>25.758389261744899</c:v>
                </c:pt>
                <c:pt idx="1564">
                  <c:v>25.48322147651</c:v>
                </c:pt>
                <c:pt idx="1565">
                  <c:v>25.677852348993198</c:v>
                </c:pt>
                <c:pt idx="1566">
                  <c:v>25.4882943143812</c:v>
                </c:pt>
                <c:pt idx="1567">
                  <c:v>25.401337792642099</c:v>
                </c:pt>
                <c:pt idx="1568">
                  <c:v>25.682274247491598</c:v>
                </c:pt>
                <c:pt idx="1569">
                  <c:v>25.4581939799331</c:v>
                </c:pt>
                <c:pt idx="1570">
                  <c:v>25.528428093645399</c:v>
                </c:pt>
                <c:pt idx="1571">
                  <c:v>25.254180602006599</c:v>
                </c:pt>
                <c:pt idx="1572">
                  <c:v>25.100334448160499</c:v>
                </c:pt>
                <c:pt idx="1573">
                  <c:v>25.050167224080202</c:v>
                </c:pt>
                <c:pt idx="1574">
                  <c:v>25.190635451504999</c:v>
                </c:pt>
                <c:pt idx="1575">
                  <c:v>23.381270903010002</c:v>
                </c:pt>
                <c:pt idx="1576">
                  <c:v>23.846153846153801</c:v>
                </c:pt>
                <c:pt idx="1577">
                  <c:v>24.287625418060198</c:v>
                </c:pt>
                <c:pt idx="1578">
                  <c:v>23.8494983277591</c:v>
                </c:pt>
                <c:pt idx="1579">
                  <c:v>24.133779264213999</c:v>
                </c:pt>
                <c:pt idx="1580">
                  <c:v>24.1538461538461</c:v>
                </c:pt>
                <c:pt idx="1581">
                  <c:v>24.043478260869499</c:v>
                </c:pt>
                <c:pt idx="1582">
                  <c:v>23.929765886287601</c:v>
                </c:pt>
                <c:pt idx="1583">
                  <c:v>24.3712374581939</c:v>
                </c:pt>
                <c:pt idx="1584">
                  <c:v>24.207357859531701</c:v>
                </c:pt>
                <c:pt idx="1585">
                  <c:v>23.528428093645399</c:v>
                </c:pt>
                <c:pt idx="1586">
                  <c:v>23.163879598662199</c:v>
                </c:pt>
                <c:pt idx="1587">
                  <c:v>22.739130434782599</c:v>
                </c:pt>
                <c:pt idx="1588">
                  <c:v>21.836120401337698</c:v>
                </c:pt>
                <c:pt idx="1589">
                  <c:v>21.836120401337698</c:v>
                </c:pt>
                <c:pt idx="1590">
                  <c:v>22.2107023411371</c:v>
                </c:pt>
                <c:pt idx="1591">
                  <c:v>22.7926421404682</c:v>
                </c:pt>
                <c:pt idx="1592">
                  <c:v>22.806020066889602</c:v>
                </c:pt>
                <c:pt idx="1593">
                  <c:v>22.678929765886199</c:v>
                </c:pt>
                <c:pt idx="1594">
                  <c:v>22.836120401337698</c:v>
                </c:pt>
                <c:pt idx="1595">
                  <c:v>22.11</c:v>
                </c:pt>
                <c:pt idx="1596">
                  <c:v>23.4366666666666</c:v>
                </c:pt>
                <c:pt idx="1597">
                  <c:v>23.27</c:v>
                </c:pt>
                <c:pt idx="1598">
                  <c:v>23.239202657807301</c:v>
                </c:pt>
                <c:pt idx="1599">
                  <c:v>23.239202657807301</c:v>
                </c:pt>
                <c:pt idx="1600">
                  <c:v>23.235880398671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56-4824-BC71-8919A4972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0298655"/>
        <c:axId val="860296575"/>
      </c:lineChart>
      <c:catAx>
        <c:axId val="86029865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0296575"/>
        <c:crosses val="autoZero"/>
        <c:auto val="1"/>
        <c:lblAlgn val="ctr"/>
        <c:lblOffset val="100"/>
        <c:noMultiLvlLbl val="0"/>
      </c:catAx>
      <c:valAx>
        <c:axId val="860296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0298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log_miasta!$H$1</c:f>
              <c:strCache>
                <c:ptCount val="1"/>
                <c:pt idx="0">
                  <c:v>Mieszkancy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log_miasta!$H$2:$H$1602</c:f>
              <c:numCache>
                <c:formatCode>General</c:formatCode>
                <c:ptCount val="1601"/>
                <c:pt idx="0">
                  <c:v>1070</c:v>
                </c:pt>
                <c:pt idx="1">
                  <c:v>1070</c:v>
                </c:pt>
                <c:pt idx="2">
                  <c:v>1070</c:v>
                </c:pt>
                <c:pt idx="3">
                  <c:v>1070</c:v>
                </c:pt>
                <c:pt idx="4">
                  <c:v>1070</c:v>
                </c:pt>
                <c:pt idx="5">
                  <c:v>1065</c:v>
                </c:pt>
                <c:pt idx="6">
                  <c:v>1065</c:v>
                </c:pt>
                <c:pt idx="7">
                  <c:v>1065</c:v>
                </c:pt>
                <c:pt idx="8">
                  <c:v>1071</c:v>
                </c:pt>
                <c:pt idx="9">
                  <c:v>1066</c:v>
                </c:pt>
                <c:pt idx="10">
                  <c:v>1076</c:v>
                </c:pt>
                <c:pt idx="11">
                  <c:v>1071</c:v>
                </c:pt>
                <c:pt idx="12">
                  <c:v>1066</c:v>
                </c:pt>
                <c:pt idx="13">
                  <c:v>1062</c:v>
                </c:pt>
                <c:pt idx="14">
                  <c:v>1062</c:v>
                </c:pt>
                <c:pt idx="15">
                  <c:v>1062</c:v>
                </c:pt>
                <c:pt idx="16">
                  <c:v>1062</c:v>
                </c:pt>
                <c:pt idx="17">
                  <c:v>1062</c:v>
                </c:pt>
                <c:pt idx="18">
                  <c:v>998</c:v>
                </c:pt>
                <c:pt idx="19">
                  <c:v>991</c:v>
                </c:pt>
                <c:pt idx="20">
                  <c:v>991</c:v>
                </c:pt>
                <c:pt idx="21">
                  <c:v>978</c:v>
                </c:pt>
                <c:pt idx="22">
                  <c:v>978</c:v>
                </c:pt>
                <c:pt idx="23">
                  <c:v>978</c:v>
                </c:pt>
                <c:pt idx="24">
                  <c:v>973</c:v>
                </c:pt>
                <c:pt idx="25">
                  <c:v>973</c:v>
                </c:pt>
                <c:pt idx="26">
                  <c:v>983</c:v>
                </c:pt>
                <c:pt idx="27">
                  <c:v>983</c:v>
                </c:pt>
                <c:pt idx="28">
                  <c:v>978</c:v>
                </c:pt>
                <c:pt idx="29">
                  <c:v>974</c:v>
                </c:pt>
                <c:pt idx="30">
                  <c:v>974</c:v>
                </c:pt>
                <c:pt idx="31">
                  <c:v>974</c:v>
                </c:pt>
                <c:pt idx="32">
                  <c:v>974</c:v>
                </c:pt>
                <c:pt idx="33">
                  <c:v>974</c:v>
                </c:pt>
                <c:pt idx="34">
                  <c:v>969</c:v>
                </c:pt>
                <c:pt idx="35">
                  <c:v>948</c:v>
                </c:pt>
                <c:pt idx="36">
                  <c:v>944</c:v>
                </c:pt>
                <c:pt idx="37">
                  <c:v>944</c:v>
                </c:pt>
                <c:pt idx="38">
                  <c:v>944</c:v>
                </c:pt>
                <c:pt idx="39">
                  <c:v>925</c:v>
                </c:pt>
                <c:pt idx="40">
                  <c:v>925</c:v>
                </c:pt>
                <c:pt idx="41">
                  <c:v>924</c:v>
                </c:pt>
                <c:pt idx="42">
                  <c:v>919</c:v>
                </c:pt>
                <c:pt idx="43">
                  <c:v>915</c:v>
                </c:pt>
                <c:pt idx="44">
                  <c:v>915</c:v>
                </c:pt>
                <c:pt idx="45">
                  <c:v>911</c:v>
                </c:pt>
                <c:pt idx="46">
                  <c:v>901</c:v>
                </c:pt>
                <c:pt idx="47">
                  <c:v>896</c:v>
                </c:pt>
                <c:pt idx="48">
                  <c:v>896</c:v>
                </c:pt>
                <c:pt idx="49">
                  <c:v>896</c:v>
                </c:pt>
                <c:pt idx="50">
                  <c:v>896</c:v>
                </c:pt>
                <c:pt idx="51">
                  <c:v>896</c:v>
                </c:pt>
                <c:pt idx="52">
                  <c:v>896</c:v>
                </c:pt>
                <c:pt idx="53">
                  <c:v>896</c:v>
                </c:pt>
                <c:pt idx="54">
                  <c:v>891</c:v>
                </c:pt>
                <c:pt idx="55">
                  <c:v>886</c:v>
                </c:pt>
                <c:pt idx="56">
                  <c:v>882</c:v>
                </c:pt>
                <c:pt idx="57">
                  <c:v>877</c:v>
                </c:pt>
                <c:pt idx="58">
                  <c:v>877</c:v>
                </c:pt>
                <c:pt idx="59">
                  <c:v>873</c:v>
                </c:pt>
                <c:pt idx="60">
                  <c:v>860</c:v>
                </c:pt>
                <c:pt idx="61">
                  <c:v>856</c:v>
                </c:pt>
                <c:pt idx="62">
                  <c:v>856</c:v>
                </c:pt>
                <c:pt idx="63">
                  <c:v>856</c:v>
                </c:pt>
                <c:pt idx="64">
                  <c:v>855</c:v>
                </c:pt>
                <c:pt idx="65">
                  <c:v>850</c:v>
                </c:pt>
                <c:pt idx="66">
                  <c:v>850</c:v>
                </c:pt>
                <c:pt idx="67">
                  <c:v>850</c:v>
                </c:pt>
                <c:pt idx="68">
                  <c:v>850</c:v>
                </c:pt>
                <c:pt idx="69">
                  <c:v>845</c:v>
                </c:pt>
                <c:pt idx="70">
                  <c:v>845</c:v>
                </c:pt>
                <c:pt idx="71">
                  <c:v>853</c:v>
                </c:pt>
                <c:pt idx="72">
                  <c:v>853</c:v>
                </c:pt>
                <c:pt idx="73">
                  <c:v>849</c:v>
                </c:pt>
                <c:pt idx="74">
                  <c:v>831</c:v>
                </c:pt>
                <c:pt idx="75">
                  <c:v>831</c:v>
                </c:pt>
                <c:pt idx="76">
                  <c:v>830</c:v>
                </c:pt>
                <c:pt idx="77">
                  <c:v>830</c:v>
                </c:pt>
                <c:pt idx="78">
                  <c:v>836</c:v>
                </c:pt>
                <c:pt idx="79">
                  <c:v>831</c:v>
                </c:pt>
                <c:pt idx="80">
                  <c:v>826</c:v>
                </c:pt>
                <c:pt idx="81">
                  <c:v>821</c:v>
                </c:pt>
                <c:pt idx="82">
                  <c:v>816</c:v>
                </c:pt>
                <c:pt idx="83">
                  <c:v>812</c:v>
                </c:pt>
                <c:pt idx="84">
                  <c:v>812</c:v>
                </c:pt>
                <c:pt idx="85">
                  <c:v>812</c:v>
                </c:pt>
                <c:pt idx="86">
                  <c:v>812</c:v>
                </c:pt>
                <c:pt idx="87">
                  <c:v>807</c:v>
                </c:pt>
                <c:pt idx="88">
                  <c:v>807</c:v>
                </c:pt>
                <c:pt idx="89">
                  <c:v>807</c:v>
                </c:pt>
                <c:pt idx="90">
                  <c:v>812</c:v>
                </c:pt>
                <c:pt idx="91">
                  <c:v>815</c:v>
                </c:pt>
                <c:pt idx="92">
                  <c:v>818</c:v>
                </c:pt>
                <c:pt idx="93">
                  <c:v>822</c:v>
                </c:pt>
                <c:pt idx="94">
                  <c:v>822</c:v>
                </c:pt>
                <c:pt idx="95">
                  <c:v>822</c:v>
                </c:pt>
                <c:pt idx="96">
                  <c:v>821</c:v>
                </c:pt>
                <c:pt idx="97">
                  <c:v>821</c:v>
                </c:pt>
                <c:pt idx="98">
                  <c:v>821</c:v>
                </c:pt>
                <c:pt idx="99">
                  <c:v>829</c:v>
                </c:pt>
                <c:pt idx="100">
                  <c:v>821</c:v>
                </c:pt>
                <c:pt idx="101">
                  <c:v>821</c:v>
                </c:pt>
                <c:pt idx="102">
                  <c:v>821</c:v>
                </c:pt>
                <c:pt idx="103">
                  <c:v>821</c:v>
                </c:pt>
                <c:pt idx="104">
                  <c:v>821</c:v>
                </c:pt>
                <c:pt idx="105">
                  <c:v>828</c:v>
                </c:pt>
                <c:pt idx="106">
                  <c:v>823</c:v>
                </c:pt>
                <c:pt idx="107">
                  <c:v>822</c:v>
                </c:pt>
                <c:pt idx="108">
                  <c:v>815</c:v>
                </c:pt>
                <c:pt idx="109">
                  <c:v>810</c:v>
                </c:pt>
                <c:pt idx="110">
                  <c:v>810</c:v>
                </c:pt>
                <c:pt idx="111">
                  <c:v>810</c:v>
                </c:pt>
                <c:pt idx="112">
                  <c:v>806</c:v>
                </c:pt>
                <c:pt idx="113">
                  <c:v>806</c:v>
                </c:pt>
                <c:pt idx="114">
                  <c:v>804</c:v>
                </c:pt>
                <c:pt idx="115">
                  <c:v>800</c:v>
                </c:pt>
                <c:pt idx="116">
                  <c:v>795</c:v>
                </c:pt>
                <c:pt idx="117">
                  <c:v>795</c:v>
                </c:pt>
                <c:pt idx="118">
                  <c:v>795</c:v>
                </c:pt>
                <c:pt idx="119">
                  <c:v>790</c:v>
                </c:pt>
                <c:pt idx="120">
                  <c:v>795</c:v>
                </c:pt>
                <c:pt idx="121">
                  <c:v>795</c:v>
                </c:pt>
                <c:pt idx="122">
                  <c:v>800</c:v>
                </c:pt>
                <c:pt idx="123">
                  <c:v>795</c:v>
                </c:pt>
                <c:pt idx="124">
                  <c:v>799</c:v>
                </c:pt>
                <c:pt idx="125">
                  <c:v>795</c:v>
                </c:pt>
                <c:pt idx="126">
                  <c:v>795</c:v>
                </c:pt>
                <c:pt idx="127">
                  <c:v>790</c:v>
                </c:pt>
                <c:pt idx="128">
                  <c:v>790</c:v>
                </c:pt>
                <c:pt idx="129">
                  <c:v>790</c:v>
                </c:pt>
                <c:pt idx="130">
                  <c:v>790</c:v>
                </c:pt>
                <c:pt idx="131">
                  <c:v>786</c:v>
                </c:pt>
                <c:pt idx="132">
                  <c:v>786</c:v>
                </c:pt>
                <c:pt idx="133">
                  <c:v>786</c:v>
                </c:pt>
                <c:pt idx="134">
                  <c:v>786</c:v>
                </c:pt>
                <c:pt idx="135">
                  <c:v>786</c:v>
                </c:pt>
                <c:pt idx="136">
                  <c:v>791</c:v>
                </c:pt>
                <c:pt idx="137">
                  <c:v>786</c:v>
                </c:pt>
                <c:pt idx="138">
                  <c:v>781</c:v>
                </c:pt>
                <c:pt idx="139">
                  <c:v>782</c:v>
                </c:pt>
                <c:pt idx="140">
                  <c:v>777</c:v>
                </c:pt>
                <c:pt idx="141">
                  <c:v>777</c:v>
                </c:pt>
                <c:pt idx="142">
                  <c:v>772</c:v>
                </c:pt>
                <c:pt idx="143">
                  <c:v>772</c:v>
                </c:pt>
                <c:pt idx="144">
                  <c:v>772</c:v>
                </c:pt>
                <c:pt idx="145">
                  <c:v>766</c:v>
                </c:pt>
                <c:pt idx="146">
                  <c:v>772</c:v>
                </c:pt>
                <c:pt idx="147">
                  <c:v>767</c:v>
                </c:pt>
                <c:pt idx="148">
                  <c:v>765</c:v>
                </c:pt>
                <c:pt idx="149">
                  <c:v>760</c:v>
                </c:pt>
                <c:pt idx="150">
                  <c:v>760</c:v>
                </c:pt>
                <c:pt idx="151">
                  <c:v>760</c:v>
                </c:pt>
                <c:pt idx="152">
                  <c:v>759</c:v>
                </c:pt>
                <c:pt idx="153">
                  <c:v>764</c:v>
                </c:pt>
                <c:pt idx="154">
                  <c:v>765</c:v>
                </c:pt>
                <c:pt idx="155">
                  <c:v>765</c:v>
                </c:pt>
                <c:pt idx="156">
                  <c:v>765</c:v>
                </c:pt>
                <c:pt idx="157">
                  <c:v>765</c:v>
                </c:pt>
                <c:pt idx="158">
                  <c:v>761</c:v>
                </c:pt>
                <c:pt idx="159">
                  <c:v>761</c:v>
                </c:pt>
                <c:pt idx="160">
                  <c:v>761</c:v>
                </c:pt>
                <c:pt idx="161">
                  <c:v>759</c:v>
                </c:pt>
                <c:pt idx="162">
                  <c:v>760</c:v>
                </c:pt>
                <c:pt idx="163">
                  <c:v>760</c:v>
                </c:pt>
                <c:pt idx="164">
                  <c:v>760</c:v>
                </c:pt>
                <c:pt idx="165">
                  <c:v>766</c:v>
                </c:pt>
                <c:pt idx="166">
                  <c:v>759</c:v>
                </c:pt>
                <c:pt idx="167">
                  <c:v>759</c:v>
                </c:pt>
                <c:pt idx="168">
                  <c:v>759</c:v>
                </c:pt>
                <c:pt idx="169">
                  <c:v>754</c:v>
                </c:pt>
                <c:pt idx="170">
                  <c:v>754</c:v>
                </c:pt>
                <c:pt idx="171">
                  <c:v>759</c:v>
                </c:pt>
                <c:pt idx="172">
                  <c:v>759</c:v>
                </c:pt>
                <c:pt idx="173">
                  <c:v>759</c:v>
                </c:pt>
                <c:pt idx="174">
                  <c:v>763</c:v>
                </c:pt>
                <c:pt idx="175">
                  <c:v>759</c:v>
                </c:pt>
                <c:pt idx="176">
                  <c:v>759</c:v>
                </c:pt>
                <c:pt idx="177">
                  <c:v>759</c:v>
                </c:pt>
                <c:pt idx="178">
                  <c:v>763</c:v>
                </c:pt>
                <c:pt idx="179">
                  <c:v>759</c:v>
                </c:pt>
                <c:pt idx="180">
                  <c:v>759</c:v>
                </c:pt>
                <c:pt idx="181">
                  <c:v>759</c:v>
                </c:pt>
                <c:pt idx="182">
                  <c:v>764</c:v>
                </c:pt>
                <c:pt idx="183">
                  <c:v>760</c:v>
                </c:pt>
                <c:pt idx="184">
                  <c:v>759</c:v>
                </c:pt>
                <c:pt idx="185">
                  <c:v>760</c:v>
                </c:pt>
                <c:pt idx="186">
                  <c:v>755</c:v>
                </c:pt>
                <c:pt idx="187">
                  <c:v>755</c:v>
                </c:pt>
                <c:pt idx="188">
                  <c:v>750</c:v>
                </c:pt>
                <c:pt idx="189">
                  <c:v>755</c:v>
                </c:pt>
                <c:pt idx="190">
                  <c:v>755</c:v>
                </c:pt>
                <c:pt idx="191">
                  <c:v>759</c:v>
                </c:pt>
                <c:pt idx="192">
                  <c:v>763</c:v>
                </c:pt>
                <c:pt idx="193">
                  <c:v>758</c:v>
                </c:pt>
                <c:pt idx="194">
                  <c:v>763</c:v>
                </c:pt>
                <c:pt idx="195">
                  <c:v>758</c:v>
                </c:pt>
                <c:pt idx="196">
                  <c:v>758</c:v>
                </c:pt>
                <c:pt idx="197">
                  <c:v>758</c:v>
                </c:pt>
                <c:pt idx="198">
                  <c:v>754</c:v>
                </c:pt>
                <c:pt idx="199">
                  <c:v>754</c:v>
                </c:pt>
                <c:pt idx="200">
                  <c:v>754</c:v>
                </c:pt>
                <c:pt idx="201">
                  <c:v>754</c:v>
                </c:pt>
                <c:pt idx="202">
                  <c:v>754</c:v>
                </c:pt>
                <c:pt idx="203">
                  <c:v>758</c:v>
                </c:pt>
                <c:pt idx="204">
                  <c:v>758</c:v>
                </c:pt>
                <c:pt idx="205">
                  <c:v>758</c:v>
                </c:pt>
                <c:pt idx="206">
                  <c:v>762</c:v>
                </c:pt>
                <c:pt idx="207">
                  <c:v>768</c:v>
                </c:pt>
                <c:pt idx="208">
                  <c:v>763</c:v>
                </c:pt>
                <c:pt idx="209">
                  <c:v>759</c:v>
                </c:pt>
                <c:pt idx="210">
                  <c:v>754</c:v>
                </c:pt>
                <c:pt idx="211">
                  <c:v>748</c:v>
                </c:pt>
                <c:pt idx="212">
                  <c:v>743</c:v>
                </c:pt>
                <c:pt idx="213">
                  <c:v>743</c:v>
                </c:pt>
                <c:pt idx="214">
                  <c:v>743</c:v>
                </c:pt>
                <c:pt idx="215">
                  <c:v>738</c:v>
                </c:pt>
                <c:pt idx="216">
                  <c:v>744</c:v>
                </c:pt>
                <c:pt idx="217">
                  <c:v>744</c:v>
                </c:pt>
                <c:pt idx="218">
                  <c:v>745</c:v>
                </c:pt>
                <c:pt idx="219">
                  <c:v>740</c:v>
                </c:pt>
                <c:pt idx="220">
                  <c:v>740</c:v>
                </c:pt>
                <c:pt idx="221">
                  <c:v>740</c:v>
                </c:pt>
                <c:pt idx="222">
                  <c:v>740</c:v>
                </c:pt>
                <c:pt idx="223">
                  <c:v>740</c:v>
                </c:pt>
                <c:pt idx="224">
                  <c:v>740</c:v>
                </c:pt>
                <c:pt idx="225">
                  <c:v>740</c:v>
                </c:pt>
                <c:pt idx="226">
                  <c:v>734</c:v>
                </c:pt>
                <c:pt idx="227">
                  <c:v>734</c:v>
                </c:pt>
                <c:pt idx="228">
                  <c:v>735</c:v>
                </c:pt>
                <c:pt idx="229">
                  <c:v>735</c:v>
                </c:pt>
                <c:pt idx="230">
                  <c:v>735</c:v>
                </c:pt>
                <c:pt idx="231">
                  <c:v>740</c:v>
                </c:pt>
                <c:pt idx="232">
                  <c:v>740</c:v>
                </c:pt>
                <c:pt idx="233">
                  <c:v>740</c:v>
                </c:pt>
                <c:pt idx="234">
                  <c:v>739</c:v>
                </c:pt>
                <c:pt idx="235">
                  <c:v>739</c:v>
                </c:pt>
                <c:pt idx="236">
                  <c:v>739</c:v>
                </c:pt>
                <c:pt idx="237">
                  <c:v>739</c:v>
                </c:pt>
                <c:pt idx="238">
                  <c:v>734</c:v>
                </c:pt>
                <c:pt idx="239">
                  <c:v>734</c:v>
                </c:pt>
                <c:pt idx="240">
                  <c:v>729</c:v>
                </c:pt>
                <c:pt idx="241">
                  <c:v>733</c:v>
                </c:pt>
                <c:pt idx="242">
                  <c:v>728</c:v>
                </c:pt>
                <c:pt idx="243">
                  <c:v>724</c:v>
                </c:pt>
                <c:pt idx="244">
                  <c:v>724</c:v>
                </c:pt>
                <c:pt idx="245">
                  <c:v>722</c:v>
                </c:pt>
                <c:pt idx="246">
                  <c:v>722</c:v>
                </c:pt>
                <c:pt idx="247">
                  <c:v>717</c:v>
                </c:pt>
                <c:pt idx="248">
                  <c:v>724</c:v>
                </c:pt>
                <c:pt idx="249">
                  <c:v>724</c:v>
                </c:pt>
                <c:pt idx="250">
                  <c:v>724</c:v>
                </c:pt>
                <c:pt idx="251">
                  <c:v>724</c:v>
                </c:pt>
                <c:pt idx="252">
                  <c:v>719</c:v>
                </c:pt>
                <c:pt idx="253">
                  <c:v>714</c:v>
                </c:pt>
                <c:pt idx="254">
                  <c:v>726</c:v>
                </c:pt>
                <c:pt idx="255">
                  <c:v>730</c:v>
                </c:pt>
                <c:pt idx="256">
                  <c:v>726</c:v>
                </c:pt>
                <c:pt idx="257">
                  <c:v>726</c:v>
                </c:pt>
                <c:pt idx="258">
                  <c:v>726</c:v>
                </c:pt>
                <c:pt idx="259">
                  <c:v>726</c:v>
                </c:pt>
                <c:pt idx="260">
                  <c:v>721</c:v>
                </c:pt>
                <c:pt idx="261">
                  <c:v>716</c:v>
                </c:pt>
                <c:pt idx="262">
                  <c:v>716</c:v>
                </c:pt>
                <c:pt idx="263">
                  <c:v>711</c:v>
                </c:pt>
                <c:pt idx="264">
                  <c:v>711</c:v>
                </c:pt>
                <c:pt idx="265">
                  <c:v>711</c:v>
                </c:pt>
                <c:pt idx="266">
                  <c:v>711</c:v>
                </c:pt>
                <c:pt idx="267">
                  <c:v>711</c:v>
                </c:pt>
                <c:pt idx="268">
                  <c:v>711</c:v>
                </c:pt>
                <c:pt idx="269">
                  <c:v>715</c:v>
                </c:pt>
                <c:pt idx="270">
                  <c:v>714</c:v>
                </c:pt>
                <c:pt idx="271">
                  <c:v>713</c:v>
                </c:pt>
                <c:pt idx="272">
                  <c:v>713</c:v>
                </c:pt>
                <c:pt idx="273">
                  <c:v>713</c:v>
                </c:pt>
                <c:pt idx="274">
                  <c:v>724</c:v>
                </c:pt>
                <c:pt idx="275">
                  <c:v>718</c:v>
                </c:pt>
                <c:pt idx="276">
                  <c:v>718</c:v>
                </c:pt>
                <c:pt idx="277">
                  <c:v>714</c:v>
                </c:pt>
                <c:pt idx="278">
                  <c:v>709</c:v>
                </c:pt>
                <c:pt idx="279">
                  <c:v>709</c:v>
                </c:pt>
                <c:pt idx="280">
                  <c:v>709</c:v>
                </c:pt>
                <c:pt idx="281">
                  <c:v>705</c:v>
                </c:pt>
                <c:pt idx="282">
                  <c:v>704</c:v>
                </c:pt>
                <c:pt idx="283">
                  <c:v>710</c:v>
                </c:pt>
                <c:pt idx="284">
                  <c:v>704</c:v>
                </c:pt>
                <c:pt idx="285">
                  <c:v>704</c:v>
                </c:pt>
                <c:pt idx="286">
                  <c:v>704</c:v>
                </c:pt>
                <c:pt idx="287">
                  <c:v>702</c:v>
                </c:pt>
                <c:pt idx="288">
                  <c:v>698</c:v>
                </c:pt>
                <c:pt idx="289">
                  <c:v>698</c:v>
                </c:pt>
                <c:pt idx="290">
                  <c:v>699</c:v>
                </c:pt>
                <c:pt idx="291">
                  <c:v>703</c:v>
                </c:pt>
                <c:pt idx="292">
                  <c:v>708</c:v>
                </c:pt>
                <c:pt idx="293">
                  <c:v>708</c:v>
                </c:pt>
                <c:pt idx="294">
                  <c:v>703</c:v>
                </c:pt>
                <c:pt idx="295">
                  <c:v>702</c:v>
                </c:pt>
                <c:pt idx="296">
                  <c:v>702</c:v>
                </c:pt>
                <c:pt idx="297">
                  <c:v>702</c:v>
                </c:pt>
                <c:pt idx="298">
                  <c:v>707</c:v>
                </c:pt>
                <c:pt idx="299">
                  <c:v>707</c:v>
                </c:pt>
                <c:pt idx="300">
                  <c:v>702</c:v>
                </c:pt>
                <c:pt idx="301">
                  <c:v>702</c:v>
                </c:pt>
                <c:pt idx="302">
                  <c:v>697</c:v>
                </c:pt>
                <c:pt idx="303">
                  <c:v>697</c:v>
                </c:pt>
                <c:pt idx="304">
                  <c:v>693</c:v>
                </c:pt>
                <c:pt idx="305">
                  <c:v>697</c:v>
                </c:pt>
                <c:pt idx="306">
                  <c:v>697</c:v>
                </c:pt>
                <c:pt idx="307">
                  <c:v>692</c:v>
                </c:pt>
                <c:pt idx="308">
                  <c:v>692</c:v>
                </c:pt>
                <c:pt idx="309">
                  <c:v>697</c:v>
                </c:pt>
                <c:pt idx="310">
                  <c:v>692</c:v>
                </c:pt>
                <c:pt idx="311">
                  <c:v>697</c:v>
                </c:pt>
                <c:pt idx="312">
                  <c:v>692</c:v>
                </c:pt>
                <c:pt idx="313">
                  <c:v>692</c:v>
                </c:pt>
                <c:pt idx="314">
                  <c:v>697</c:v>
                </c:pt>
                <c:pt idx="315">
                  <c:v>697</c:v>
                </c:pt>
                <c:pt idx="316">
                  <c:v>693</c:v>
                </c:pt>
                <c:pt idx="317">
                  <c:v>693</c:v>
                </c:pt>
                <c:pt idx="318">
                  <c:v>693</c:v>
                </c:pt>
                <c:pt idx="319">
                  <c:v>688</c:v>
                </c:pt>
                <c:pt idx="320">
                  <c:v>683</c:v>
                </c:pt>
                <c:pt idx="321">
                  <c:v>688</c:v>
                </c:pt>
                <c:pt idx="322">
                  <c:v>682</c:v>
                </c:pt>
                <c:pt idx="323">
                  <c:v>678</c:v>
                </c:pt>
                <c:pt idx="324">
                  <c:v>678</c:v>
                </c:pt>
                <c:pt idx="325">
                  <c:v>680</c:v>
                </c:pt>
                <c:pt idx="326">
                  <c:v>677</c:v>
                </c:pt>
                <c:pt idx="327">
                  <c:v>677</c:v>
                </c:pt>
                <c:pt idx="328">
                  <c:v>676</c:v>
                </c:pt>
                <c:pt idx="329">
                  <c:v>676</c:v>
                </c:pt>
                <c:pt idx="330">
                  <c:v>677</c:v>
                </c:pt>
                <c:pt idx="331">
                  <c:v>677</c:v>
                </c:pt>
                <c:pt idx="332">
                  <c:v>672</c:v>
                </c:pt>
                <c:pt idx="333">
                  <c:v>672</c:v>
                </c:pt>
                <c:pt idx="334">
                  <c:v>670</c:v>
                </c:pt>
                <c:pt idx="335">
                  <c:v>665</c:v>
                </c:pt>
                <c:pt idx="336">
                  <c:v>665</c:v>
                </c:pt>
                <c:pt idx="337">
                  <c:v>646</c:v>
                </c:pt>
                <c:pt idx="338">
                  <c:v>646</c:v>
                </c:pt>
                <c:pt idx="339">
                  <c:v>645</c:v>
                </c:pt>
                <c:pt idx="340">
                  <c:v>641</c:v>
                </c:pt>
                <c:pt idx="341">
                  <c:v>624</c:v>
                </c:pt>
                <c:pt idx="342">
                  <c:v>624</c:v>
                </c:pt>
                <c:pt idx="343">
                  <c:v>624</c:v>
                </c:pt>
                <c:pt idx="344">
                  <c:v>633</c:v>
                </c:pt>
                <c:pt idx="345">
                  <c:v>628</c:v>
                </c:pt>
                <c:pt idx="346">
                  <c:v>628</c:v>
                </c:pt>
                <c:pt idx="347">
                  <c:v>628</c:v>
                </c:pt>
                <c:pt idx="348">
                  <c:v>632</c:v>
                </c:pt>
                <c:pt idx="349">
                  <c:v>632</c:v>
                </c:pt>
                <c:pt idx="350">
                  <c:v>632</c:v>
                </c:pt>
                <c:pt idx="351">
                  <c:v>632</c:v>
                </c:pt>
                <c:pt idx="352">
                  <c:v>626</c:v>
                </c:pt>
                <c:pt idx="353">
                  <c:v>619</c:v>
                </c:pt>
                <c:pt idx="354">
                  <c:v>618</c:v>
                </c:pt>
                <c:pt idx="355">
                  <c:v>594</c:v>
                </c:pt>
                <c:pt idx="356">
                  <c:v>589</c:v>
                </c:pt>
                <c:pt idx="357">
                  <c:v>589</c:v>
                </c:pt>
                <c:pt idx="358">
                  <c:v>589</c:v>
                </c:pt>
                <c:pt idx="359">
                  <c:v>593</c:v>
                </c:pt>
                <c:pt idx="360">
                  <c:v>593</c:v>
                </c:pt>
                <c:pt idx="361">
                  <c:v>589</c:v>
                </c:pt>
                <c:pt idx="362">
                  <c:v>589</c:v>
                </c:pt>
                <c:pt idx="363">
                  <c:v>589</c:v>
                </c:pt>
                <c:pt idx="364">
                  <c:v>589</c:v>
                </c:pt>
                <c:pt idx="365">
                  <c:v>588</c:v>
                </c:pt>
                <c:pt idx="366">
                  <c:v>581</c:v>
                </c:pt>
                <c:pt idx="367">
                  <c:v>581</c:v>
                </c:pt>
                <c:pt idx="368">
                  <c:v>581</c:v>
                </c:pt>
                <c:pt idx="369">
                  <c:v>581</c:v>
                </c:pt>
                <c:pt idx="370">
                  <c:v>582</c:v>
                </c:pt>
                <c:pt idx="371">
                  <c:v>577</c:v>
                </c:pt>
                <c:pt idx="372">
                  <c:v>572</c:v>
                </c:pt>
                <c:pt idx="373">
                  <c:v>567</c:v>
                </c:pt>
                <c:pt idx="374">
                  <c:v>563</c:v>
                </c:pt>
                <c:pt idx="375">
                  <c:v>562</c:v>
                </c:pt>
                <c:pt idx="376">
                  <c:v>562</c:v>
                </c:pt>
                <c:pt idx="377">
                  <c:v>562</c:v>
                </c:pt>
                <c:pt idx="378">
                  <c:v>557</c:v>
                </c:pt>
                <c:pt idx="379">
                  <c:v>549</c:v>
                </c:pt>
                <c:pt idx="380">
                  <c:v>549</c:v>
                </c:pt>
                <c:pt idx="381">
                  <c:v>549</c:v>
                </c:pt>
                <c:pt idx="382">
                  <c:v>552</c:v>
                </c:pt>
                <c:pt idx="383">
                  <c:v>552</c:v>
                </c:pt>
                <c:pt idx="384">
                  <c:v>552</c:v>
                </c:pt>
                <c:pt idx="385">
                  <c:v>547</c:v>
                </c:pt>
                <c:pt idx="386">
                  <c:v>547</c:v>
                </c:pt>
                <c:pt idx="387">
                  <c:v>542</c:v>
                </c:pt>
                <c:pt idx="388">
                  <c:v>524</c:v>
                </c:pt>
                <c:pt idx="389">
                  <c:v>520</c:v>
                </c:pt>
                <c:pt idx="390">
                  <c:v>524</c:v>
                </c:pt>
                <c:pt idx="391">
                  <c:v>524</c:v>
                </c:pt>
                <c:pt idx="392">
                  <c:v>528</c:v>
                </c:pt>
                <c:pt idx="393">
                  <c:v>528</c:v>
                </c:pt>
                <c:pt idx="394">
                  <c:v>523</c:v>
                </c:pt>
                <c:pt idx="395">
                  <c:v>523</c:v>
                </c:pt>
                <c:pt idx="396">
                  <c:v>523</c:v>
                </c:pt>
                <c:pt idx="397">
                  <c:v>519</c:v>
                </c:pt>
                <c:pt idx="398">
                  <c:v>509</c:v>
                </c:pt>
                <c:pt idx="399">
                  <c:v>513</c:v>
                </c:pt>
                <c:pt idx="400">
                  <c:v>513</c:v>
                </c:pt>
                <c:pt idx="401">
                  <c:v>517</c:v>
                </c:pt>
                <c:pt idx="402">
                  <c:v>513</c:v>
                </c:pt>
                <c:pt idx="403">
                  <c:v>513</c:v>
                </c:pt>
                <c:pt idx="404">
                  <c:v>513</c:v>
                </c:pt>
                <c:pt idx="405">
                  <c:v>496</c:v>
                </c:pt>
                <c:pt idx="406">
                  <c:v>495</c:v>
                </c:pt>
                <c:pt idx="407">
                  <c:v>495</c:v>
                </c:pt>
                <c:pt idx="408">
                  <c:v>495</c:v>
                </c:pt>
                <c:pt idx="409">
                  <c:v>490</c:v>
                </c:pt>
                <c:pt idx="410">
                  <c:v>494</c:v>
                </c:pt>
                <c:pt idx="411">
                  <c:v>494</c:v>
                </c:pt>
                <c:pt idx="412">
                  <c:v>494</c:v>
                </c:pt>
                <c:pt idx="413">
                  <c:v>494</c:v>
                </c:pt>
                <c:pt idx="414">
                  <c:v>494</c:v>
                </c:pt>
                <c:pt idx="415">
                  <c:v>481</c:v>
                </c:pt>
                <c:pt idx="416">
                  <c:v>467</c:v>
                </c:pt>
                <c:pt idx="417">
                  <c:v>467</c:v>
                </c:pt>
                <c:pt idx="418">
                  <c:v>453</c:v>
                </c:pt>
                <c:pt idx="419">
                  <c:v>453</c:v>
                </c:pt>
                <c:pt idx="420">
                  <c:v>453</c:v>
                </c:pt>
                <c:pt idx="421">
                  <c:v>452</c:v>
                </c:pt>
                <c:pt idx="422">
                  <c:v>440</c:v>
                </c:pt>
                <c:pt idx="423">
                  <c:v>440</c:v>
                </c:pt>
                <c:pt idx="424">
                  <c:v>435</c:v>
                </c:pt>
                <c:pt idx="425">
                  <c:v>435</c:v>
                </c:pt>
                <c:pt idx="426">
                  <c:v>420</c:v>
                </c:pt>
                <c:pt idx="427">
                  <c:v>420</c:v>
                </c:pt>
                <c:pt idx="428">
                  <c:v>420</c:v>
                </c:pt>
                <c:pt idx="429">
                  <c:v>411</c:v>
                </c:pt>
                <c:pt idx="430">
                  <c:v>411</c:v>
                </c:pt>
                <c:pt idx="431">
                  <c:v>411</c:v>
                </c:pt>
                <c:pt idx="432">
                  <c:v>406</c:v>
                </c:pt>
                <c:pt idx="433">
                  <c:v>406</c:v>
                </c:pt>
                <c:pt idx="434">
                  <c:v>406</c:v>
                </c:pt>
                <c:pt idx="435">
                  <c:v>412</c:v>
                </c:pt>
                <c:pt idx="436">
                  <c:v>414</c:v>
                </c:pt>
                <c:pt idx="437">
                  <c:v>414</c:v>
                </c:pt>
                <c:pt idx="438">
                  <c:v>414</c:v>
                </c:pt>
                <c:pt idx="439">
                  <c:v>414</c:v>
                </c:pt>
                <c:pt idx="440">
                  <c:v>411</c:v>
                </c:pt>
                <c:pt idx="441">
                  <c:v>411</c:v>
                </c:pt>
                <c:pt idx="442">
                  <c:v>425</c:v>
                </c:pt>
                <c:pt idx="443">
                  <c:v>420</c:v>
                </c:pt>
                <c:pt idx="444">
                  <c:v>420</c:v>
                </c:pt>
                <c:pt idx="445">
                  <c:v>419</c:v>
                </c:pt>
                <c:pt idx="446">
                  <c:v>416</c:v>
                </c:pt>
                <c:pt idx="447">
                  <c:v>412</c:v>
                </c:pt>
                <c:pt idx="448">
                  <c:v>412</c:v>
                </c:pt>
                <c:pt idx="449">
                  <c:v>412</c:v>
                </c:pt>
                <c:pt idx="450">
                  <c:v>408</c:v>
                </c:pt>
                <c:pt idx="451">
                  <c:v>408</c:v>
                </c:pt>
                <c:pt idx="452">
                  <c:v>404</c:v>
                </c:pt>
                <c:pt idx="453">
                  <c:v>404</c:v>
                </c:pt>
                <c:pt idx="454">
                  <c:v>404</c:v>
                </c:pt>
                <c:pt idx="455">
                  <c:v>406</c:v>
                </c:pt>
                <c:pt idx="456">
                  <c:v>403</c:v>
                </c:pt>
                <c:pt idx="457">
                  <c:v>403</c:v>
                </c:pt>
                <c:pt idx="458">
                  <c:v>403</c:v>
                </c:pt>
                <c:pt idx="459">
                  <c:v>403</c:v>
                </c:pt>
                <c:pt idx="460">
                  <c:v>402</c:v>
                </c:pt>
                <c:pt idx="461">
                  <c:v>402</c:v>
                </c:pt>
                <c:pt idx="462">
                  <c:v>407</c:v>
                </c:pt>
                <c:pt idx="463">
                  <c:v>407</c:v>
                </c:pt>
                <c:pt idx="464">
                  <c:v>407</c:v>
                </c:pt>
                <c:pt idx="465">
                  <c:v>401</c:v>
                </c:pt>
                <c:pt idx="466">
                  <c:v>401</c:v>
                </c:pt>
                <c:pt idx="467">
                  <c:v>401</c:v>
                </c:pt>
                <c:pt idx="468">
                  <c:v>407</c:v>
                </c:pt>
                <c:pt idx="469">
                  <c:v>407</c:v>
                </c:pt>
                <c:pt idx="470">
                  <c:v>407</c:v>
                </c:pt>
                <c:pt idx="471">
                  <c:v>407</c:v>
                </c:pt>
                <c:pt idx="472">
                  <c:v>399</c:v>
                </c:pt>
                <c:pt idx="473">
                  <c:v>395</c:v>
                </c:pt>
                <c:pt idx="474">
                  <c:v>395</c:v>
                </c:pt>
                <c:pt idx="475">
                  <c:v>394</c:v>
                </c:pt>
                <c:pt idx="476">
                  <c:v>390</c:v>
                </c:pt>
                <c:pt idx="477">
                  <c:v>390</c:v>
                </c:pt>
                <c:pt idx="478">
                  <c:v>390</c:v>
                </c:pt>
                <c:pt idx="479">
                  <c:v>390</c:v>
                </c:pt>
                <c:pt idx="480">
                  <c:v>390</c:v>
                </c:pt>
                <c:pt idx="481">
                  <c:v>390</c:v>
                </c:pt>
                <c:pt idx="482">
                  <c:v>390</c:v>
                </c:pt>
                <c:pt idx="483">
                  <c:v>386</c:v>
                </c:pt>
                <c:pt idx="484">
                  <c:v>385</c:v>
                </c:pt>
                <c:pt idx="485">
                  <c:v>385</c:v>
                </c:pt>
                <c:pt idx="486">
                  <c:v>385</c:v>
                </c:pt>
                <c:pt idx="487">
                  <c:v>385</c:v>
                </c:pt>
                <c:pt idx="488">
                  <c:v>385</c:v>
                </c:pt>
                <c:pt idx="489">
                  <c:v>371</c:v>
                </c:pt>
                <c:pt idx="490">
                  <c:v>366</c:v>
                </c:pt>
                <c:pt idx="491">
                  <c:v>372</c:v>
                </c:pt>
                <c:pt idx="492">
                  <c:v>380</c:v>
                </c:pt>
                <c:pt idx="493">
                  <c:v>380</c:v>
                </c:pt>
                <c:pt idx="494">
                  <c:v>380</c:v>
                </c:pt>
                <c:pt idx="495">
                  <c:v>380</c:v>
                </c:pt>
                <c:pt idx="496">
                  <c:v>380</c:v>
                </c:pt>
                <c:pt idx="497">
                  <c:v>376</c:v>
                </c:pt>
                <c:pt idx="498">
                  <c:v>372</c:v>
                </c:pt>
                <c:pt idx="499">
                  <c:v>367</c:v>
                </c:pt>
                <c:pt idx="500">
                  <c:v>373</c:v>
                </c:pt>
                <c:pt idx="501">
                  <c:v>368</c:v>
                </c:pt>
                <c:pt idx="502">
                  <c:v>366</c:v>
                </c:pt>
                <c:pt idx="503">
                  <c:v>361</c:v>
                </c:pt>
                <c:pt idx="504">
                  <c:v>361</c:v>
                </c:pt>
                <c:pt idx="505">
                  <c:v>361</c:v>
                </c:pt>
                <c:pt idx="506">
                  <c:v>361</c:v>
                </c:pt>
                <c:pt idx="507">
                  <c:v>361</c:v>
                </c:pt>
                <c:pt idx="508">
                  <c:v>366</c:v>
                </c:pt>
                <c:pt idx="509">
                  <c:v>366</c:v>
                </c:pt>
                <c:pt idx="510">
                  <c:v>370</c:v>
                </c:pt>
                <c:pt idx="511">
                  <c:v>374</c:v>
                </c:pt>
                <c:pt idx="512">
                  <c:v>369</c:v>
                </c:pt>
                <c:pt idx="513">
                  <c:v>352</c:v>
                </c:pt>
                <c:pt idx="514">
                  <c:v>356</c:v>
                </c:pt>
                <c:pt idx="515">
                  <c:v>355</c:v>
                </c:pt>
                <c:pt idx="516">
                  <c:v>355</c:v>
                </c:pt>
                <c:pt idx="517">
                  <c:v>355</c:v>
                </c:pt>
                <c:pt idx="518">
                  <c:v>355</c:v>
                </c:pt>
                <c:pt idx="519">
                  <c:v>355</c:v>
                </c:pt>
                <c:pt idx="520">
                  <c:v>361</c:v>
                </c:pt>
                <c:pt idx="521">
                  <c:v>357</c:v>
                </c:pt>
                <c:pt idx="522">
                  <c:v>357</c:v>
                </c:pt>
                <c:pt idx="523">
                  <c:v>352</c:v>
                </c:pt>
                <c:pt idx="524">
                  <c:v>352</c:v>
                </c:pt>
                <c:pt idx="525">
                  <c:v>352</c:v>
                </c:pt>
                <c:pt idx="526">
                  <c:v>345</c:v>
                </c:pt>
                <c:pt idx="527">
                  <c:v>345</c:v>
                </c:pt>
                <c:pt idx="528">
                  <c:v>345</c:v>
                </c:pt>
                <c:pt idx="529">
                  <c:v>345</c:v>
                </c:pt>
                <c:pt idx="530">
                  <c:v>345</c:v>
                </c:pt>
                <c:pt idx="531">
                  <c:v>351</c:v>
                </c:pt>
                <c:pt idx="532">
                  <c:v>337</c:v>
                </c:pt>
                <c:pt idx="533">
                  <c:v>338</c:v>
                </c:pt>
                <c:pt idx="534">
                  <c:v>333</c:v>
                </c:pt>
                <c:pt idx="535">
                  <c:v>333</c:v>
                </c:pt>
                <c:pt idx="536">
                  <c:v>333</c:v>
                </c:pt>
                <c:pt idx="537">
                  <c:v>333</c:v>
                </c:pt>
                <c:pt idx="538">
                  <c:v>333</c:v>
                </c:pt>
                <c:pt idx="539">
                  <c:v>334</c:v>
                </c:pt>
                <c:pt idx="540">
                  <c:v>338</c:v>
                </c:pt>
                <c:pt idx="541">
                  <c:v>333</c:v>
                </c:pt>
                <c:pt idx="542">
                  <c:v>333</c:v>
                </c:pt>
                <c:pt idx="543">
                  <c:v>333</c:v>
                </c:pt>
                <c:pt idx="544">
                  <c:v>333</c:v>
                </c:pt>
                <c:pt idx="545">
                  <c:v>333</c:v>
                </c:pt>
                <c:pt idx="546">
                  <c:v>333</c:v>
                </c:pt>
                <c:pt idx="547">
                  <c:v>333</c:v>
                </c:pt>
                <c:pt idx="548">
                  <c:v>346</c:v>
                </c:pt>
                <c:pt idx="549">
                  <c:v>341</c:v>
                </c:pt>
                <c:pt idx="550">
                  <c:v>341</c:v>
                </c:pt>
                <c:pt idx="551">
                  <c:v>341</c:v>
                </c:pt>
                <c:pt idx="552">
                  <c:v>340</c:v>
                </c:pt>
                <c:pt idx="553">
                  <c:v>340</c:v>
                </c:pt>
                <c:pt idx="554">
                  <c:v>355</c:v>
                </c:pt>
                <c:pt idx="555">
                  <c:v>355</c:v>
                </c:pt>
                <c:pt idx="556">
                  <c:v>349</c:v>
                </c:pt>
                <c:pt idx="557">
                  <c:v>349</c:v>
                </c:pt>
                <c:pt idx="558">
                  <c:v>349</c:v>
                </c:pt>
                <c:pt idx="559">
                  <c:v>349</c:v>
                </c:pt>
                <c:pt idx="560">
                  <c:v>349</c:v>
                </c:pt>
                <c:pt idx="561">
                  <c:v>349</c:v>
                </c:pt>
                <c:pt idx="562">
                  <c:v>349</c:v>
                </c:pt>
                <c:pt idx="563">
                  <c:v>349</c:v>
                </c:pt>
                <c:pt idx="564">
                  <c:v>349</c:v>
                </c:pt>
                <c:pt idx="565">
                  <c:v>349</c:v>
                </c:pt>
                <c:pt idx="566">
                  <c:v>349</c:v>
                </c:pt>
                <c:pt idx="567">
                  <c:v>344</c:v>
                </c:pt>
                <c:pt idx="568">
                  <c:v>344</c:v>
                </c:pt>
                <c:pt idx="569">
                  <c:v>340</c:v>
                </c:pt>
                <c:pt idx="570">
                  <c:v>331</c:v>
                </c:pt>
                <c:pt idx="571">
                  <c:v>338</c:v>
                </c:pt>
                <c:pt idx="572">
                  <c:v>336</c:v>
                </c:pt>
                <c:pt idx="573">
                  <c:v>331</c:v>
                </c:pt>
                <c:pt idx="574">
                  <c:v>326</c:v>
                </c:pt>
                <c:pt idx="575">
                  <c:v>324</c:v>
                </c:pt>
                <c:pt idx="576">
                  <c:v>324</c:v>
                </c:pt>
                <c:pt idx="577">
                  <c:v>324</c:v>
                </c:pt>
                <c:pt idx="578">
                  <c:v>324</c:v>
                </c:pt>
                <c:pt idx="579">
                  <c:v>320</c:v>
                </c:pt>
                <c:pt idx="580">
                  <c:v>320</c:v>
                </c:pt>
                <c:pt idx="581">
                  <c:v>312</c:v>
                </c:pt>
                <c:pt idx="582">
                  <c:v>312</c:v>
                </c:pt>
                <c:pt idx="583">
                  <c:v>312</c:v>
                </c:pt>
                <c:pt idx="584">
                  <c:v>312</c:v>
                </c:pt>
                <c:pt idx="585">
                  <c:v>312</c:v>
                </c:pt>
                <c:pt idx="586">
                  <c:v>312</c:v>
                </c:pt>
                <c:pt idx="587">
                  <c:v>312</c:v>
                </c:pt>
                <c:pt idx="588">
                  <c:v>312</c:v>
                </c:pt>
                <c:pt idx="589">
                  <c:v>312</c:v>
                </c:pt>
                <c:pt idx="590">
                  <c:v>312</c:v>
                </c:pt>
                <c:pt idx="591">
                  <c:v>307</c:v>
                </c:pt>
                <c:pt idx="592">
                  <c:v>306</c:v>
                </c:pt>
                <c:pt idx="593">
                  <c:v>306</c:v>
                </c:pt>
                <c:pt idx="594">
                  <c:v>306</c:v>
                </c:pt>
                <c:pt idx="595">
                  <c:v>306</c:v>
                </c:pt>
                <c:pt idx="596">
                  <c:v>311</c:v>
                </c:pt>
                <c:pt idx="597">
                  <c:v>311</c:v>
                </c:pt>
                <c:pt idx="598">
                  <c:v>306</c:v>
                </c:pt>
                <c:pt idx="599">
                  <c:v>306</c:v>
                </c:pt>
                <c:pt idx="600">
                  <c:v>306</c:v>
                </c:pt>
                <c:pt idx="601">
                  <c:v>297</c:v>
                </c:pt>
                <c:pt idx="602">
                  <c:v>297</c:v>
                </c:pt>
                <c:pt idx="603">
                  <c:v>297</c:v>
                </c:pt>
                <c:pt idx="604">
                  <c:v>297</c:v>
                </c:pt>
                <c:pt idx="605">
                  <c:v>305</c:v>
                </c:pt>
                <c:pt idx="606">
                  <c:v>311</c:v>
                </c:pt>
                <c:pt idx="607">
                  <c:v>307</c:v>
                </c:pt>
                <c:pt idx="608">
                  <c:v>301</c:v>
                </c:pt>
                <c:pt idx="609">
                  <c:v>293</c:v>
                </c:pt>
                <c:pt idx="610">
                  <c:v>293</c:v>
                </c:pt>
                <c:pt idx="611">
                  <c:v>299</c:v>
                </c:pt>
                <c:pt idx="612">
                  <c:v>299</c:v>
                </c:pt>
                <c:pt idx="613">
                  <c:v>303</c:v>
                </c:pt>
                <c:pt idx="614">
                  <c:v>303</c:v>
                </c:pt>
                <c:pt idx="615">
                  <c:v>299</c:v>
                </c:pt>
                <c:pt idx="616">
                  <c:v>299</c:v>
                </c:pt>
                <c:pt idx="617">
                  <c:v>294</c:v>
                </c:pt>
                <c:pt idx="618">
                  <c:v>294</c:v>
                </c:pt>
                <c:pt idx="619">
                  <c:v>296</c:v>
                </c:pt>
                <c:pt idx="620">
                  <c:v>296</c:v>
                </c:pt>
                <c:pt idx="621">
                  <c:v>294</c:v>
                </c:pt>
                <c:pt idx="622">
                  <c:v>294</c:v>
                </c:pt>
                <c:pt idx="623">
                  <c:v>290</c:v>
                </c:pt>
                <c:pt idx="624">
                  <c:v>290</c:v>
                </c:pt>
                <c:pt idx="625">
                  <c:v>290</c:v>
                </c:pt>
                <c:pt idx="626">
                  <c:v>288</c:v>
                </c:pt>
                <c:pt idx="627">
                  <c:v>288</c:v>
                </c:pt>
                <c:pt idx="628">
                  <c:v>284</c:v>
                </c:pt>
                <c:pt idx="629">
                  <c:v>284</c:v>
                </c:pt>
                <c:pt idx="630">
                  <c:v>290</c:v>
                </c:pt>
                <c:pt idx="631">
                  <c:v>290</c:v>
                </c:pt>
                <c:pt idx="632">
                  <c:v>287</c:v>
                </c:pt>
                <c:pt idx="633">
                  <c:v>281</c:v>
                </c:pt>
                <c:pt idx="634">
                  <c:v>277</c:v>
                </c:pt>
                <c:pt idx="635">
                  <c:v>276</c:v>
                </c:pt>
                <c:pt idx="636">
                  <c:v>281</c:v>
                </c:pt>
                <c:pt idx="637">
                  <c:v>281</c:v>
                </c:pt>
                <c:pt idx="638">
                  <c:v>281</c:v>
                </c:pt>
                <c:pt idx="639">
                  <c:v>276</c:v>
                </c:pt>
                <c:pt idx="640">
                  <c:v>281</c:v>
                </c:pt>
                <c:pt idx="641">
                  <c:v>281</c:v>
                </c:pt>
                <c:pt idx="642">
                  <c:v>281</c:v>
                </c:pt>
                <c:pt idx="643">
                  <c:v>276</c:v>
                </c:pt>
                <c:pt idx="644">
                  <c:v>276</c:v>
                </c:pt>
                <c:pt idx="645">
                  <c:v>276</c:v>
                </c:pt>
                <c:pt idx="646">
                  <c:v>276</c:v>
                </c:pt>
                <c:pt idx="647">
                  <c:v>276</c:v>
                </c:pt>
                <c:pt idx="648">
                  <c:v>276</c:v>
                </c:pt>
                <c:pt idx="649">
                  <c:v>279</c:v>
                </c:pt>
                <c:pt idx="650">
                  <c:v>279</c:v>
                </c:pt>
                <c:pt idx="651">
                  <c:v>279</c:v>
                </c:pt>
                <c:pt idx="652">
                  <c:v>279</c:v>
                </c:pt>
                <c:pt idx="653">
                  <c:v>279</c:v>
                </c:pt>
                <c:pt idx="654">
                  <c:v>279</c:v>
                </c:pt>
                <c:pt idx="655">
                  <c:v>291</c:v>
                </c:pt>
                <c:pt idx="656">
                  <c:v>287</c:v>
                </c:pt>
                <c:pt idx="657">
                  <c:v>287</c:v>
                </c:pt>
                <c:pt idx="658">
                  <c:v>287</c:v>
                </c:pt>
                <c:pt idx="659">
                  <c:v>287</c:v>
                </c:pt>
                <c:pt idx="660">
                  <c:v>287</c:v>
                </c:pt>
                <c:pt idx="661">
                  <c:v>287</c:v>
                </c:pt>
                <c:pt idx="662">
                  <c:v>283</c:v>
                </c:pt>
                <c:pt idx="663">
                  <c:v>283</c:v>
                </c:pt>
                <c:pt idx="664">
                  <c:v>286</c:v>
                </c:pt>
                <c:pt idx="665">
                  <c:v>286</c:v>
                </c:pt>
                <c:pt idx="666">
                  <c:v>286</c:v>
                </c:pt>
                <c:pt idx="667">
                  <c:v>286</c:v>
                </c:pt>
                <c:pt idx="668">
                  <c:v>286</c:v>
                </c:pt>
                <c:pt idx="669">
                  <c:v>286</c:v>
                </c:pt>
                <c:pt idx="670">
                  <c:v>286</c:v>
                </c:pt>
                <c:pt idx="671">
                  <c:v>292</c:v>
                </c:pt>
                <c:pt idx="672">
                  <c:v>285</c:v>
                </c:pt>
                <c:pt idx="673">
                  <c:v>285</c:v>
                </c:pt>
                <c:pt idx="674">
                  <c:v>279</c:v>
                </c:pt>
                <c:pt idx="675">
                  <c:v>279</c:v>
                </c:pt>
                <c:pt idx="676">
                  <c:v>279</c:v>
                </c:pt>
                <c:pt idx="677">
                  <c:v>279</c:v>
                </c:pt>
                <c:pt idx="678">
                  <c:v>279</c:v>
                </c:pt>
                <c:pt idx="679">
                  <c:v>275</c:v>
                </c:pt>
                <c:pt idx="680">
                  <c:v>275</c:v>
                </c:pt>
                <c:pt idx="681">
                  <c:v>272</c:v>
                </c:pt>
                <c:pt idx="682">
                  <c:v>278</c:v>
                </c:pt>
                <c:pt idx="683">
                  <c:v>273</c:v>
                </c:pt>
                <c:pt idx="684">
                  <c:v>273</c:v>
                </c:pt>
                <c:pt idx="685">
                  <c:v>273</c:v>
                </c:pt>
                <c:pt idx="686">
                  <c:v>269</c:v>
                </c:pt>
                <c:pt idx="687">
                  <c:v>269</c:v>
                </c:pt>
                <c:pt idx="688">
                  <c:v>269</c:v>
                </c:pt>
                <c:pt idx="689">
                  <c:v>274</c:v>
                </c:pt>
                <c:pt idx="690">
                  <c:v>269</c:v>
                </c:pt>
                <c:pt idx="691">
                  <c:v>264</c:v>
                </c:pt>
                <c:pt idx="692">
                  <c:v>264</c:v>
                </c:pt>
                <c:pt idx="693">
                  <c:v>264</c:v>
                </c:pt>
                <c:pt idx="694">
                  <c:v>269</c:v>
                </c:pt>
                <c:pt idx="695">
                  <c:v>269</c:v>
                </c:pt>
                <c:pt idx="696">
                  <c:v>269</c:v>
                </c:pt>
                <c:pt idx="697">
                  <c:v>269</c:v>
                </c:pt>
                <c:pt idx="698">
                  <c:v>273</c:v>
                </c:pt>
                <c:pt idx="699">
                  <c:v>267</c:v>
                </c:pt>
                <c:pt idx="700">
                  <c:v>266</c:v>
                </c:pt>
                <c:pt idx="701">
                  <c:v>272</c:v>
                </c:pt>
                <c:pt idx="702">
                  <c:v>267</c:v>
                </c:pt>
                <c:pt idx="703">
                  <c:v>267</c:v>
                </c:pt>
                <c:pt idx="704">
                  <c:v>268</c:v>
                </c:pt>
                <c:pt idx="705">
                  <c:v>265</c:v>
                </c:pt>
                <c:pt idx="706">
                  <c:v>271</c:v>
                </c:pt>
                <c:pt idx="707">
                  <c:v>271</c:v>
                </c:pt>
                <c:pt idx="708">
                  <c:v>267</c:v>
                </c:pt>
                <c:pt idx="709">
                  <c:v>267</c:v>
                </c:pt>
                <c:pt idx="710">
                  <c:v>272</c:v>
                </c:pt>
                <c:pt idx="711">
                  <c:v>277</c:v>
                </c:pt>
                <c:pt idx="712">
                  <c:v>272</c:v>
                </c:pt>
                <c:pt idx="713">
                  <c:v>276</c:v>
                </c:pt>
                <c:pt idx="714">
                  <c:v>280</c:v>
                </c:pt>
                <c:pt idx="715">
                  <c:v>276</c:v>
                </c:pt>
                <c:pt idx="716">
                  <c:v>276</c:v>
                </c:pt>
                <c:pt idx="717">
                  <c:v>276</c:v>
                </c:pt>
                <c:pt idx="718">
                  <c:v>271</c:v>
                </c:pt>
                <c:pt idx="719">
                  <c:v>271</c:v>
                </c:pt>
                <c:pt idx="720">
                  <c:v>275</c:v>
                </c:pt>
                <c:pt idx="721">
                  <c:v>275</c:v>
                </c:pt>
                <c:pt idx="722">
                  <c:v>280</c:v>
                </c:pt>
                <c:pt idx="723">
                  <c:v>280</c:v>
                </c:pt>
                <c:pt idx="724">
                  <c:v>281</c:v>
                </c:pt>
                <c:pt idx="725">
                  <c:v>285</c:v>
                </c:pt>
                <c:pt idx="726">
                  <c:v>281</c:v>
                </c:pt>
                <c:pt idx="727">
                  <c:v>285</c:v>
                </c:pt>
                <c:pt idx="728">
                  <c:v>289</c:v>
                </c:pt>
                <c:pt idx="729">
                  <c:v>285</c:v>
                </c:pt>
                <c:pt idx="730">
                  <c:v>279</c:v>
                </c:pt>
                <c:pt idx="731">
                  <c:v>279</c:v>
                </c:pt>
                <c:pt idx="732">
                  <c:v>278</c:v>
                </c:pt>
                <c:pt idx="733">
                  <c:v>283</c:v>
                </c:pt>
                <c:pt idx="734">
                  <c:v>288</c:v>
                </c:pt>
                <c:pt idx="735">
                  <c:v>288</c:v>
                </c:pt>
                <c:pt idx="736">
                  <c:v>288</c:v>
                </c:pt>
                <c:pt idx="737">
                  <c:v>288</c:v>
                </c:pt>
                <c:pt idx="738">
                  <c:v>288</c:v>
                </c:pt>
                <c:pt idx="739">
                  <c:v>288</c:v>
                </c:pt>
                <c:pt idx="740">
                  <c:v>288</c:v>
                </c:pt>
                <c:pt idx="741">
                  <c:v>280</c:v>
                </c:pt>
                <c:pt idx="742">
                  <c:v>280</c:v>
                </c:pt>
                <c:pt idx="743">
                  <c:v>280</c:v>
                </c:pt>
                <c:pt idx="744">
                  <c:v>280</c:v>
                </c:pt>
                <c:pt idx="745">
                  <c:v>280</c:v>
                </c:pt>
                <c:pt idx="746">
                  <c:v>276</c:v>
                </c:pt>
                <c:pt idx="747">
                  <c:v>276</c:v>
                </c:pt>
                <c:pt idx="748">
                  <c:v>276</c:v>
                </c:pt>
                <c:pt idx="749">
                  <c:v>273</c:v>
                </c:pt>
                <c:pt idx="750">
                  <c:v>273</c:v>
                </c:pt>
                <c:pt idx="751">
                  <c:v>273</c:v>
                </c:pt>
                <c:pt idx="752">
                  <c:v>273</c:v>
                </c:pt>
                <c:pt idx="753">
                  <c:v>273</c:v>
                </c:pt>
                <c:pt idx="754">
                  <c:v>279</c:v>
                </c:pt>
                <c:pt idx="755">
                  <c:v>280</c:v>
                </c:pt>
                <c:pt idx="756">
                  <c:v>280</c:v>
                </c:pt>
                <c:pt idx="757">
                  <c:v>280</c:v>
                </c:pt>
                <c:pt idx="758">
                  <c:v>280</c:v>
                </c:pt>
                <c:pt idx="759">
                  <c:v>280</c:v>
                </c:pt>
                <c:pt idx="760">
                  <c:v>285</c:v>
                </c:pt>
                <c:pt idx="761">
                  <c:v>285</c:v>
                </c:pt>
                <c:pt idx="762">
                  <c:v>279</c:v>
                </c:pt>
                <c:pt idx="763">
                  <c:v>285</c:v>
                </c:pt>
                <c:pt idx="764">
                  <c:v>285</c:v>
                </c:pt>
                <c:pt idx="765">
                  <c:v>286</c:v>
                </c:pt>
                <c:pt idx="766">
                  <c:v>290</c:v>
                </c:pt>
                <c:pt idx="767">
                  <c:v>284</c:v>
                </c:pt>
                <c:pt idx="768">
                  <c:v>284</c:v>
                </c:pt>
                <c:pt idx="769">
                  <c:v>284</c:v>
                </c:pt>
                <c:pt idx="770">
                  <c:v>284</c:v>
                </c:pt>
                <c:pt idx="771">
                  <c:v>289</c:v>
                </c:pt>
                <c:pt idx="772">
                  <c:v>289</c:v>
                </c:pt>
                <c:pt idx="773">
                  <c:v>284</c:v>
                </c:pt>
                <c:pt idx="774">
                  <c:v>288</c:v>
                </c:pt>
                <c:pt idx="775">
                  <c:v>292</c:v>
                </c:pt>
                <c:pt idx="776">
                  <c:v>298</c:v>
                </c:pt>
                <c:pt idx="777">
                  <c:v>292</c:v>
                </c:pt>
                <c:pt idx="778">
                  <c:v>297</c:v>
                </c:pt>
                <c:pt idx="779">
                  <c:v>292</c:v>
                </c:pt>
                <c:pt idx="780">
                  <c:v>292</c:v>
                </c:pt>
                <c:pt idx="781">
                  <c:v>292</c:v>
                </c:pt>
                <c:pt idx="782">
                  <c:v>288</c:v>
                </c:pt>
                <c:pt idx="783">
                  <c:v>284</c:v>
                </c:pt>
                <c:pt idx="784">
                  <c:v>270</c:v>
                </c:pt>
                <c:pt idx="785">
                  <c:v>270</c:v>
                </c:pt>
                <c:pt idx="786">
                  <c:v>270</c:v>
                </c:pt>
                <c:pt idx="787">
                  <c:v>275</c:v>
                </c:pt>
                <c:pt idx="788">
                  <c:v>275</c:v>
                </c:pt>
                <c:pt idx="789">
                  <c:v>275</c:v>
                </c:pt>
                <c:pt idx="790">
                  <c:v>275</c:v>
                </c:pt>
                <c:pt idx="791">
                  <c:v>275</c:v>
                </c:pt>
                <c:pt idx="792">
                  <c:v>270</c:v>
                </c:pt>
                <c:pt idx="793">
                  <c:v>270</c:v>
                </c:pt>
                <c:pt idx="794">
                  <c:v>270</c:v>
                </c:pt>
                <c:pt idx="795">
                  <c:v>270</c:v>
                </c:pt>
                <c:pt idx="796">
                  <c:v>270</c:v>
                </c:pt>
                <c:pt idx="797">
                  <c:v>270</c:v>
                </c:pt>
                <c:pt idx="798">
                  <c:v>270</c:v>
                </c:pt>
                <c:pt idx="799">
                  <c:v>270</c:v>
                </c:pt>
                <c:pt idx="800">
                  <c:v>270</c:v>
                </c:pt>
                <c:pt idx="801">
                  <c:v>270</c:v>
                </c:pt>
                <c:pt idx="802">
                  <c:v>274</c:v>
                </c:pt>
                <c:pt idx="803">
                  <c:v>274</c:v>
                </c:pt>
                <c:pt idx="804">
                  <c:v>279</c:v>
                </c:pt>
                <c:pt idx="805">
                  <c:v>279</c:v>
                </c:pt>
                <c:pt idx="806">
                  <c:v>274</c:v>
                </c:pt>
                <c:pt idx="807">
                  <c:v>274</c:v>
                </c:pt>
                <c:pt idx="808">
                  <c:v>279</c:v>
                </c:pt>
                <c:pt idx="809">
                  <c:v>284</c:v>
                </c:pt>
                <c:pt idx="810">
                  <c:v>289</c:v>
                </c:pt>
                <c:pt idx="811">
                  <c:v>289</c:v>
                </c:pt>
                <c:pt idx="812">
                  <c:v>288</c:v>
                </c:pt>
                <c:pt idx="813">
                  <c:v>288</c:v>
                </c:pt>
                <c:pt idx="814">
                  <c:v>282</c:v>
                </c:pt>
                <c:pt idx="815">
                  <c:v>282</c:v>
                </c:pt>
                <c:pt idx="816">
                  <c:v>266</c:v>
                </c:pt>
                <c:pt idx="817">
                  <c:v>266</c:v>
                </c:pt>
                <c:pt idx="818">
                  <c:v>266</c:v>
                </c:pt>
                <c:pt idx="819">
                  <c:v>271</c:v>
                </c:pt>
                <c:pt idx="820">
                  <c:v>276</c:v>
                </c:pt>
                <c:pt idx="821">
                  <c:v>270</c:v>
                </c:pt>
                <c:pt idx="822">
                  <c:v>270</c:v>
                </c:pt>
                <c:pt idx="823">
                  <c:v>275</c:v>
                </c:pt>
                <c:pt idx="824">
                  <c:v>270</c:v>
                </c:pt>
                <c:pt idx="825">
                  <c:v>266</c:v>
                </c:pt>
                <c:pt idx="826">
                  <c:v>270</c:v>
                </c:pt>
                <c:pt idx="827">
                  <c:v>275</c:v>
                </c:pt>
                <c:pt idx="828">
                  <c:v>280</c:v>
                </c:pt>
                <c:pt idx="829">
                  <c:v>274</c:v>
                </c:pt>
                <c:pt idx="830">
                  <c:v>274</c:v>
                </c:pt>
                <c:pt idx="831">
                  <c:v>270</c:v>
                </c:pt>
                <c:pt idx="832">
                  <c:v>270</c:v>
                </c:pt>
                <c:pt idx="833">
                  <c:v>270</c:v>
                </c:pt>
                <c:pt idx="834">
                  <c:v>270</c:v>
                </c:pt>
                <c:pt idx="835">
                  <c:v>270</c:v>
                </c:pt>
                <c:pt idx="836">
                  <c:v>270</c:v>
                </c:pt>
                <c:pt idx="837">
                  <c:v>270</c:v>
                </c:pt>
                <c:pt idx="838">
                  <c:v>270</c:v>
                </c:pt>
                <c:pt idx="839">
                  <c:v>270</c:v>
                </c:pt>
                <c:pt idx="840">
                  <c:v>270</c:v>
                </c:pt>
                <c:pt idx="841">
                  <c:v>270</c:v>
                </c:pt>
                <c:pt idx="842">
                  <c:v>265</c:v>
                </c:pt>
                <c:pt idx="843">
                  <c:v>269</c:v>
                </c:pt>
                <c:pt idx="844">
                  <c:v>269</c:v>
                </c:pt>
                <c:pt idx="845">
                  <c:v>269</c:v>
                </c:pt>
                <c:pt idx="846">
                  <c:v>269</c:v>
                </c:pt>
                <c:pt idx="847">
                  <c:v>269</c:v>
                </c:pt>
                <c:pt idx="848">
                  <c:v>269</c:v>
                </c:pt>
                <c:pt idx="849">
                  <c:v>269</c:v>
                </c:pt>
                <c:pt idx="850">
                  <c:v>265</c:v>
                </c:pt>
                <c:pt idx="851">
                  <c:v>265</c:v>
                </c:pt>
                <c:pt idx="852">
                  <c:v>265</c:v>
                </c:pt>
                <c:pt idx="853">
                  <c:v>265</c:v>
                </c:pt>
                <c:pt idx="854">
                  <c:v>265</c:v>
                </c:pt>
                <c:pt idx="855">
                  <c:v>265</c:v>
                </c:pt>
                <c:pt idx="856">
                  <c:v>265</c:v>
                </c:pt>
                <c:pt idx="857">
                  <c:v>265</c:v>
                </c:pt>
                <c:pt idx="858">
                  <c:v>269</c:v>
                </c:pt>
                <c:pt idx="859">
                  <c:v>274</c:v>
                </c:pt>
                <c:pt idx="860">
                  <c:v>274</c:v>
                </c:pt>
                <c:pt idx="861">
                  <c:v>274</c:v>
                </c:pt>
                <c:pt idx="862">
                  <c:v>274</c:v>
                </c:pt>
                <c:pt idx="863">
                  <c:v>274</c:v>
                </c:pt>
                <c:pt idx="864">
                  <c:v>274</c:v>
                </c:pt>
                <c:pt idx="865">
                  <c:v>270</c:v>
                </c:pt>
                <c:pt idx="866">
                  <c:v>270</c:v>
                </c:pt>
                <c:pt idx="867">
                  <c:v>274</c:v>
                </c:pt>
                <c:pt idx="868">
                  <c:v>274</c:v>
                </c:pt>
                <c:pt idx="869">
                  <c:v>274</c:v>
                </c:pt>
                <c:pt idx="870">
                  <c:v>274</c:v>
                </c:pt>
                <c:pt idx="871">
                  <c:v>274</c:v>
                </c:pt>
                <c:pt idx="872">
                  <c:v>274</c:v>
                </c:pt>
                <c:pt idx="873">
                  <c:v>274</c:v>
                </c:pt>
                <c:pt idx="874">
                  <c:v>274</c:v>
                </c:pt>
                <c:pt idx="875">
                  <c:v>274</c:v>
                </c:pt>
                <c:pt idx="876">
                  <c:v>274</c:v>
                </c:pt>
                <c:pt idx="877">
                  <c:v>274</c:v>
                </c:pt>
                <c:pt idx="878">
                  <c:v>274</c:v>
                </c:pt>
                <c:pt idx="879">
                  <c:v>274</c:v>
                </c:pt>
                <c:pt idx="880">
                  <c:v>278</c:v>
                </c:pt>
                <c:pt idx="881">
                  <c:v>278</c:v>
                </c:pt>
                <c:pt idx="882">
                  <c:v>278</c:v>
                </c:pt>
                <c:pt idx="883">
                  <c:v>282</c:v>
                </c:pt>
                <c:pt idx="884">
                  <c:v>282</c:v>
                </c:pt>
                <c:pt idx="885">
                  <c:v>282</c:v>
                </c:pt>
                <c:pt idx="886">
                  <c:v>282</c:v>
                </c:pt>
                <c:pt idx="887">
                  <c:v>266</c:v>
                </c:pt>
                <c:pt idx="888">
                  <c:v>271</c:v>
                </c:pt>
                <c:pt idx="889">
                  <c:v>269</c:v>
                </c:pt>
                <c:pt idx="890">
                  <c:v>269</c:v>
                </c:pt>
                <c:pt idx="891">
                  <c:v>267</c:v>
                </c:pt>
                <c:pt idx="892">
                  <c:v>267</c:v>
                </c:pt>
                <c:pt idx="893">
                  <c:v>267</c:v>
                </c:pt>
                <c:pt idx="894">
                  <c:v>267</c:v>
                </c:pt>
                <c:pt idx="895">
                  <c:v>267</c:v>
                </c:pt>
                <c:pt idx="896">
                  <c:v>267</c:v>
                </c:pt>
                <c:pt idx="897">
                  <c:v>267</c:v>
                </c:pt>
                <c:pt idx="898">
                  <c:v>267</c:v>
                </c:pt>
                <c:pt idx="899">
                  <c:v>267</c:v>
                </c:pt>
                <c:pt idx="900">
                  <c:v>251</c:v>
                </c:pt>
                <c:pt idx="901">
                  <c:v>251</c:v>
                </c:pt>
                <c:pt idx="902">
                  <c:v>251</c:v>
                </c:pt>
                <c:pt idx="903">
                  <c:v>251</c:v>
                </c:pt>
                <c:pt idx="904">
                  <c:v>257</c:v>
                </c:pt>
                <c:pt idx="905">
                  <c:v>252</c:v>
                </c:pt>
                <c:pt idx="906">
                  <c:v>252</c:v>
                </c:pt>
                <c:pt idx="907">
                  <c:v>243</c:v>
                </c:pt>
                <c:pt idx="908">
                  <c:v>228</c:v>
                </c:pt>
                <c:pt idx="909">
                  <c:v>228</c:v>
                </c:pt>
                <c:pt idx="910">
                  <c:v>228</c:v>
                </c:pt>
                <c:pt idx="911">
                  <c:v>228</c:v>
                </c:pt>
                <c:pt idx="912">
                  <c:v>226</c:v>
                </c:pt>
                <c:pt idx="913">
                  <c:v>226</c:v>
                </c:pt>
                <c:pt idx="914">
                  <c:v>226</c:v>
                </c:pt>
                <c:pt idx="915">
                  <c:v>230</c:v>
                </c:pt>
                <c:pt idx="916">
                  <c:v>230</c:v>
                </c:pt>
                <c:pt idx="917">
                  <c:v>230</c:v>
                </c:pt>
                <c:pt idx="918">
                  <c:v>230</c:v>
                </c:pt>
                <c:pt idx="919">
                  <c:v>230</c:v>
                </c:pt>
                <c:pt idx="920">
                  <c:v>230</c:v>
                </c:pt>
                <c:pt idx="921">
                  <c:v>235</c:v>
                </c:pt>
                <c:pt idx="922">
                  <c:v>231</c:v>
                </c:pt>
                <c:pt idx="923">
                  <c:v>231</c:v>
                </c:pt>
                <c:pt idx="924">
                  <c:v>231</c:v>
                </c:pt>
                <c:pt idx="925">
                  <c:v>231</c:v>
                </c:pt>
                <c:pt idx="926">
                  <c:v>231</c:v>
                </c:pt>
                <c:pt idx="927">
                  <c:v>237</c:v>
                </c:pt>
                <c:pt idx="928">
                  <c:v>237</c:v>
                </c:pt>
                <c:pt idx="929">
                  <c:v>235</c:v>
                </c:pt>
                <c:pt idx="930">
                  <c:v>235</c:v>
                </c:pt>
                <c:pt idx="931">
                  <c:v>242</c:v>
                </c:pt>
                <c:pt idx="932">
                  <c:v>240</c:v>
                </c:pt>
                <c:pt idx="933">
                  <c:v>240</c:v>
                </c:pt>
                <c:pt idx="934">
                  <c:v>236</c:v>
                </c:pt>
                <c:pt idx="935">
                  <c:v>231</c:v>
                </c:pt>
                <c:pt idx="936">
                  <c:v>231</c:v>
                </c:pt>
                <c:pt idx="937">
                  <c:v>230</c:v>
                </c:pt>
                <c:pt idx="938">
                  <c:v>230</c:v>
                </c:pt>
                <c:pt idx="939">
                  <c:v>237</c:v>
                </c:pt>
                <c:pt idx="940">
                  <c:v>232</c:v>
                </c:pt>
                <c:pt idx="941">
                  <c:v>232</c:v>
                </c:pt>
                <c:pt idx="942">
                  <c:v>232</c:v>
                </c:pt>
                <c:pt idx="943">
                  <c:v>232</c:v>
                </c:pt>
                <c:pt idx="944">
                  <c:v>239</c:v>
                </c:pt>
                <c:pt idx="945">
                  <c:v>233</c:v>
                </c:pt>
                <c:pt idx="946">
                  <c:v>233</c:v>
                </c:pt>
                <c:pt idx="947">
                  <c:v>233</c:v>
                </c:pt>
                <c:pt idx="948">
                  <c:v>233</c:v>
                </c:pt>
                <c:pt idx="949">
                  <c:v>232</c:v>
                </c:pt>
                <c:pt idx="950">
                  <c:v>232</c:v>
                </c:pt>
                <c:pt idx="951">
                  <c:v>238</c:v>
                </c:pt>
                <c:pt idx="952">
                  <c:v>238</c:v>
                </c:pt>
                <c:pt idx="953">
                  <c:v>238</c:v>
                </c:pt>
                <c:pt idx="954">
                  <c:v>238</c:v>
                </c:pt>
                <c:pt idx="955">
                  <c:v>244</c:v>
                </c:pt>
                <c:pt idx="956">
                  <c:v>251</c:v>
                </c:pt>
                <c:pt idx="957">
                  <c:v>251</c:v>
                </c:pt>
                <c:pt idx="958">
                  <c:v>251</c:v>
                </c:pt>
                <c:pt idx="959">
                  <c:v>250</c:v>
                </c:pt>
                <c:pt idx="960">
                  <c:v>250</c:v>
                </c:pt>
                <c:pt idx="961">
                  <c:v>248</c:v>
                </c:pt>
                <c:pt idx="962">
                  <c:v>248</c:v>
                </c:pt>
                <c:pt idx="963">
                  <c:v>246</c:v>
                </c:pt>
                <c:pt idx="964">
                  <c:v>246</c:v>
                </c:pt>
                <c:pt idx="965">
                  <c:v>242</c:v>
                </c:pt>
                <c:pt idx="966">
                  <c:v>242</c:v>
                </c:pt>
                <c:pt idx="967">
                  <c:v>242</c:v>
                </c:pt>
                <c:pt idx="968">
                  <c:v>242</c:v>
                </c:pt>
                <c:pt idx="969">
                  <c:v>242</c:v>
                </c:pt>
                <c:pt idx="970">
                  <c:v>239</c:v>
                </c:pt>
                <c:pt idx="971">
                  <c:v>237</c:v>
                </c:pt>
                <c:pt idx="972">
                  <c:v>237</c:v>
                </c:pt>
                <c:pt idx="973">
                  <c:v>237</c:v>
                </c:pt>
                <c:pt idx="974">
                  <c:v>237</c:v>
                </c:pt>
                <c:pt idx="975">
                  <c:v>237</c:v>
                </c:pt>
                <c:pt idx="976">
                  <c:v>244</c:v>
                </c:pt>
                <c:pt idx="977">
                  <c:v>244</c:v>
                </c:pt>
                <c:pt idx="978">
                  <c:v>244</c:v>
                </c:pt>
                <c:pt idx="979">
                  <c:v>239</c:v>
                </c:pt>
                <c:pt idx="980">
                  <c:v>239</c:v>
                </c:pt>
                <c:pt idx="981">
                  <c:v>239</c:v>
                </c:pt>
                <c:pt idx="982">
                  <c:v>234</c:v>
                </c:pt>
                <c:pt idx="983">
                  <c:v>234</c:v>
                </c:pt>
                <c:pt idx="984">
                  <c:v>234</c:v>
                </c:pt>
                <c:pt idx="985">
                  <c:v>226</c:v>
                </c:pt>
                <c:pt idx="986">
                  <c:v>226</c:v>
                </c:pt>
                <c:pt idx="987">
                  <c:v>232</c:v>
                </c:pt>
                <c:pt idx="988">
                  <c:v>230</c:v>
                </c:pt>
                <c:pt idx="989">
                  <c:v>226</c:v>
                </c:pt>
                <c:pt idx="990">
                  <c:v>226</c:v>
                </c:pt>
                <c:pt idx="991">
                  <c:v>220</c:v>
                </c:pt>
                <c:pt idx="992">
                  <c:v>219</c:v>
                </c:pt>
                <c:pt idx="993">
                  <c:v>219</c:v>
                </c:pt>
                <c:pt idx="994">
                  <c:v>219</c:v>
                </c:pt>
                <c:pt idx="995">
                  <c:v>219</c:v>
                </c:pt>
                <c:pt idx="996">
                  <c:v>219</c:v>
                </c:pt>
                <c:pt idx="997">
                  <c:v>219</c:v>
                </c:pt>
                <c:pt idx="998">
                  <c:v>219</c:v>
                </c:pt>
                <c:pt idx="999">
                  <c:v>225</c:v>
                </c:pt>
                <c:pt idx="1000">
                  <c:v>219</c:v>
                </c:pt>
                <c:pt idx="1001">
                  <c:v>219</c:v>
                </c:pt>
                <c:pt idx="1002">
                  <c:v>219</c:v>
                </c:pt>
                <c:pt idx="1003">
                  <c:v>221</c:v>
                </c:pt>
                <c:pt idx="1004">
                  <c:v>226</c:v>
                </c:pt>
                <c:pt idx="1005">
                  <c:v>221</c:v>
                </c:pt>
                <c:pt idx="1006">
                  <c:v>217</c:v>
                </c:pt>
                <c:pt idx="1007">
                  <c:v>214</c:v>
                </c:pt>
                <c:pt idx="1008">
                  <c:v>214</c:v>
                </c:pt>
                <c:pt idx="1009">
                  <c:v>218</c:v>
                </c:pt>
                <c:pt idx="1010">
                  <c:v>217</c:v>
                </c:pt>
                <c:pt idx="1011">
                  <c:v>213</c:v>
                </c:pt>
                <c:pt idx="1012">
                  <c:v>213</c:v>
                </c:pt>
                <c:pt idx="1013">
                  <c:v>212</c:v>
                </c:pt>
                <c:pt idx="1014">
                  <c:v>208</c:v>
                </c:pt>
                <c:pt idx="1015">
                  <c:v>208</c:v>
                </c:pt>
                <c:pt idx="1016">
                  <c:v>208</c:v>
                </c:pt>
                <c:pt idx="1017">
                  <c:v>208</c:v>
                </c:pt>
                <c:pt idx="1018">
                  <c:v>208</c:v>
                </c:pt>
                <c:pt idx="1019">
                  <c:v>208</c:v>
                </c:pt>
                <c:pt idx="1020">
                  <c:v>208</c:v>
                </c:pt>
                <c:pt idx="1021">
                  <c:v>208</c:v>
                </c:pt>
                <c:pt idx="1022">
                  <c:v>214</c:v>
                </c:pt>
                <c:pt idx="1023">
                  <c:v>214</c:v>
                </c:pt>
                <c:pt idx="1024">
                  <c:v>214</c:v>
                </c:pt>
                <c:pt idx="1025">
                  <c:v>214</c:v>
                </c:pt>
                <c:pt idx="1026">
                  <c:v>208</c:v>
                </c:pt>
                <c:pt idx="1027">
                  <c:v>208</c:v>
                </c:pt>
                <c:pt idx="1028">
                  <c:v>208</c:v>
                </c:pt>
                <c:pt idx="1029">
                  <c:v>208</c:v>
                </c:pt>
                <c:pt idx="1030">
                  <c:v>208</c:v>
                </c:pt>
                <c:pt idx="1031">
                  <c:v>214</c:v>
                </c:pt>
                <c:pt idx="1032">
                  <c:v>214</c:v>
                </c:pt>
                <c:pt idx="1033">
                  <c:v>199</c:v>
                </c:pt>
                <c:pt idx="1034">
                  <c:v>204</c:v>
                </c:pt>
                <c:pt idx="1035">
                  <c:v>204</c:v>
                </c:pt>
                <c:pt idx="1036">
                  <c:v>203</c:v>
                </c:pt>
                <c:pt idx="1037">
                  <c:v>203</c:v>
                </c:pt>
                <c:pt idx="1038">
                  <c:v>203</c:v>
                </c:pt>
                <c:pt idx="1039">
                  <c:v>203</c:v>
                </c:pt>
                <c:pt idx="1040">
                  <c:v>203</c:v>
                </c:pt>
                <c:pt idx="1041">
                  <c:v>203</c:v>
                </c:pt>
                <c:pt idx="1042">
                  <c:v>203</c:v>
                </c:pt>
                <c:pt idx="1043">
                  <c:v>203</c:v>
                </c:pt>
                <c:pt idx="1044">
                  <c:v>203</c:v>
                </c:pt>
                <c:pt idx="1045">
                  <c:v>203</c:v>
                </c:pt>
                <c:pt idx="1046">
                  <c:v>203</c:v>
                </c:pt>
                <c:pt idx="1047">
                  <c:v>203</c:v>
                </c:pt>
                <c:pt idx="1048">
                  <c:v>203</c:v>
                </c:pt>
                <c:pt idx="1049">
                  <c:v>208</c:v>
                </c:pt>
                <c:pt idx="1050">
                  <c:v>208</c:v>
                </c:pt>
                <c:pt idx="1051">
                  <c:v>214</c:v>
                </c:pt>
                <c:pt idx="1052">
                  <c:v>214</c:v>
                </c:pt>
                <c:pt idx="1053">
                  <c:v>209</c:v>
                </c:pt>
                <c:pt idx="1054">
                  <c:v>209</c:v>
                </c:pt>
                <c:pt idx="1055">
                  <c:v>209</c:v>
                </c:pt>
                <c:pt idx="1056">
                  <c:v>208</c:v>
                </c:pt>
                <c:pt idx="1057">
                  <c:v>208</c:v>
                </c:pt>
                <c:pt idx="1058">
                  <c:v>207</c:v>
                </c:pt>
                <c:pt idx="1059">
                  <c:v>207</c:v>
                </c:pt>
                <c:pt idx="1060">
                  <c:v>207</c:v>
                </c:pt>
                <c:pt idx="1061">
                  <c:v>203</c:v>
                </c:pt>
                <c:pt idx="1062">
                  <c:v>203</c:v>
                </c:pt>
                <c:pt idx="1063">
                  <c:v>203</c:v>
                </c:pt>
                <c:pt idx="1064">
                  <c:v>203</c:v>
                </c:pt>
                <c:pt idx="1065">
                  <c:v>210</c:v>
                </c:pt>
                <c:pt idx="1066">
                  <c:v>210</c:v>
                </c:pt>
                <c:pt idx="1067">
                  <c:v>210</c:v>
                </c:pt>
                <c:pt idx="1068">
                  <c:v>210</c:v>
                </c:pt>
                <c:pt idx="1069">
                  <c:v>206</c:v>
                </c:pt>
                <c:pt idx="1070">
                  <c:v>205</c:v>
                </c:pt>
                <c:pt idx="1071">
                  <c:v>205</c:v>
                </c:pt>
                <c:pt idx="1072">
                  <c:v>205</c:v>
                </c:pt>
                <c:pt idx="1073">
                  <c:v>205</c:v>
                </c:pt>
                <c:pt idx="1074">
                  <c:v>205</c:v>
                </c:pt>
                <c:pt idx="1075">
                  <c:v>205</c:v>
                </c:pt>
                <c:pt idx="1076">
                  <c:v>205</c:v>
                </c:pt>
                <c:pt idx="1077">
                  <c:v>205</c:v>
                </c:pt>
                <c:pt idx="1078">
                  <c:v>205</c:v>
                </c:pt>
                <c:pt idx="1079">
                  <c:v>205</c:v>
                </c:pt>
                <c:pt idx="1080">
                  <c:v>205</c:v>
                </c:pt>
                <c:pt idx="1081">
                  <c:v>205</c:v>
                </c:pt>
                <c:pt idx="1082">
                  <c:v>205</c:v>
                </c:pt>
                <c:pt idx="1083">
                  <c:v>211</c:v>
                </c:pt>
                <c:pt idx="1084">
                  <c:v>201</c:v>
                </c:pt>
                <c:pt idx="1085">
                  <c:v>201</c:v>
                </c:pt>
                <c:pt idx="1086">
                  <c:v>209</c:v>
                </c:pt>
                <c:pt idx="1087">
                  <c:v>203</c:v>
                </c:pt>
                <c:pt idx="1088">
                  <c:v>199</c:v>
                </c:pt>
                <c:pt idx="1089">
                  <c:v>199</c:v>
                </c:pt>
                <c:pt idx="1090">
                  <c:v>199</c:v>
                </c:pt>
                <c:pt idx="1091">
                  <c:v>199</c:v>
                </c:pt>
                <c:pt idx="1092">
                  <c:v>199</c:v>
                </c:pt>
                <c:pt idx="1093">
                  <c:v>204</c:v>
                </c:pt>
                <c:pt idx="1094">
                  <c:v>204</c:v>
                </c:pt>
                <c:pt idx="1095">
                  <c:v>210</c:v>
                </c:pt>
                <c:pt idx="1096">
                  <c:v>206</c:v>
                </c:pt>
                <c:pt idx="1097">
                  <c:v>206</c:v>
                </c:pt>
                <c:pt idx="1098">
                  <c:v>203</c:v>
                </c:pt>
                <c:pt idx="1099">
                  <c:v>199</c:v>
                </c:pt>
                <c:pt idx="1100">
                  <c:v>199</c:v>
                </c:pt>
                <c:pt idx="1101">
                  <c:v>199</c:v>
                </c:pt>
                <c:pt idx="1102">
                  <c:v>205</c:v>
                </c:pt>
                <c:pt idx="1103">
                  <c:v>205</c:v>
                </c:pt>
                <c:pt idx="1104">
                  <c:v>205</c:v>
                </c:pt>
                <c:pt idx="1105">
                  <c:v>201</c:v>
                </c:pt>
                <c:pt idx="1106">
                  <c:v>201</c:v>
                </c:pt>
                <c:pt idx="1107">
                  <c:v>206</c:v>
                </c:pt>
                <c:pt idx="1108">
                  <c:v>202</c:v>
                </c:pt>
                <c:pt idx="1109">
                  <c:v>202</c:v>
                </c:pt>
                <c:pt idx="1110">
                  <c:v>198</c:v>
                </c:pt>
                <c:pt idx="1111">
                  <c:v>198</c:v>
                </c:pt>
                <c:pt idx="1112">
                  <c:v>198</c:v>
                </c:pt>
                <c:pt idx="1113">
                  <c:v>198</c:v>
                </c:pt>
                <c:pt idx="1114">
                  <c:v>198</c:v>
                </c:pt>
                <c:pt idx="1115">
                  <c:v>195</c:v>
                </c:pt>
                <c:pt idx="1116">
                  <c:v>195</c:v>
                </c:pt>
                <c:pt idx="1117">
                  <c:v>191</c:v>
                </c:pt>
                <c:pt idx="1118">
                  <c:v>191</c:v>
                </c:pt>
                <c:pt idx="1119">
                  <c:v>191</c:v>
                </c:pt>
                <c:pt idx="1120">
                  <c:v>191</c:v>
                </c:pt>
                <c:pt idx="1121">
                  <c:v>196</c:v>
                </c:pt>
                <c:pt idx="1122">
                  <c:v>196</c:v>
                </c:pt>
                <c:pt idx="1123">
                  <c:v>196</c:v>
                </c:pt>
                <c:pt idx="1124">
                  <c:v>192</c:v>
                </c:pt>
                <c:pt idx="1125">
                  <c:v>192</c:v>
                </c:pt>
                <c:pt idx="1126">
                  <c:v>192</c:v>
                </c:pt>
                <c:pt idx="1127">
                  <c:v>192</c:v>
                </c:pt>
                <c:pt idx="1128">
                  <c:v>192</c:v>
                </c:pt>
                <c:pt idx="1129">
                  <c:v>192</c:v>
                </c:pt>
                <c:pt idx="1130">
                  <c:v>192</c:v>
                </c:pt>
                <c:pt idx="1131">
                  <c:v>192</c:v>
                </c:pt>
                <c:pt idx="1132">
                  <c:v>192</c:v>
                </c:pt>
                <c:pt idx="1133">
                  <c:v>192</c:v>
                </c:pt>
                <c:pt idx="1134">
                  <c:v>196</c:v>
                </c:pt>
                <c:pt idx="1135">
                  <c:v>192</c:v>
                </c:pt>
                <c:pt idx="1136">
                  <c:v>192</c:v>
                </c:pt>
                <c:pt idx="1137">
                  <c:v>192</c:v>
                </c:pt>
                <c:pt idx="1138">
                  <c:v>192</c:v>
                </c:pt>
                <c:pt idx="1139">
                  <c:v>192</c:v>
                </c:pt>
                <c:pt idx="1140">
                  <c:v>192</c:v>
                </c:pt>
                <c:pt idx="1141">
                  <c:v>196</c:v>
                </c:pt>
                <c:pt idx="1142">
                  <c:v>196</c:v>
                </c:pt>
                <c:pt idx="1143">
                  <c:v>196</c:v>
                </c:pt>
                <c:pt idx="1144">
                  <c:v>196</c:v>
                </c:pt>
                <c:pt idx="1145">
                  <c:v>196</c:v>
                </c:pt>
                <c:pt idx="1146">
                  <c:v>196</c:v>
                </c:pt>
                <c:pt idx="1147">
                  <c:v>200</c:v>
                </c:pt>
                <c:pt idx="1148">
                  <c:v>196</c:v>
                </c:pt>
                <c:pt idx="1149">
                  <c:v>196</c:v>
                </c:pt>
                <c:pt idx="1150">
                  <c:v>196</c:v>
                </c:pt>
                <c:pt idx="1151">
                  <c:v>196</c:v>
                </c:pt>
                <c:pt idx="1152">
                  <c:v>200</c:v>
                </c:pt>
                <c:pt idx="1153">
                  <c:v>200</c:v>
                </c:pt>
                <c:pt idx="1154">
                  <c:v>204</c:v>
                </c:pt>
                <c:pt idx="1155">
                  <c:v>204</c:v>
                </c:pt>
                <c:pt idx="1156">
                  <c:v>204</c:v>
                </c:pt>
                <c:pt idx="1157">
                  <c:v>203</c:v>
                </c:pt>
                <c:pt idx="1158">
                  <c:v>203</c:v>
                </c:pt>
                <c:pt idx="1159">
                  <c:v>203</c:v>
                </c:pt>
                <c:pt idx="1160">
                  <c:v>202</c:v>
                </c:pt>
                <c:pt idx="1161">
                  <c:v>202</c:v>
                </c:pt>
                <c:pt idx="1162">
                  <c:v>202</c:v>
                </c:pt>
                <c:pt idx="1163">
                  <c:v>209</c:v>
                </c:pt>
                <c:pt idx="1164">
                  <c:v>208</c:v>
                </c:pt>
                <c:pt idx="1165">
                  <c:v>204</c:v>
                </c:pt>
                <c:pt idx="1166">
                  <c:v>200</c:v>
                </c:pt>
                <c:pt idx="1167">
                  <c:v>200</c:v>
                </c:pt>
                <c:pt idx="1168">
                  <c:v>200</c:v>
                </c:pt>
                <c:pt idx="1169">
                  <c:v>196</c:v>
                </c:pt>
                <c:pt idx="1170">
                  <c:v>196</c:v>
                </c:pt>
                <c:pt idx="1171">
                  <c:v>196</c:v>
                </c:pt>
                <c:pt idx="1172">
                  <c:v>196</c:v>
                </c:pt>
                <c:pt idx="1173">
                  <c:v>196</c:v>
                </c:pt>
                <c:pt idx="1174">
                  <c:v>196</c:v>
                </c:pt>
                <c:pt idx="1175">
                  <c:v>196</c:v>
                </c:pt>
                <c:pt idx="1176">
                  <c:v>200</c:v>
                </c:pt>
                <c:pt idx="1177">
                  <c:v>200</c:v>
                </c:pt>
                <c:pt idx="1178">
                  <c:v>205</c:v>
                </c:pt>
                <c:pt idx="1179">
                  <c:v>205</c:v>
                </c:pt>
                <c:pt idx="1180">
                  <c:v>201</c:v>
                </c:pt>
                <c:pt idx="1181">
                  <c:v>196</c:v>
                </c:pt>
                <c:pt idx="1182">
                  <c:v>196</c:v>
                </c:pt>
                <c:pt idx="1183">
                  <c:v>196</c:v>
                </c:pt>
                <c:pt idx="1184">
                  <c:v>200</c:v>
                </c:pt>
                <c:pt idx="1185">
                  <c:v>200</c:v>
                </c:pt>
                <c:pt idx="1186">
                  <c:v>200</c:v>
                </c:pt>
                <c:pt idx="1187">
                  <c:v>204</c:v>
                </c:pt>
                <c:pt idx="1188">
                  <c:v>204</c:v>
                </c:pt>
                <c:pt idx="1189">
                  <c:v>208</c:v>
                </c:pt>
                <c:pt idx="1190">
                  <c:v>204</c:v>
                </c:pt>
                <c:pt idx="1191">
                  <c:v>204</c:v>
                </c:pt>
                <c:pt idx="1192">
                  <c:v>200</c:v>
                </c:pt>
                <c:pt idx="1193">
                  <c:v>204</c:v>
                </c:pt>
                <c:pt idx="1194">
                  <c:v>210</c:v>
                </c:pt>
                <c:pt idx="1195">
                  <c:v>210</c:v>
                </c:pt>
                <c:pt idx="1196">
                  <c:v>187</c:v>
                </c:pt>
                <c:pt idx="1197">
                  <c:v>187</c:v>
                </c:pt>
                <c:pt idx="1198">
                  <c:v>187</c:v>
                </c:pt>
                <c:pt idx="1199">
                  <c:v>185</c:v>
                </c:pt>
                <c:pt idx="1200">
                  <c:v>185</c:v>
                </c:pt>
                <c:pt idx="1201">
                  <c:v>185</c:v>
                </c:pt>
                <c:pt idx="1202">
                  <c:v>185</c:v>
                </c:pt>
                <c:pt idx="1203">
                  <c:v>185</c:v>
                </c:pt>
                <c:pt idx="1204">
                  <c:v>176</c:v>
                </c:pt>
                <c:pt idx="1205">
                  <c:v>171</c:v>
                </c:pt>
                <c:pt idx="1206">
                  <c:v>171</c:v>
                </c:pt>
                <c:pt idx="1207">
                  <c:v>176</c:v>
                </c:pt>
                <c:pt idx="1208">
                  <c:v>172</c:v>
                </c:pt>
                <c:pt idx="1209">
                  <c:v>172</c:v>
                </c:pt>
                <c:pt idx="1210">
                  <c:v>172</c:v>
                </c:pt>
                <c:pt idx="1211">
                  <c:v>167</c:v>
                </c:pt>
                <c:pt idx="1212">
                  <c:v>167</c:v>
                </c:pt>
                <c:pt idx="1213">
                  <c:v>167</c:v>
                </c:pt>
                <c:pt idx="1214">
                  <c:v>171</c:v>
                </c:pt>
                <c:pt idx="1215">
                  <c:v>171</c:v>
                </c:pt>
                <c:pt idx="1216">
                  <c:v>171</c:v>
                </c:pt>
                <c:pt idx="1217">
                  <c:v>176</c:v>
                </c:pt>
                <c:pt idx="1218">
                  <c:v>167</c:v>
                </c:pt>
                <c:pt idx="1219">
                  <c:v>167</c:v>
                </c:pt>
                <c:pt idx="1220">
                  <c:v>171</c:v>
                </c:pt>
                <c:pt idx="1221">
                  <c:v>167</c:v>
                </c:pt>
                <c:pt idx="1222">
                  <c:v>167</c:v>
                </c:pt>
                <c:pt idx="1223">
                  <c:v>167</c:v>
                </c:pt>
                <c:pt idx="1224">
                  <c:v>167</c:v>
                </c:pt>
                <c:pt idx="1225">
                  <c:v>167</c:v>
                </c:pt>
                <c:pt idx="1226">
                  <c:v>167</c:v>
                </c:pt>
                <c:pt idx="1227">
                  <c:v>167</c:v>
                </c:pt>
                <c:pt idx="1228">
                  <c:v>171</c:v>
                </c:pt>
                <c:pt idx="1229">
                  <c:v>171</c:v>
                </c:pt>
                <c:pt idx="1230">
                  <c:v>171</c:v>
                </c:pt>
                <c:pt idx="1231">
                  <c:v>171</c:v>
                </c:pt>
                <c:pt idx="1232">
                  <c:v>174</c:v>
                </c:pt>
                <c:pt idx="1233">
                  <c:v>173</c:v>
                </c:pt>
                <c:pt idx="1234">
                  <c:v>173</c:v>
                </c:pt>
                <c:pt idx="1235">
                  <c:v>177</c:v>
                </c:pt>
                <c:pt idx="1236">
                  <c:v>177</c:v>
                </c:pt>
                <c:pt idx="1237">
                  <c:v>177</c:v>
                </c:pt>
                <c:pt idx="1238">
                  <c:v>169</c:v>
                </c:pt>
                <c:pt idx="1239">
                  <c:v>181</c:v>
                </c:pt>
                <c:pt idx="1240">
                  <c:v>181</c:v>
                </c:pt>
                <c:pt idx="1241">
                  <c:v>177</c:v>
                </c:pt>
                <c:pt idx="1242">
                  <c:v>174</c:v>
                </c:pt>
                <c:pt idx="1243">
                  <c:v>179</c:v>
                </c:pt>
                <c:pt idx="1244">
                  <c:v>179</c:v>
                </c:pt>
                <c:pt idx="1245">
                  <c:v>179</c:v>
                </c:pt>
                <c:pt idx="1246">
                  <c:v>179</c:v>
                </c:pt>
                <c:pt idx="1247">
                  <c:v>179</c:v>
                </c:pt>
                <c:pt idx="1248">
                  <c:v>179</c:v>
                </c:pt>
                <c:pt idx="1249">
                  <c:v>179</c:v>
                </c:pt>
                <c:pt idx="1250">
                  <c:v>179</c:v>
                </c:pt>
                <c:pt idx="1251">
                  <c:v>184</c:v>
                </c:pt>
                <c:pt idx="1252">
                  <c:v>190</c:v>
                </c:pt>
                <c:pt idx="1253">
                  <c:v>190</c:v>
                </c:pt>
                <c:pt idx="1254">
                  <c:v>190</c:v>
                </c:pt>
                <c:pt idx="1255">
                  <c:v>190</c:v>
                </c:pt>
                <c:pt idx="1256">
                  <c:v>189</c:v>
                </c:pt>
                <c:pt idx="1257">
                  <c:v>181</c:v>
                </c:pt>
                <c:pt idx="1258">
                  <c:v>181</c:v>
                </c:pt>
                <c:pt idx="1259">
                  <c:v>181</c:v>
                </c:pt>
                <c:pt idx="1260">
                  <c:v>181</c:v>
                </c:pt>
                <c:pt idx="1261">
                  <c:v>181</c:v>
                </c:pt>
                <c:pt idx="1262">
                  <c:v>181</c:v>
                </c:pt>
                <c:pt idx="1263">
                  <c:v>181</c:v>
                </c:pt>
                <c:pt idx="1264">
                  <c:v>181</c:v>
                </c:pt>
                <c:pt idx="1265">
                  <c:v>181</c:v>
                </c:pt>
                <c:pt idx="1266">
                  <c:v>181</c:v>
                </c:pt>
                <c:pt idx="1267">
                  <c:v>180</c:v>
                </c:pt>
                <c:pt idx="1268">
                  <c:v>180</c:v>
                </c:pt>
                <c:pt idx="1269">
                  <c:v>182</c:v>
                </c:pt>
                <c:pt idx="1270">
                  <c:v>178</c:v>
                </c:pt>
                <c:pt idx="1271">
                  <c:v>172</c:v>
                </c:pt>
                <c:pt idx="1272">
                  <c:v>172</c:v>
                </c:pt>
                <c:pt idx="1273">
                  <c:v>172</c:v>
                </c:pt>
                <c:pt idx="1274">
                  <c:v>165</c:v>
                </c:pt>
                <c:pt idx="1275">
                  <c:v>165</c:v>
                </c:pt>
                <c:pt idx="1276">
                  <c:v>165</c:v>
                </c:pt>
                <c:pt idx="1277">
                  <c:v>160</c:v>
                </c:pt>
                <c:pt idx="1278">
                  <c:v>163</c:v>
                </c:pt>
                <c:pt idx="1279">
                  <c:v>163</c:v>
                </c:pt>
                <c:pt idx="1280">
                  <c:v>163</c:v>
                </c:pt>
                <c:pt idx="1281">
                  <c:v>163</c:v>
                </c:pt>
                <c:pt idx="1282">
                  <c:v>163</c:v>
                </c:pt>
                <c:pt idx="1283">
                  <c:v>163</c:v>
                </c:pt>
                <c:pt idx="1284">
                  <c:v>163</c:v>
                </c:pt>
                <c:pt idx="1285">
                  <c:v>162</c:v>
                </c:pt>
                <c:pt idx="1286">
                  <c:v>161</c:v>
                </c:pt>
                <c:pt idx="1287">
                  <c:v>155</c:v>
                </c:pt>
                <c:pt idx="1288">
                  <c:v>161</c:v>
                </c:pt>
                <c:pt idx="1289">
                  <c:v>161</c:v>
                </c:pt>
                <c:pt idx="1290">
                  <c:v>157</c:v>
                </c:pt>
                <c:pt idx="1291">
                  <c:v>162</c:v>
                </c:pt>
                <c:pt idx="1292">
                  <c:v>162</c:v>
                </c:pt>
                <c:pt idx="1293">
                  <c:v>162</c:v>
                </c:pt>
                <c:pt idx="1294">
                  <c:v>160</c:v>
                </c:pt>
                <c:pt idx="1295">
                  <c:v>160</c:v>
                </c:pt>
                <c:pt idx="1296">
                  <c:v>160</c:v>
                </c:pt>
                <c:pt idx="1297">
                  <c:v>160</c:v>
                </c:pt>
                <c:pt idx="1298">
                  <c:v>161</c:v>
                </c:pt>
                <c:pt idx="1299">
                  <c:v>166</c:v>
                </c:pt>
                <c:pt idx="1300">
                  <c:v>149</c:v>
                </c:pt>
                <c:pt idx="1301">
                  <c:v>149</c:v>
                </c:pt>
                <c:pt idx="1302">
                  <c:v>149</c:v>
                </c:pt>
                <c:pt idx="1303">
                  <c:v>152</c:v>
                </c:pt>
                <c:pt idx="1304">
                  <c:v>152</c:v>
                </c:pt>
                <c:pt idx="1305">
                  <c:v>152</c:v>
                </c:pt>
                <c:pt idx="1306">
                  <c:v>148</c:v>
                </c:pt>
                <c:pt idx="1307">
                  <c:v>154</c:v>
                </c:pt>
                <c:pt idx="1308">
                  <c:v>153</c:v>
                </c:pt>
                <c:pt idx="1309">
                  <c:v>153</c:v>
                </c:pt>
                <c:pt idx="1310">
                  <c:v>152</c:v>
                </c:pt>
                <c:pt idx="1311">
                  <c:v>152</c:v>
                </c:pt>
                <c:pt idx="1312">
                  <c:v>152</c:v>
                </c:pt>
                <c:pt idx="1313">
                  <c:v>156</c:v>
                </c:pt>
                <c:pt idx="1314">
                  <c:v>156</c:v>
                </c:pt>
                <c:pt idx="1315">
                  <c:v>156</c:v>
                </c:pt>
                <c:pt idx="1316">
                  <c:v>156</c:v>
                </c:pt>
                <c:pt idx="1317">
                  <c:v>162</c:v>
                </c:pt>
                <c:pt idx="1318">
                  <c:v>162</c:v>
                </c:pt>
                <c:pt idx="1319">
                  <c:v>157</c:v>
                </c:pt>
                <c:pt idx="1320">
                  <c:v>156</c:v>
                </c:pt>
                <c:pt idx="1321">
                  <c:v>152</c:v>
                </c:pt>
                <c:pt idx="1322">
                  <c:v>149</c:v>
                </c:pt>
                <c:pt idx="1323">
                  <c:v>157</c:v>
                </c:pt>
                <c:pt idx="1324">
                  <c:v>156</c:v>
                </c:pt>
                <c:pt idx="1325">
                  <c:v>156</c:v>
                </c:pt>
                <c:pt idx="1326">
                  <c:v>161</c:v>
                </c:pt>
                <c:pt idx="1327">
                  <c:v>161</c:v>
                </c:pt>
                <c:pt idx="1328">
                  <c:v>168</c:v>
                </c:pt>
                <c:pt idx="1329">
                  <c:v>161</c:v>
                </c:pt>
                <c:pt idx="1330">
                  <c:v>161</c:v>
                </c:pt>
                <c:pt idx="1331">
                  <c:v>161</c:v>
                </c:pt>
                <c:pt idx="1332">
                  <c:v>161</c:v>
                </c:pt>
                <c:pt idx="1333">
                  <c:v>161</c:v>
                </c:pt>
                <c:pt idx="1334">
                  <c:v>161</c:v>
                </c:pt>
                <c:pt idx="1335">
                  <c:v>157</c:v>
                </c:pt>
                <c:pt idx="1336">
                  <c:v>157</c:v>
                </c:pt>
                <c:pt idx="1337">
                  <c:v>157</c:v>
                </c:pt>
                <c:pt idx="1338">
                  <c:v>157</c:v>
                </c:pt>
                <c:pt idx="1339">
                  <c:v>157</c:v>
                </c:pt>
                <c:pt idx="1340">
                  <c:v>155</c:v>
                </c:pt>
                <c:pt idx="1341">
                  <c:v>157</c:v>
                </c:pt>
                <c:pt idx="1342">
                  <c:v>157</c:v>
                </c:pt>
                <c:pt idx="1343">
                  <c:v>157</c:v>
                </c:pt>
                <c:pt idx="1344">
                  <c:v>150</c:v>
                </c:pt>
                <c:pt idx="1345">
                  <c:v>155</c:v>
                </c:pt>
                <c:pt idx="1346">
                  <c:v>151</c:v>
                </c:pt>
                <c:pt idx="1347">
                  <c:v>151</c:v>
                </c:pt>
                <c:pt idx="1348">
                  <c:v>151</c:v>
                </c:pt>
                <c:pt idx="1349">
                  <c:v>151</c:v>
                </c:pt>
                <c:pt idx="1350">
                  <c:v>146</c:v>
                </c:pt>
                <c:pt idx="1351">
                  <c:v>146</c:v>
                </c:pt>
                <c:pt idx="1352">
                  <c:v>146</c:v>
                </c:pt>
                <c:pt idx="1353">
                  <c:v>152</c:v>
                </c:pt>
                <c:pt idx="1354">
                  <c:v>152</c:v>
                </c:pt>
                <c:pt idx="1355">
                  <c:v>147</c:v>
                </c:pt>
                <c:pt idx="1356">
                  <c:v>147</c:v>
                </c:pt>
                <c:pt idx="1357">
                  <c:v>147</c:v>
                </c:pt>
                <c:pt idx="1358">
                  <c:v>147</c:v>
                </c:pt>
                <c:pt idx="1359">
                  <c:v>147</c:v>
                </c:pt>
                <c:pt idx="1360">
                  <c:v>147</c:v>
                </c:pt>
                <c:pt idx="1361">
                  <c:v>147</c:v>
                </c:pt>
                <c:pt idx="1362">
                  <c:v>147</c:v>
                </c:pt>
                <c:pt idx="1363">
                  <c:v>147</c:v>
                </c:pt>
                <c:pt idx="1364">
                  <c:v>151</c:v>
                </c:pt>
                <c:pt idx="1365">
                  <c:v>147</c:v>
                </c:pt>
                <c:pt idx="1366">
                  <c:v>152</c:v>
                </c:pt>
                <c:pt idx="1367">
                  <c:v>151</c:v>
                </c:pt>
                <c:pt idx="1368">
                  <c:v>146</c:v>
                </c:pt>
                <c:pt idx="1369">
                  <c:v>151</c:v>
                </c:pt>
                <c:pt idx="1370">
                  <c:v>146</c:v>
                </c:pt>
                <c:pt idx="1371">
                  <c:v>146</c:v>
                </c:pt>
                <c:pt idx="1372">
                  <c:v>146</c:v>
                </c:pt>
                <c:pt idx="1373">
                  <c:v>146</c:v>
                </c:pt>
                <c:pt idx="1374">
                  <c:v>152</c:v>
                </c:pt>
                <c:pt idx="1375">
                  <c:v>147</c:v>
                </c:pt>
                <c:pt idx="1376">
                  <c:v>146</c:v>
                </c:pt>
                <c:pt idx="1377">
                  <c:v>142</c:v>
                </c:pt>
                <c:pt idx="1378">
                  <c:v>142</c:v>
                </c:pt>
                <c:pt idx="1379">
                  <c:v>146</c:v>
                </c:pt>
                <c:pt idx="1380">
                  <c:v>146</c:v>
                </c:pt>
                <c:pt idx="1381">
                  <c:v>146</c:v>
                </c:pt>
                <c:pt idx="1382">
                  <c:v>146</c:v>
                </c:pt>
                <c:pt idx="1383">
                  <c:v>146</c:v>
                </c:pt>
                <c:pt idx="1384">
                  <c:v>146</c:v>
                </c:pt>
                <c:pt idx="1385">
                  <c:v>146</c:v>
                </c:pt>
                <c:pt idx="1386">
                  <c:v>146</c:v>
                </c:pt>
                <c:pt idx="1387">
                  <c:v>151</c:v>
                </c:pt>
                <c:pt idx="1388">
                  <c:v>151</c:v>
                </c:pt>
                <c:pt idx="1389">
                  <c:v>151</c:v>
                </c:pt>
                <c:pt idx="1390">
                  <c:v>151</c:v>
                </c:pt>
                <c:pt idx="1391">
                  <c:v>154</c:v>
                </c:pt>
                <c:pt idx="1392">
                  <c:v>154</c:v>
                </c:pt>
                <c:pt idx="1393">
                  <c:v>150</c:v>
                </c:pt>
                <c:pt idx="1394">
                  <c:v>146</c:v>
                </c:pt>
                <c:pt idx="1395">
                  <c:v>152</c:v>
                </c:pt>
                <c:pt idx="1396">
                  <c:v>148</c:v>
                </c:pt>
                <c:pt idx="1397">
                  <c:v>143</c:v>
                </c:pt>
                <c:pt idx="1398">
                  <c:v>143</c:v>
                </c:pt>
                <c:pt idx="1399">
                  <c:v>142</c:v>
                </c:pt>
                <c:pt idx="1400">
                  <c:v>144</c:v>
                </c:pt>
                <c:pt idx="1401">
                  <c:v>144</c:v>
                </c:pt>
                <c:pt idx="1402">
                  <c:v>144</c:v>
                </c:pt>
                <c:pt idx="1403">
                  <c:v>144</c:v>
                </c:pt>
                <c:pt idx="1404">
                  <c:v>144</c:v>
                </c:pt>
                <c:pt idx="1405">
                  <c:v>143</c:v>
                </c:pt>
                <c:pt idx="1406">
                  <c:v>143</c:v>
                </c:pt>
                <c:pt idx="1407">
                  <c:v>145</c:v>
                </c:pt>
                <c:pt idx="1408">
                  <c:v>145</c:v>
                </c:pt>
                <c:pt idx="1409">
                  <c:v>135</c:v>
                </c:pt>
                <c:pt idx="1410">
                  <c:v>135</c:v>
                </c:pt>
                <c:pt idx="1411">
                  <c:v>135</c:v>
                </c:pt>
                <c:pt idx="1412">
                  <c:v>123</c:v>
                </c:pt>
                <c:pt idx="1413">
                  <c:v>123</c:v>
                </c:pt>
                <c:pt idx="1414">
                  <c:v>129</c:v>
                </c:pt>
                <c:pt idx="1415">
                  <c:v>128</c:v>
                </c:pt>
                <c:pt idx="1416">
                  <c:v>128</c:v>
                </c:pt>
                <c:pt idx="1417">
                  <c:v>124</c:v>
                </c:pt>
                <c:pt idx="1418">
                  <c:v>124</c:v>
                </c:pt>
                <c:pt idx="1419">
                  <c:v>124</c:v>
                </c:pt>
                <c:pt idx="1420">
                  <c:v>124</c:v>
                </c:pt>
                <c:pt idx="1421">
                  <c:v>124</c:v>
                </c:pt>
                <c:pt idx="1422">
                  <c:v>124</c:v>
                </c:pt>
                <c:pt idx="1423">
                  <c:v>129</c:v>
                </c:pt>
                <c:pt idx="1424">
                  <c:v>129</c:v>
                </c:pt>
                <c:pt idx="1425">
                  <c:v>128</c:v>
                </c:pt>
                <c:pt idx="1426">
                  <c:v>128</c:v>
                </c:pt>
                <c:pt idx="1427">
                  <c:v>128</c:v>
                </c:pt>
                <c:pt idx="1428">
                  <c:v>134</c:v>
                </c:pt>
                <c:pt idx="1429">
                  <c:v>138</c:v>
                </c:pt>
                <c:pt idx="1430">
                  <c:v>139</c:v>
                </c:pt>
                <c:pt idx="1431">
                  <c:v>139</c:v>
                </c:pt>
                <c:pt idx="1432">
                  <c:v>139</c:v>
                </c:pt>
                <c:pt idx="1433">
                  <c:v>143</c:v>
                </c:pt>
                <c:pt idx="1434">
                  <c:v>138</c:v>
                </c:pt>
                <c:pt idx="1435">
                  <c:v>134</c:v>
                </c:pt>
                <c:pt idx="1436">
                  <c:v>134</c:v>
                </c:pt>
                <c:pt idx="1437">
                  <c:v>138</c:v>
                </c:pt>
                <c:pt idx="1438">
                  <c:v>133</c:v>
                </c:pt>
                <c:pt idx="1439">
                  <c:v>133</c:v>
                </c:pt>
                <c:pt idx="1440">
                  <c:v>133</c:v>
                </c:pt>
                <c:pt idx="1441">
                  <c:v>133</c:v>
                </c:pt>
                <c:pt idx="1442">
                  <c:v>137</c:v>
                </c:pt>
                <c:pt idx="1443">
                  <c:v>142</c:v>
                </c:pt>
                <c:pt idx="1444">
                  <c:v>142</c:v>
                </c:pt>
                <c:pt idx="1445">
                  <c:v>142</c:v>
                </c:pt>
                <c:pt idx="1446">
                  <c:v>148</c:v>
                </c:pt>
                <c:pt idx="1447">
                  <c:v>145</c:v>
                </c:pt>
                <c:pt idx="1448">
                  <c:v>150</c:v>
                </c:pt>
                <c:pt idx="1449">
                  <c:v>150</c:v>
                </c:pt>
                <c:pt idx="1450">
                  <c:v>146</c:v>
                </c:pt>
                <c:pt idx="1451">
                  <c:v>146</c:v>
                </c:pt>
                <c:pt idx="1452">
                  <c:v>146</c:v>
                </c:pt>
                <c:pt idx="1453">
                  <c:v>146</c:v>
                </c:pt>
                <c:pt idx="1454">
                  <c:v>142</c:v>
                </c:pt>
                <c:pt idx="1455">
                  <c:v>137</c:v>
                </c:pt>
                <c:pt idx="1456">
                  <c:v>132</c:v>
                </c:pt>
                <c:pt idx="1457">
                  <c:v>132</c:v>
                </c:pt>
                <c:pt idx="1458">
                  <c:v>136</c:v>
                </c:pt>
                <c:pt idx="1459">
                  <c:v>136</c:v>
                </c:pt>
                <c:pt idx="1460">
                  <c:v>136</c:v>
                </c:pt>
                <c:pt idx="1461">
                  <c:v>136</c:v>
                </c:pt>
                <c:pt idx="1462">
                  <c:v>136</c:v>
                </c:pt>
                <c:pt idx="1463">
                  <c:v>136</c:v>
                </c:pt>
                <c:pt idx="1464">
                  <c:v>141</c:v>
                </c:pt>
                <c:pt idx="1465">
                  <c:v>136</c:v>
                </c:pt>
                <c:pt idx="1466">
                  <c:v>136</c:v>
                </c:pt>
                <c:pt idx="1467">
                  <c:v>128</c:v>
                </c:pt>
                <c:pt idx="1468">
                  <c:v>128</c:v>
                </c:pt>
                <c:pt idx="1469">
                  <c:v>128</c:v>
                </c:pt>
                <c:pt idx="1470">
                  <c:v>128</c:v>
                </c:pt>
                <c:pt idx="1471">
                  <c:v>128</c:v>
                </c:pt>
                <c:pt idx="1472">
                  <c:v>128</c:v>
                </c:pt>
                <c:pt idx="1473">
                  <c:v>128</c:v>
                </c:pt>
                <c:pt idx="1474">
                  <c:v>128</c:v>
                </c:pt>
                <c:pt idx="1475">
                  <c:v>128</c:v>
                </c:pt>
                <c:pt idx="1476">
                  <c:v>128</c:v>
                </c:pt>
                <c:pt idx="1477">
                  <c:v>128</c:v>
                </c:pt>
                <c:pt idx="1478">
                  <c:v>128</c:v>
                </c:pt>
                <c:pt idx="1479">
                  <c:v>132</c:v>
                </c:pt>
                <c:pt idx="1480">
                  <c:v>132</c:v>
                </c:pt>
                <c:pt idx="1481">
                  <c:v>132</c:v>
                </c:pt>
                <c:pt idx="1482">
                  <c:v>136</c:v>
                </c:pt>
                <c:pt idx="1483">
                  <c:v>136</c:v>
                </c:pt>
                <c:pt idx="1484">
                  <c:v>136</c:v>
                </c:pt>
                <c:pt idx="1485">
                  <c:v>136</c:v>
                </c:pt>
                <c:pt idx="1486">
                  <c:v>136</c:v>
                </c:pt>
                <c:pt idx="1487">
                  <c:v>135</c:v>
                </c:pt>
                <c:pt idx="1488">
                  <c:v>135</c:v>
                </c:pt>
                <c:pt idx="1489">
                  <c:v>135</c:v>
                </c:pt>
                <c:pt idx="1490">
                  <c:v>140</c:v>
                </c:pt>
                <c:pt idx="1491">
                  <c:v>135</c:v>
                </c:pt>
                <c:pt idx="1492">
                  <c:v>140</c:v>
                </c:pt>
                <c:pt idx="1493">
                  <c:v>140</c:v>
                </c:pt>
                <c:pt idx="1494">
                  <c:v>135</c:v>
                </c:pt>
                <c:pt idx="1495">
                  <c:v>135</c:v>
                </c:pt>
                <c:pt idx="1496">
                  <c:v>135</c:v>
                </c:pt>
                <c:pt idx="1497">
                  <c:v>135</c:v>
                </c:pt>
                <c:pt idx="1498">
                  <c:v>135</c:v>
                </c:pt>
                <c:pt idx="1499">
                  <c:v>135</c:v>
                </c:pt>
                <c:pt idx="1500">
                  <c:v>131</c:v>
                </c:pt>
                <c:pt idx="1501">
                  <c:v>136</c:v>
                </c:pt>
                <c:pt idx="1502">
                  <c:v>141</c:v>
                </c:pt>
                <c:pt idx="1503">
                  <c:v>141</c:v>
                </c:pt>
                <c:pt idx="1504">
                  <c:v>139</c:v>
                </c:pt>
                <c:pt idx="1505">
                  <c:v>134</c:v>
                </c:pt>
                <c:pt idx="1506">
                  <c:v>140</c:v>
                </c:pt>
                <c:pt idx="1507">
                  <c:v>141</c:v>
                </c:pt>
                <c:pt idx="1508">
                  <c:v>141</c:v>
                </c:pt>
                <c:pt idx="1509">
                  <c:v>141</c:v>
                </c:pt>
                <c:pt idx="1510">
                  <c:v>137</c:v>
                </c:pt>
                <c:pt idx="1511">
                  <c:v>138</c:v>
                </c:pt>
                <c:pt idx="1512">
                  <c:v>138</c:v>
                </c:pt>
                <c:pt idx="1513">
                  <c:v>131</c:v>
                </c:pt>
                <c:pt idx="1514">
                  <c:v>131</c:v>
                </c:pt>
                <c:pt idx="1515">
                  <c:v>127</c:v>
                </c:pt>
                <c:pt idx="1516">
                  <c:v>127</c:v>
                </c:pt>
                <c:pt idx="1517">
                  <c:v>131</c:v>
                </c:pt>
                <c:pt idx="1518">
                  <c:v>131</c:v>
                </c:pt>
                <c:pt idx="1519">
                  <c:v>131</c:v>
                </c:pt>
                <c:pt idx="1520">
                  <c:v>137</c:v>
                </c:pt>
                <c:pt idx="1521">
                  <c:v>132</c:v>
                </c:pt>
                <c:pt idx="1522">
                  <c:v>132</c:v>
                </c:pt>
                <c:pt idx="1523">
                  <c:v>132</c:v>
                </c:pt>
                <c:pt idx="1524">
                  <c:v>132</c:v>
                </c:pt>
                <c:pt idx="1525">
                  <c:v>132</c:v>
                </c:pt>
                <c:pt idx="1526">
                  <c:v>132</c:v>
                </c:pt>
                <c:pt idx="1527">
                  <c:v>132</c:v>
                </c:pt>
                <c:pt idx="1528">
                  <c:v>132</c:v>
                </c:pt>
                <c:pt idx="1529">
                  <c:v>132</c:v>
                </c:pt>
                <c:pt idx="1530">
                  <c:v>138</c:v>
                </c:pt>
                <c:pt idx="1531">
                  <c:v>139</c:v>
                </c:pt>
                <c:pt idx="1532">
                  <c:v>132</c:v>
                </c:pt>
                <c:pt idx="1533">
                  <c:v>132</c:v>
                </c:pt>
                <c:pt idx="1534">
                  <c:v>133</c:v>
                </c:pt>
                <c:pt idx="1535">
                  <c:v>133</c:v>
                </c:pt>
                <c:pt idx="1536">
                  <c:v>133</c:v>
                </c:pt>
                <c:pt idx="1537">
                  <c:v>128</c:v>
                </c:pt>
                <c:pt idx="1538">
                  <c:v>124</c:v>
                </c:pt>
                <c:pt idx="1539">
                  <c:v>124</c:v>
                </c:pt>
                <c:pt idx="1540">
                  <c:v>124</c:v>
                </c:pt>
                <c:pt idx="1541">
                  <c:v>120</c:v>
                </c:pt>
                <c:pt idx="1542">
                  <c:v>120</c:v>
                </c:pt>
                <c:pt idx="1543">
                  <c:v>120</c:v>
                </c:pt>
                <c:pt idx="1544">
                  <c:v>120</c:v>
                </c:pt>
                <c:pt idx="1545">
                  <c:v>120</c:v>
                </c:pt>
                <c:pt idx="1546">
                  <c:v>120</c:v>
                </c:pt>
                <c:pt idx="1547">
                  <c:v>120</c:v>
                </c:pt>
                <c:pt idx="1548">
                  <c:v>120</c:v>
                </c:pt>
                <c:pt idx="1549">
                  <c:v>120</c:v>
                </c:pt>
                <c:pt idx="1550">
                  <c:v>125</c:v>
                </c:pt>
                <c:pt idx="1551">
                  <c:v>125</c:v>
                </c:pt>
                <c:pt idx="1552">
                  <c:v>125</c:v>
                </c:pt>
                <c:pt idx="1553">
                  <c:v>130</c:v>
                </c:pt>
                <c:pt idx="1554">
                  <c:v>135</c:v>
                </c:pt>
                <c:pt idx="1555">
                  <c:v>135</c:v>
                </c:pt>
                <c:pt idx="1556">
                  <c:v>128</c:v>
                </c:pt>
                <c:pt idx="1557">
                  <c:v>128</c:v>
                </c:pt>
                <c:pt idx="1558">
                  <c:v>128</c:v>
                </c:pt>
                <c:pt idx="1559">
                  <c:v>133</c:v>
                </c:pt>
                <c:pt idx="1560">
                  <c:v>138</c:v>
                </c:pt>
                <c:pt idx="1561">
                  <c:v>138</c:v>
                </c:pt>
                <c:pt idx="1562">
                  <c:v>134</c:v>
                </c:pt>
                <c:pt idx="1563">
                  <c:v>139</c:v>
                </c:pt>
                <c:pt idx="1564">
                  <c:v>137</c:v>
                </c:pt>
                <c:pt idx="1565">
                  <c:v>133</c:v>
                </c:pt>
                <c:pt idx="1566">
                  <c:v>133</c:v>
                </c:pt>
                <c:pt idx="1567">
                  <c:v>133</c:v>
                </c:pt>
                <c:pt idx="1568">
                  <c:v>132</c:v>
                </c:pt>
                <c:pt idx="1569">
                  <c:v>131</c:v>
                </c:pt>
                <c:pt idx="1570">
                  <c:v>126</c:v>
                </c:pt>
                <c:pt idx="1571">
                  <c:v>126</c:v>
                </c:pt>
                <c:pt idx="1572">
                  <c:v>126</c:v>
                </c:pt>
                <c:pt idx="1573">
                  <c:v>126</c:v>
                </c:pt>
                <c:pt idx="1574">
                  <c:v>126</c:v>
                </c:pt>
                <c:pt idx="1575">
                  <c:v>126</c:v>
                </c:pt>
                <c:pt idx="1576">
                  <c:v>132</c:v>
                </c:pt>
                <c:pt idx="1577">
                  <c:v>137</c:v>
                </c:pt>
                <c:pt idx="1578">
                  <c:v>137</c:v>
                </c:pt>
                <c:pt idx="1579">
                  <c:v>137</c:v>
                </c:pt>
                <c:pt idx="1580">
                  <c:v>130</c:v>
                </c:pt>
                <c:pt idx="1581">
                  <c:v>135</c:v>
                </c:pt>
                <c:pt idx="1582">
                  <c:v>135</c:v>
                </c:pt>
                <c:pt idx="1583">
                  <c:v>127</c:v>
                </c:pt>
                <c:pt idx="1584">
                  <c:v>127</c:v>
                </c:pt>
                <c:pt idx="1585">
                  <c:v>127</c:v>
                </c:pt>
                <c:pt idx="1586">
                  <c:v>127</c:v>
                </c:pt>
                <c:pt idx="1587">
                  <c:v>124</c:v>
                </c:pt>
                <c:pt idx="1588">
                  <c:v>130</c:v>
                </c:pt>
                <c:pt idx="1589">
                  <c:v>130</c:v>
                </c:pt>
                <c:pt idx="1590">
                  <c:v>130</c:v>
                </c:pt>
                <c:pt idx="1591">
                  <c:v>130</c:v>
                </c:pt>
                <c:pt idx="1592">
                  <c:v>125</c:v>
                </c:pt>
                <c:pt idx="1593">
                  <c:v>125</c:v>
                </c:pt>
                <c:pt idx="1594">
                  <c:v>131</c:v>
                </c:pt>
                <c:pt idx="1595">
                  <c:v>131</c:v>
                </c:pt>
                <c:pt idx="1596">
                  <c:v>126</c:v>
                </c:pt>
                <c:pt idx="1597">
                  <c:v>126</c:v>
                </c:pt>
                <c:pt idx="1598">
                  <c:v>126</c:v>
                </c:pt>
                <c:pt idx="1599">
                  <c:v>126</c:v>
                </c:pt>
                <c:pt idx="1600">
                  <c:v>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49-491D-A482-D32833F109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2174047"/>
        <c:axId val="232172383"/>
      </c:lineChart>
      <c:catAx>
        <c:axId val="23217404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172383"/>
        <c:crosses val="autoZero"/>
        <c:auto val="1"/>
        <c:lblAlgn val="ctr"/>
        <c:lblOffset val="100"/>
        <c:noMultiLvlLbl val="0"/>
      </c:catAx>
      <c:valAx>
        <c:axId val="232172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174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log_miasta!$J$1</c:f>
              <c:strCache>
                <c:ptCount val="1"/>
                <c:pt idx="0">
                  <c:v>zadowolenie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log_miasta!$J$2:$J$1602</c:f>
              <c:numCache>
                <c:formatCode>General</c:formatCode>
                <c:ptCount val="1601"/>
                <c:pt idx="0">
                  <c:v>33.762500000000003</c:v>
                </c:pt>
                <c:pt idx="1">
                  <c:v>34.9156770833333</c:v>
                </c:pt>
                <c:pt idx="2">
                  <c:v>34.920811938105103</c:v>
                </c:pt>
                <c:pt idx="3">
                  <c:v>35.315024115925702</c:v>
                </c:pt>
                <c:pt idx="4">
                  <c:v>32.307086876512003</c:v>
                </c:pt>
                <c:pt idx="5">
                  <c:v>30.823583003621899</c:v>
                </c:pt>
                <c:pt idx="6">
                  <c:v>30.114500341578601</c:v>
                </c:pt>
                <c:pt idx="7">
                  <c:v>30.070430042557899</c:v>
                </c:pt>
                <c:pt idx="8">
                  <c:v>33.679302181244999</c:v>
                </c:pt>
                <c:pt idx="9">
                  <c:v>34.266169967823998</c:v>
                </c:pt>
                <c:pt idx="10">
                  <c:v>34.2480089299087</c:v>
                </c:pt>
                <c:pt idx="11">
                  <c:v>33.675917732221798</c:v>
                </c:pt>
                <c:pt idx="12">
                  <c:v>33.652987315770403</c:v>
                </c:pt>
                <c:pt idx="13">
                  <c:v>33.183757149447601</c:v>
                </c:pt>
                <c:pt idx="14">
                  <c:v>32.630385831890699</c:v>
                </c:pt>
                <c:pt idx="15">
                  <c:v>32.599301999308103</c:v>
                </c:pt>
                <c:pt idx="16">
                  <c:v>32.689709061725502</c:v>
                </c:pt>
                <c:pt idx="17">
                  <c:v>32.019220119105398</c:v>
                </c:pt>
                <c:pt idx="18">
                  <c:v>35.039557982978501</c:v>
                </c:pt>
                <c:pt idx="19">
                  <c:v>34.5922787630832</c:v>
                </c:pt>
                <c:pt idx="20">
                  <c:v>34.616632801592402</c:v>
                </c:pt>
                <c:pt idx="21">
                  <c:v>35.831651898252602</c:v>
                </c:pt>
                <c:pt idx="22">
                  <c:v>36.214173911834401</c:v>
                </c:pt>
                <c:pt idx="23">
                  <c:v>36.171991990841299</c:v>
                </c:pt>
                <c:pt idx="24">
                  <c:v>36.614789438556301</c:v>
                </c:pt>
                <c:pt idx="25">
                  <c:v>36.572871883502401</c:v>
                </c:pt>
                <c:pt idx="26">
                  <c:v>39.849003824050399</c:v>
                </c:pt>
                <c:pt idx="27">
                  <c:v>39.863372823789597</c:v>
                </c:pt>
                <c:pt idx="28">
                  <c:v>41.117821810630602</c:v>
                </c:pt>
                <c:pt idx="29">
                  <c:v>37.298762376362397</c:v>
                </c:pt>
                <c:pt idx="30">
                  <c:v>38.172362992878703</c:v>
                </c:pt>
                <c:pt idx="31">
                  <c:v>38.088475276284498</c:v>
                </c:pt>
                <c:pt idx="32">
                  <c:v>38.088107347703001</c:v>
                </c:pt>
                <c:pt idx="33">
                  <c:v>37.5637035255358</c:v>
                </c:pt>
                <c:pt idx="34">
                  <c:v>36.002461587447698</c:v>
                </c:pt>
                <c:pt idx="35">
                  <c:v>39.205250923962602</c:v>
                </c:pt>
                <c:pt idx="36">
                  <c:v>37.791289305344797</c:v>
                </c:pt>
                <c:pt idx="37">
                  <c:v>37.697778555918497</c:v>
                </c:pt>
                <c:pt idx="38">
                  <c:v>37.784706456575996</c:v>
                </c:pt>
                <c:pt idx="39">
                  <c:v>39.562378630814699</c:v>
                </c:pt>
                <c:pt idx="40">
                  <c:v>40.568256046626303</c:v>
                </c:pt>
                <c:pt idx="41">
                  <c:v>42.513398498020202</c:v>
                </c:pt>
                <c:pt idx="42">
                  <c:v>42.360320517458597</c:v>
                </c:pt>
                <c:pt idx="43">
                  <c:v>44.639128037194098</c:v>
                </c:pt>
                <c:pt idx="44">
                  <c:v>45.602778817553002</c:v>
                </c:pt>
                <c:pt idx="45">
                  <c:v>45.472185994858897</c:v>
                </c:pt>
                <c:pt idx="46">
                  <c:v>46.1064008086733</c:v>
                </c:pt>
                <c:pt idx="47">
                  <c:v>46.109158264385499</c:v>
                </c:pt>
                <c:pt idx="48">
                  <c:v>46.109170253323398</c:v>
                </c:pt>
                <c:pt idx="49">
                  <c:v>46.122213783710102</c:v>
                </c:pt>
                <c:pt idx="50">
                  <c:v>46.122270494711699</c:v>
                </c:pt>
                <c:pt idx="51">
                  <c:v>45.489706798678398</c:v>
                </c:pt>
                <c:pt idx="52">
                  <c:v>45.4869684276999</c:v>
                </c:pt>
                <c:pt idx="53">
                  <c:v>45.0540561403796</c:v>
                </c:pt>
                <c:pt idx="54">
                  <c:v>44.290277299308997</c:v>
                </c:pt>
                <c:pt idx="55">
                  <c:v>44.598659209087899</c:v>
                </c:pt>
                <c:pt idx="56">
                  <c:v>44.928998524714601</c:v>
                </c:pt>
                <c:pt idx="57">
                  <c:v>44.700991335604797</c:v>
                </c:pt>
                <c:pt idx="58">
                  <c:v>45.262774854266603</c:v>
                </c:pt>
                <c:pt idx="59">
                  <c:v>45.131007683351797</c:v>
                </c:pt>
                <c:pt idx="60">
                  <c:v>46.693207825469003</c:v>
                </c:pt>
                <c:pt idx="61">
                  <c:v>47.704299600976</c:v>
                </c:pt>
                <c:pt idx="62">
                  <c:v>47.734650647623198</c:v>
                </c:pt>
                <c:pt idx="63">
                  <c:v>46.184201080377598</c:v>
                </c:pt>
                <c:pt idx="64">
                  <c:v>44.130104315001603</c:v>
                </c:pt>
                <c:pt idx="65">
                  <c:v>42.3712504496336</c:v>
                </c:pt>
                <c:pt idx="66">
                  <c:v>43.885220907110401</c:v>
                </c:pt>
                <c:pt idx="67">
                  <c:v>43.460712159082298</c:v>
                </c:pt>
                <c:pt idx="68">
                  <c:v>42.748758421283597</c:v>
                </c:pt>
                <c:pt idx="69">
                  <c:v>43.1877629116793</c:v>
                </c:pt>
                <c:pt idx="70">
                  <c:v>42.837715720650898</c:v>
                </c:pt>
                <c:pt idx="71">
                  <c:v>44.565827106097203</c:v>
                </c:pt>
                <c:pt idx="72">
                  <c:v>44.955218142086203</c:v>
                </c:pt>
                <c:pt idx="73">
                  <c:v>42.7680481465325</c:v>
                </c:pt>
                <c:pt idx="74">
                  <c:v>44.277974455564497</c:v>
                </c:pt>
                <c:pt idx="75">
                  <c:v>43.683596456890797</c:v>
                </c:pt>
                <c:pt idx="76">
                  <c:v>44.372032602819203</c:v>
                </c:pt>
                <c:pt idx="77">
                  <c:v>43.126060225763098</c:v>
                </c:pt>
                <c:pt idx="78">
                  <c:v>44.8245753657758</c:v>
                </c:pt>
                <c:pt idx="79">
                  <c:v>43.930577576677102</c:v>
                </c:pt>
                <c:pt idx="80">
                  <c:v>42.446053981015702</c:v>
                </c:pt>
                <c:pt idx="81">
                  <c:v>40.971871476313297</c:v>
                </c:pt>
                <c:pt idx="82">
                  <c:v>41.141510178009902</c:v>
                </c:pt>
                <c:pt idx="83">
                  <c:v>41.009191030806903</c:v>
                </c:pt>
                <c:pt idx="84">
                  <c:v>40.442099532321002</c:v>
                </c:pt>
                <c:pt idx="85">
                  <c:v>40.439665663228801</c:v>
                </c:pt>
                <c:pt idx="86">
                  <c:v>40.439655217438698</c:v>
                </c:pt>
                <c:pt idx="87">
                  <c:v>39.898882640418101</c:v>
                </c:pt>
                <c:pt idx="88">
                  <c:v>39.810724818199198</c:v>
                </c:pt>
                <c:pt idx="89">
                  <c:v>39.810346458447199</c:v>
                </c:pt>
                <c:pt idx="90">
                  <c:v>41.037812645744403</c:v>
                </c:pt>
                <c:pt idx="91">
                  <c:v>41.163252414788602</c:v>
                </c:pt>
                <c:pt idx="92">
                  <c:v>40.240013899208499</c:v>
                </c:pt>
                <c:pt idx="93">
                  <c:v>40.098893676166803</c:v>
                </c:pt>
                <c:pt idx="94">
                  <c:v>40.098293164579403</c:v>
                </c:pt>
                <c:pt idx="95">
                  <c:v>40.098290609210899</c:v>
                </c:pt>
                <c:pt idx="96">
                  <c:v>39.940843789826403</c:v>
                </c:pt>
                <c:pt idx="97">
                  <c:v>40.450812101233304</c:v>
                </c:pt>
                <c:pt idx="98">
                  <c:v>39.857842424157703</c:v>
                </c:pt>
                <c:pt idx="99">
                  <c:v>39.711262044170098</c:v>
                </c:pt>
                <c:pt idx="100">
                  <c:v>39.968984093804899</c:v>
                </c:pt>
                <c:pt idx="101">
                  <c:v>40.033910570611901</c:v>
                </c:pt>
                <c:pt idx="102">
                  <c:v>39.672484725832298</c:v>
                </c:pt>
                <c:pt idx="103">
                  <c:v>40.373074403088602</c:v>
                </c:pt>
                <c:pt idx="104">
                  <c:v>40.376055635757801</c:v>
                </c:pt>
                <c:pt idx="105">
                  <c:v>42.1633023644074</c:v>
                </c:pt>
                <c:pt idx="106">
                  <c:v>40.515588520699602</c:v>
                </c:pt>
                <c:pt idx="107">
                  <c:v>41.687300376683801</c:v>
                </c:pt>
                <c:pt idx="108">
                  <c:v>44.173137448411403</c:v>
                </c:pt>
                <c:pt idx="109">
                  <c:v>42.507119733822996</c:v>
                </c:pt>
                <c:pt idx="110">
                  <c:v>42.159604764824699</c:v>
                </c:pt>
                <c:pt idx="111">
                  <c:v>40.221955764956697</c:v>
                </c:pt>
                <c:pt idx="112">
                  <c:v>40.017965769212502</c:v>
                </c:pt>
                <c:pt idx="113">
                  <c:v>39.474652397327098</c:v>
                </c:pt>
                <c:pt idx="114">
                  <c:v>40.470357183110998</c:v>
                </c:pt>
                <c:pt idx="115">
                  <c:v>39.613798975456099</c:v>
                </c:pt>
                <c:pt idx="116">
                  <c:v>38.973054004115802</c:v>
                </c:pt>
                <c:pt idx="117">
                  <c:v>39.307903181451898</c:v>
                </c:pt>
                <c:pt idx="118">
                  <c:v>39.060117240258201</c:v>
                </c:pt>
                <c:pt idx="119">
                  <c:v>38.3657988119338</c:v>
                </c:pt>
                <c:pt idx="120">
                  <c:v>37.553831794192099</c:v>
                </c:pt>
                <c:pt idx="121">
                  <c:v>37.634116451021697</c:v>
                </c:pt>
                <c:pt idx="122">
                  <c:v>37.7976322864059</c:v>
                </c:pt>
                <c:pt idx="123">
                  <c:v>36.731370846386604</c:v>
                </c:pt>
                <c:pt idx="124">
                  <c:v>36.714357200194002</c:v>
                </c:pt>
                <c:pt idx="125">
                  <c:v>36.584578900419203</c:v>
                </c:pt>
                <c:pt idx="126">
                  <c:v>36.584035894980801</c:v>
                </c:pt>
                <c:pt idx="127">
                  <c:v>36.525456217133801</c:v>
                </c:pt>
                <c:pt idx="128">
                  <c:v>37.433160904674203</c:v>
                </c:pt>
                <c:pt idx="129">
                  <c:v>37.360138170436102</c:v>
                </c:pt>
                <c:pt idx="130">
                  <c:v>36.843167242376801</c:v>
                </c:pt>
                <c:pt idx="131">
                  <c:v>36.480677042499401</c:v>
                </c:pt>
                <c:pt idx="132">
                  <c:v>36.396185381918997</c:v>
                </c:pt>
                <c:pt idx="133">
                  <c:v>37.549361765070202</c:v>
                </c:pt>
                <c:pt idx="134">
                  <c:v>37.101443643657298</c:v>
                </c:pt>
                <c:pt idx="135">
                  <c:v>37.099592742329101</c:v>
                </c:pt>
                <c:pt idx="136">
                  <c:v>38.756609887364903</c:v>
                </c:pt>
                <c:pt idx="137">
                  <c:v>38.4287463218486</c:v>
                </c:pt>
                <c:pt idx="138">
                  <c:v>38.605077464139796</c:v>
                </c:pt>
                <c:pt idx="139">
                  <c:v>38.560351559769103</c:v>
                </c:pt>
                <c:pt idx="140">
                  <c:v>38.349422940329603</c:v>
                </c:pt>
                <c:pt idx="141">
                  <c:v>38.348551334464098</c:v>
                </c:pt>
                <c:pt idx="142">
                  <c:v>36.360944427001897</c:v>
                </c:pt>
                <c:pt idx="143">
                  <c:v>36.794879935648702</c:v>
                </c:pt>
                <c:pt idx="144">
                  <c:v>36.147912727006798</c:v>
                </c:pt>
                <c:pt idx="145">
                  <c:v>35.273338482343</c:v>
                </c:pt>
                <c:pt idx="146">
                  <c:v>37.087906357365</c:v>
                </c:pt>
                <c:pt idx="147">
                  <c:v>35.1078012659395</c:v>
                </c:pt>
                <c:pt idx="148">
                  <c:v>37.347552897793101</c:v>
                </c:pt>
                <c:pt idx="149">
                  <c:v>35.811353524371</c:v>
                </c:pt>
                <c:pt idx="150">
                  <c:v>35.722360964976701</c:v>
                </c:pt>
                <c:pt idx="151">
                  <c:v>35.292241161012299</c:v>
                </c:pt>
                <c:pt idx="152">
                  <c:v>33.426827442814101</c:v>
                </c:pt>
                <c:pt idx="153">
                  <c:v>33.972838129928903</c:v>
                </c:pt>
                <c:pt idx="154">
                  <c:v>34.400714207148397</c:v>
                </c:pt>
                <c:pt idx="155">
                  <c:v>34.447936835566701</c:v>
                </c:pt>
                <c:pt idx="156">
                  <c:v>34.377884036510601</c:v>
                </c:pt>
                <c:pt idx="157">
                  <c:v>34.389991256349198</c:v>
                </c:pt>
                <c:pt idx="158">
                  <c:v>34.261942112629498</c:v>
                </c:pt>
                <c:pt idx="159">
                  <c:v>33.831660917820699</c:v>
                </c:pt>
                <c:pt idx="160">
                  <c:v>33.829882896354597</c:v>
                </c:pt>
                <c:pt idx="161">
                  <c:v>36.243098689654303</c:v>
                </c:pt>
                <c:pt idx="162">
                  <c:v>36.608442556568797</c:v>
                </c:pt>
                <c:pt idx="163">
                  <c:v>36.969456374200597</c:v>
                </c:pt>
                <c:pt idx="164">
                  <c:v>36.970948166835498</c:v>
                </c:pt>
                <c:pt idx="165">
                  <c:v>38.665169207300899</c:v>
                </c:pt>
                <c:pt idx="166">
                  <c:v>39.027542021517696</c:v>
                </c:pt>
                <c:pt idx="167">
                  <c:v>39.0290394298409</c:v>
                </c:pt>
                <c:pt idx="168">
                  <c:v>39.136483634007597</c:v>
                </c:pt>
                <c:pt idx="169">
                  <c:v>37.2195722464215</c:v>
                </c:pt>
                <c:pt idx="170">
                  <c:v>37.211651124985202</c:v>
                </c:pt>
                <c:pt idx="171">
                  <c:v>36.951287814566001</c:v>
                </c:pt>
                <c:pt idx="172">
                  <c:v>36.437815238903099</c:v>
                </c:pt>
                <c:pt idx="173">
                  <c:v>36.766271963797102</c:v>
                </c:pt>
                <c:pt idx="174">
                  <c:v>36.895728396544598</c:v>
                </c:pt>
                <c:pt idx="175">
                  <c:v>36.768164166927797</c:v>
                </c:pt>
                <c:pt idx="176">
                  <c:v>36.542255819616898</c:v>
                </c:pt>
                <c:pt idx="177">
                  <c:v>35.664782945759697</c:v>
                </c:pt>
                <c:pt idx="178">
                  <c:v>35.788743962739701</c:v>
                </c:pt>
                <c:pt idx="179">
                  <c:v>35.661682073920701</c:v>
                </c:pt>
                <c:pt idx="180">
                  <c:v>35.311364946806201</c:v>
                </c:pt>
                <c:pt idx="181">
                  <c:v>35.301692859863401</c:v>
                </c:pt>
                <c:pt idx="182">
                  <c:v>36.7707888595056</c:v>
                </c:pt>
                <c:pt idx="183">
                  <c:v>36.649262505594599</c:v>
                </c:pt>
                <c:pt idx="184">
                  <c:v>36.648762397142299</c:v>
                </c:pt>
                <c:pt idx="185">
                  <c:v>36.648760339082799</c:v>
                </c:pt>
                <c:pt idx="186">
                  <c:v>35.710488725675198</c:v>
                </c:pt>
                <c:pt idx="187">
                  <c:v>35.356833286936897</c:v>
                </c:pt>
                <c:pt idx="188">
                  <c:v>33.3759540464483</c:v>
                </c:pt>
                <c:pt idx="189">
                  <c:v>35.347226148339203</c:v>
                </c:pt>
                <c:pt idx="190">
                  <c:v>35.355338379211197</c:v>
                </c:pt>
                <c:pt idx="191">
                  <c:v>35.482943779338299</c:v>
                </c:pt>
                <c:pt idx="192">
                  <c:v>36.4814874745054</c:v>
                </c:pt>
                <c:pt idx="193">
                  <c:v>34.936399538829903</c:v>
                </c:pt>
                <c:pt idx="194">
                  <c:v>36.4792475390935</c:v>
                </c:pt>
                <c:pt idx="195">
                  <c:v>34.514259211225699</c:v>
                </c:pt>
                <c:pt idx="196">
                  <c:v>34.928337127914801</c:v>
                </c:pt>
                <c:pt idx="197">
                  <c:v>34.452768722971001</c:v>
                </c:pt>
                <c:pt idx="198">
                  <c:v>34.324297015195803</c:v>
                </c:pt>
                <c:pt idx="199">
                  <c:v>34.323772640878303</c:v>
                </c:pt>
                <c:pt idx="200">
                  <c:v>34.409484786289298</c:v>
                </c:pt>
                <c:pt idx="201">
                  <c:v>34.409834631780697</c:v>
                </c:pt>
                <c:pt idx="202">
                  <c:v>34.324121774007203</c:v>
                </c:pt>
                <c:pt idx="203">
                  <c:v>34.450302537852998</c:v>
                </c:pt>
                <c:pt idx="204">
                  <c:v>34.536531847093201</c:v>
                </c:pt>
                <c:pt idx="205">
                  <c:v>35.210353191212597</c:v>
                </c:pt>
                <c:pt idx="206">
                  <c:v>35.204107126793502</c:v>
                </c:pt>
                <c:pt idx="207">
                  <c:v>37.086195557425903</c:v>
                </c:pt>
                <c:pt idx="208">
                  <c:v>35.642626811208999</c:v>
                </c:pt>
                <c:pt idx="209">
                  <c:v>35.510742385411397</c:v>
                </c:pt>
                <c:pt idx="210">
                  <c:v>34.8923200909976</c:v>
                </c:pt>
                <c:pt idx="211">
                  <c:v>33.942651707686899</c:v>
                </c:pt>
                <c:pt idx="212">
                  <c:v>32.682693706128802</c:v>
                </c:pt>
                <c:pt idx="213">
                  <c:v>32.173506884984199</c:v>
                </c:pt>
                <c:pt idx="214">
                  <c:v>32.171437019857599</c:v>
                </c:pt>
                <c:pt idx="215">
                  <c:v>32.423461126096903</c:v>
                </c:pt>
                <c:pt idx="216">
                  <c:v>34.404160411081698</c:v>
                </c:pt>
                <c:pt idx="217">
                  <c:v>34.0502192729193</c:v>
                </c:pt>
                <c:pt idx="218">
                  <c:v>34.4779361104166</c:v>
                </c:pt>
                <c:pt idx="219">
                  <c:v>32.9493033850624</c:v>
                </c:pt>
                <c:pt idx="220">
                  <c:v>32.394956868488102</c:v>
                </c:pt>
                <c:pt idx="221">
                  <c:v>31.977399019630901</c:v>
                </c:pt>
                <c:pt idx="222">
                  <c:v>32.4757153186275</c:v>
                </c:pt>
                <c:pt idx="223">
                  <c:v>32.477724658542797</c:v>
                </c:pt>
                <c:pt idx="224">
                  <c:v>32.477732760719903</c:v>
                </c:pt>
                <c:pt idx="225">
                  <c:v>32.566442470809299</c:v>
                </c:pt>
                <c:pt idx="226">
                  <c:v>33.167606622866103</c:v>
                </c:pt>
                <c:pt idx="227">
                  <c:v>32.863579058963097</c:v>
                </c:pt>
                <c:pt idx="228">
                  <c:v>33.289772496205401</c:v>
                </c:pt>
                <c:pt idx="229">
                  <c:v>33.291491018129797</c:v>
                </c:pt>
                <c:pt idx="230">
                  <c:v>32.045530205718201</c:v>
                </c:pt>
                <c:pt idx="231">
                  <c:v>32.947764234700401</c:v>
                </c:pt>
                <c:pt idx="232">
                  <c:v>32.951402275139898</c:v>
                </c:pt>
                <c:pt idx="233">
                  <c:v>32.951416944657801</c:v>
                </c:pt>
                <c:pt idx="234">
                  <c:v>32.778029907034899</c:v>
                </c:pt>
                <c:pt idx="235">
                  <c:v>31.8741049593025</c:v>
                </c:pt>
                <c:pt idx="236">
                  <c:v>31.8341697780617</c:v>
                </c:pt>
                <c:pt idx="237">
                  <c:v>31.430782942653401</c:v>
                </c:pt>
                <c:pt idx="238">
                  <c:v>31.142866060252601</c:v>
                </c:pt>
                <c:pt idx="239">
                  <c:v>31.141705105081599</c:v>
                </c:pt>
                <c:pt idx="240">
                  <c:v>31.7425068754237</c:v>
                </c:pt>
                <c:pt idx="241">
                  <c:v>32.942510108368602</c:v>
                </c:pt>
                <c:pt idx="242">
                  <c:v>32.7658972181789</c:v>
                </c:pt>
                <c:pt idx="243">
                  <c:v>32.676475392008697</c:v>
                </c:pt>
                <c:pt idx="244">
                  <c:v>32.861598691096802</c:v>
                </c:pt>
                <c:pt idx="245">
                  <c:v>35.217183865689897</c:v>
                </c:pt>
                <c:pt idx="246">
                  <c:v>35.3718434833294</c:v>
                </c:pt>
                <c:pt idx="247">
                  <c:v>33.848273562432702</c:v>
                </c:pt>
                <c:pt idx="248">
                  <c:v>34.826001103074297</c:v>
                </c:pt>
                <c:pt idx="249">
                  <c:v>35.672685488318798</c:v>
                </c:pt>
                <c:pt idx="250">
                  <c:v>35.821260828581899</c:v>
                </c:pt>
                <c:pt idx="251">
                  <c:v>35.809763148502299</c:v>
                </c:pt>
                <c:pt idx="252">
                  <c:v>35.100039367534201</c:v>
                </c:pt>
                <c:pt idx="253">
                  <c:v>34.000403384546502</c:v>
                </c:pt>
                <c:pt idx="254">
                  <c:v>34.1088725942925</c:v>
                </c:pt>
                <c:pt idx="255">
                  <c:v>35.806890615299501</c:v>
                </c:pt>
                <c:pt idx="256">
                  <c:v>35.676640687964898</c:v>
                </c:pt>
                <c:pt idx="257">
                  <c:v>35.676115486645003</c:v>
                </c:pt>
                <c:pt idx="258">
                  <c:v>32.9624036914784</c:v>
                </c:pt>
                <c:pt idx="259">
                  <c:v>32.951461305207502</c:v>
                </c:pt>
                <c:pt idx="260">
                  <c:v>31.3707720213919</c:v>
                </c:pt>
                <c:pt idx="261">
                  <c:v>30.735366016215199</c:v>
                </c:pt>
                <c:pt idx="262">
                  <c:v>30.752965185549201</c:v>
                </c:pt>
                <c:pt idx="263">
                  <c:v>29.523197440264301</c:v>
                </c:pt>
                <c:pt idx="264">
                  <c:v>29.4980774090333</c:v>
                </c:pt>
                <c:pt idx="265">
                  <c:v>29.497976118584798</c:v>
                </c:pt>
                <c:pt idx="266">
                  <c:v>29.497975710155501</c:v>
                </c:pt>
                <c:pt idx="267">
                  <c:v>29.497975708508601</c:v>
                </c:pt>
                <c:pt idx="268">
                  <c:v>29.497975708502</c:v>
                </c:pt>
                <c:pt idx="269">
                  <c:v>31.776201514953598</c:v>
                </c:pt>
                <c:pt idx="270">
                  <c:v>29.680549199657001</c:v>
                </c:pt>
                <c:pt idx="271">
                  <c:v>28.518873182256598</c:v>
                </c:pt>
                <c:pt idx="272">
                  <c:v>28.5141890047671</c:v>
                </c:pt>
                <c:pt idx="273">
                  <c:v>27.986000759055202</c:v>
                </c:pt>
                <c:pt idx="274">
                  <c:v>28.119944003036199</c:v>
                </c:pt>
                <c:pt idx="275">
                  <c:v>26.7044797760121</c:v>
                </c:pt>
                <c:pt idx="276">
                  <c:v>26.318817919103999</c:v>
                </c:pt>
                <c:pt idx="277">
                  <c:v>25.698481346291199</c:v>
                </c:pt>
                <c:pt idx="278">
                  <c:v>25.3055716388298</c:v>
                </c:pt>
                <c:pt idx="279">
                  <c:v>24.846450681106401</c:v>
                </c:pt>
                <c:pt idx="280">
                  <c:v>24.844628772543999</c:v>
                </c:pt>
                <c:pt idx="281">
                  <c:v>25.162727604671399</c:v>
                </c:pt>
                <c:pt idx="282">
                  <c:v>25.391086564161998</c:v>
                </c:pt>
                <c:pt idx="283">
                  <c:v>27.499566081928901</c:v>
                </c:pt>
                <c:pt idx="284">
                  <c:v>28.1254962792108</c:v>
                </c:pt>
                <c:pt idx="285">
                  <c:v>27.714783715393601</c:v>
                </c:pt>
                <c:pt idx="286">
                  <c:v>27.713153903632499</c:v>
                </c:pt>
                <c:pt idx="287">
                  <c:v>28.054417277395299</c:v>
                </c:pt>
                <c:pt idx="288">
                  <c:v>27.932755624116599</c:v>
                </c:pt>
                <c:pt idx="289">
                  <c:v>27.9322728397782</c:v>
                </c:pt>
                <c:pt idx="290">
                  <c:v>28.206080447776898</c:v>
                </c:pt>
                <c:pt idx="291">
                  <c:v>28.330182858919699</c:v>
                </c:pt>
                <c:pt idx="292">
                  <c:v>28.406072154202</c:v>
                </c:pt>
                <c:pt idx="293">
                  <c:v>27.926506214048199</c:v>
                </c:pt>
                <c:pt idx="294">
                  <c:v>26.2526739376049</c:v>
                </c:pt>
                <c:pt idx="295">
                  <c:v>24.510880134140699</c:v>
                </c:pt>
                <c:pt idx="296">
                  <c:v>24.503995573652698</c:v>
                </c:pt>
                <c:pt idx="297">
                  <c:v>24.503968361951198</c:v>
                </c:pt>
                <c:pt idx="298">
                  <c:v>26.1759050132883</c:v>
                </c:pt>
                <c:pt idx="299">
                  <c:v>25.788094114225501</c:v>
                </c:pt>
                <c:pt idx="300">
                  <c:v>24.164520055567799</c:v>
                </c:pt>
                <c:pt idx="301">
                  <c:v>24.221120157699001</c:v>
                </c:pt>
                <c:pt idx="302">
                  <c:v>23.941815433691701</c:v>
                </c:pt>
                <c:pt idx="303">
                  <c:v>23.5667000607625</c:v>
                </c:pt>
                <c:pt idx="304">
                  <c:v>23.5061681104754</c:v>
                </c:pt>
                <c:pt idx="305">
                  <c:v>23.627977039805</c:v>
                </c:pt>
                <c:pt idx="306">
                  <c:v>23.770188885983401</c:v>
                </c:pt>
                <c:pt idx="307">
                  <c:v>22.1368905074251</c:v>
                </c:pt>
                <c:pt idx="308">
                  <c:v>21.736759411446499</c:v>
                </c:pt>
                <c:pt idx="309">
                  <c:v>23.400538422879698</c:v>
                </c:pt>
                <c:pt idx="310">
                  <c:v>22.1354351906412</c:v>
                </c:pt>
                <c:pt idx="311">
                  <c:v>23.402108012561499</c:v>
                </c:pt>
                <c:pt idx="312">
                  <c:v>21.741740582726599</c:v>
                </c:pt>
                <c:pt idx="313">
                  <c:v>22.109219451112999</c:v>
                </c:pt>
                <c:pt idx="314">
                  <c:v>21.808271448827799</c:v>
                </c:pt>
                <c:pt idx="315">
                  <c:v>21.826699103720799</c:v>
                </c:pt>
                <c:pt idx="316">
                  <c:v>21.873830192563599</c:v>
                </c:pt>
                <c:pt idx="317">
                  <c:v>21.854407177225699</c:v>
                </c:pt>
                <c:pt idx="318">
                  <c:v>21.8543310085381</c:v>
                </c:pt>
                <c:pt idx="319">
                  <c:v>21.136683651013801</c:v>
                </c:pt>
                <c:pt idx="320">
                  <c:v>20.506418367258799</c:v>
                </c:pt>
                <c:pt idx="321">
                  <c:v>21.790221248499002</c:v>
                </c:pt>
                <c:pt idx="322">
                  <c:v>20.4266283186215</c:v>
                </c:pt>
                <c:pt idx="323">
                  <c:v>21.0565750130142</c:v>
                </c:pt>
                <c:pt idx="324">
                  <c:v>18.862966960835301</c:v>
                </c:pt>
                <c:pt idx="325">
                  <c:v>19.372011635140499</c:v>
                </c:pt>
                <c:pt idx="326">
                  <c:v>21.754470165876999</c:v>
                </c:pt>
                <c:pt idx="327">
                  <c:v>21.268866945102602</c:v>
                </c:pt>
                <c:pt idx="328">
                  <c:v>20.5963050275599</c:v>
                </c:pt>
                <c:pt idx="329">
                  <c:v>20.5936361310617</c:v>
                </c:pt>
                <c:pt idx="330">
                  <c:v>20.922990619567699</c:v>
                </c:pt>
                <c:pt idx="331">
                  <c:v>20.418667947112901</c:v>
                </c:pt>
                <c:pt idx="332">
                  <c:v>19.0056073831901</c:v>
                </c:pt>
                <c:pt idx="333">
                  <c:v>19.000022163569898</c:v>
                </c:pt>
                <c:pt idx="334">
                  <c:v>20.3438736053896</c:v>
                </c:pt>
                <c:pt idx="335">
                  <c:v>18.475667484606198</c:v>
                </c:pt>
                <c:pt idx="336">
                  <c:v>18.308959320805499</c:v>
                </c:pt>
                <c:pt idx="337">
                  <c:v>20.073529957111599</c:v>
                </c:pt>
                <c:pt idx="338">
                  <c:v>20.048294119828402</c:v>
                </c:pt>
                <c:pt idx="339">
                  <c:v>19.796193176479299</c:v>
                </c:pt>
                <c:pt idx="340">
                  <c:v>18.559184772705901</c:v>
                </c:pt>
                <c:pt idx="341">
                  <c:v>17.965547692949801</c:v>
                </c:pt>
                <c:pt idx="342">
                  <c:v>18.824349174256898</c:v>
                </c:pt>
                <c:pt idx="343">
                  <c:v>17.987090850301801</c:v>
                </c:pt>
                <c:pt idx="344">
                  <c:v>16.853606060366999</c:v>
                </c:pt>
                <c:pt idx="345">
                  <c:v>16.560380512440499</c:v>
                </c:pt>
                <c:pt idx="346">
                  <c:v>16.518538132164299</c:v>
                </c:pt>
                <c:pt idx="347">
                  <c:v>16.9614574720819</c:v>
                </c:pt>
                <c:pt idx="348">
                  <c:v>17.471388038504301</c:v>
                </c:pt>
                <c:pt idx="349">
                  <c:v>15.579151983896301</c:v>
                </c:pt>
                <c:pt idx="350">
                  <c:v>15.490159154405999</c:v>
                </c:pt>
                <c:pt idx="351">
                  <c:v>15.937207122082601</c:v>
                </c:pt>
                <c:pt idx="352">
                  <c:v>15.3276810004942</c:v>
                </c:pt>
                <c:pt idx="353">
                  <c:v>16.630978111113102</c:v>
                </c:pt>
                <c:pt idx="354">
                  <c:v>18.931510368665698</c:v>
                </c:pt>
                <c:pt idx="355">
                  <c:v>19.506091533483598</c:v>
                </c:pt>
                <c:pt idx="356">
                  <c:v>19.746834432057302</c:v>
                </c:pt>
                <c:pt idx="357">
                  <c:v>20.096795040136399</c:v>
                </c:pt>
                <c:pt idx="358">
                  <c:v>20.170624659745201</c:v>
                </c:pt>
                <c:pt idx="359">
                  <c:v>21.690087764509499</c:v>
                </c:pt>
                <c:pt idx="360">
                  <c:v>21.658255692614901</c:v>
                </c:pt>
                <c:pt idx="361">
                  <c:v>20.224077683798299</c:v>
                </c:pt>
                <c:pt idx="362">
                  <c:v>20.3966982029097</c:v>
                </c:pt>
                <c:pt idx="363">
                  <c:v>20.116087704249601</c:v>
                </c:pt>
                <c:pt idx="364">
                  <c:v>19.608084758245699</c:v>
                </c:pt>
                <c:pt idx="365">
                  <c:v>19.103831581258401</c:v>
                </c:pt>
                <c:pt idx="366">
                  <c:v>19.367526715532701</c:v>
                </c:pt>
                <c:pt idx="367">
                  <c:v>17.703224902166099</c:v>
                </c:pt>
                <c:pt idx="368">
                  <c:v>17.397912709672902</c:v>
                </c:pt>
                <c:pt idx="369">
                  <c:v>17.354613078612001</c:v>
                </c:pt>
                <c:pt idx="370">
                  <c:v>17.198968962515099</c:v>
                </c:pt>
                <c:pt idx="371">
                  <c:v>16.857978861187</c:v>
                </c:pt>
                <c:pt idx="372">
                  <c:v>17.033016717904101</c:v>
                </c:pt>
                <c:pt idx="373">
                  <c:v>15.2984580534365</c:v>
                </c:pt>
                <c:pt idx="374">
                  <c:v>14.148312848964</c:v>
                </c:pt>
                <c:pt idx="375">
                  <c:v>11.492219801886399</c:v>
                </c:pt>
                <c:pt idx="376">
                  <c:v>11.4810597470667</c:v>
                </c:pt>
                <c:pt idx="377">
                  <c:v>11.481012856080101</c:v>
                </c:pt>
                <c:pt idx="378">
                  <c:v>10.6028613985549</c:v>
                </c:pt>
                <c:pt idx="379">
                  <c:v>12.521900692697599</c:v>
                </c:pt>
                <c:pt idx="380">
                  <c:v>12.5301369128441</c:v>
                </c:pt>
                <c:pt idx="381">
                  <c:v>14.4957647900124</c:v>
                </c:pt>
                <c:pt idx="382">
                  <c:v>13.6746539947162</c:v>
                </c:pt>
                <c:pt idx="383">
                  <c:v>15.309665128865401</c:v>
                </c:pt>
                <c:pt idx="384">
                  <c:v>15.3169318450171</c:v>
                </c:pt>
                <c:pt idx="385">
                  <c:v>15.1391863637556</c:v>
                </c:pt>
                <c:pt idx="386">
                  <c:v>15.587285272727801</c:v>
                </c:pt>
                <c:pt idx="387">
                  <c:v>14.9981657123232</c:v>
                </c:pt>
                <c:pt idx="388">
                  <c:v>15.6696749579743</c:v>
                </c:pt>
                <c:pt idx="389">
                  <c:v>15.4193197961899</c:v>
                </c:pt>
                <c:pt idx="390">
                  <c:v>15.0784654044873</c:v>
                </c:pt>
                <c:pt idx="391">
                  <c:v>13.779632727047201</c:v>
                </c:pt>
                <c:pt idx="392">
                  <c:v>13.770312254381301</c:v>
                </c:pt>
                <c:pt idx="393">
                  <c:v>12.8465036423963</c:v>
                </c:pt>
                <c:pt idx="394">
                  <c:v>12.1203879087102</c:v>
                </c:pt>
                <c:pt idx="395">
                  <c:v>12.0678044300839</c:v>
                </c:pt>
                <c:pt idx="396">
                  <c:v>11.8619098412057</c:v>
                </c:pt>
                <c:pt idx="397">
                  <c:v>13.1357359538236</c:v>
                </c:pt>
                <c:pt idx="398">
                  <c:v>13.6534061849714</c:v>
                </c:pt>
                <c:pt idx="399">
                  <c:v>13.0721355123731</c:v>
                </c:pt>
                <c:pt idx="400">
                  <c:v>13.1201480899187</c:v>
                </c:pt>
                <c:pt idx="401">
                  <c:v>14.673364737741499</c:v>
                </c:pt>
                <c:pt idx="402">
                  <c:v>13.173609975749899</c:v>
                </c:pt>
                <c:pt idx="403">
                  <c:v>13.1666986634827</c:v>
                </c:pt>
                <c:pt idx="404">
                  <c:v>14.812989195603199</c:v>
                </c:pt>
                <c:pt idx="405">
                  <c:v>15.764655450696599</c:v>
                </c:pt>
                <c:pt idx="406">
                  <c:v>15.0227973945009</c:v>
                </c:pt>
                <c:pt idx="407">
                  <c:v>14.9187693655239</c:v>
                </c:pt>
                <c:pt idx="408">
                  <c:v>14.9709032027058</c:v>
                </c:pt>
                <c:pt idx="409">
                  <c:v>15.4209134124531</c:v>
                </c:pt>
                <c:pt idx="410">
                  <c:v>15.1407699206337</c:v>
                </c:pt>
                <c:pt idx="411">
                  <c:v>15.1872764111035</c:v>
                </c:pt>
                <c:pt idx="412">
                  <c:v>15.1874989301966</c:v>
                </c:pt>
                <c:pt idx="413">
                  <c:v>15.139653104929099</c:v>
                </c:pt>
                <c:pt idx="414">
                  <c:v>15.3643045603106</c:v>
                </c:pt>
                <c:pt idx="415">
                  <c:v>17.635923436879501</c:v>
                </c:pt>
                <c:pt idx="416">
                  <c:v>18.6947060867506</c:v>
                </c:pt>
                <c:pt idx="417">
                  <c:v>18.645247293963902</c:v>
                </c:pt>
                <c:pt idx="418">
                  <c:v>19.4550520167206</c:v>
                </c:pt>
                <c:pt idx="419">
                  <c:v>18.256117015313301</c:v>
                </c:pt>
                <c:pt idx="420">
                  <c:v>17.359879378865202</c:v>
                </c:pt>
                <c:pt idx="421">
                  <c:v>16.047272118075</c:v>
                </c:pt>
                <c:pt idx="422">
                  <c:v>16.175501402670399</c:v>
                </c:pt>
                <c:pt idx="423">
                  <c:v>16.939048976302399</c:v>
                </c:pt>
                <c:pt idx="424">
                  <c:v>19.036521310401501</c:v>
                </c:pt>
                <c:pt idx="425">
                  <c:v>18.268613270054701</c:v>
                </c:pt>
                <c:pt idx="426">
                  <c:v>19.259508673494899</c:v>
                </c:pt>
                <c:pt idx="427">
                  <c:v>19.0712876810402</c:v>
                </c:pt>
                <c:pt idx="428">
                  <c:v>18.435867138070101</c:v>
                </c:pt>
                <c:pt idx="429">
                  <c:v>20.343054215044301</c:v>
                </c:pt>
                <c:pt idx="430">
                  <c:v>20.474412385796899</c:v>
                </c:pt>
                <c:pt idx="431">
                  <c:v>20.475134133987801</c:v>
                </c:pt>
                <c:pt idx="432">
                  <c:v>19.178434802933999</c:v>
                </c:pt>
                <c:pt idx="433">
                  <c:v>18.520100736627999</c:v>
                </c:pt>
                <c:pt idx="434">
                  <c:v>17.3995657648729</c:v>
                </c:pt>
                <c:pt idx="435">
                  <c:v>17.629186841972199</c:v>
                </c:pt>
                <c:pt idx="436">
                  <c:v>21.031100479789899</c:v>
                </c:pt>
                <c:pt idx="437">
                  <c:v>22.199066853479501</c:v>
                </c:pt>
                <c:pt idx="438">
                  <c:v>21.534060806887201</c:v>
                </c:pt>
                <c:pt idx="439">
                  <c:v>21.530406927510299</c:v>
                </c:pt>
                <c:pt idx="440">
                  <c:v>23.1285814586202</c:v>
                </c:pt>
                <c:pt idx="441">
                  <c:v>23.137314652779299</c:v>
                </c:pt>
                <c:pt idx="442">
                  <c:v>23.902389697556099</c:v>
                </c:pt>
                <c:pt idx="443">
                  <c:v>22.097827266106801</c:v>
                </c:pt>
                <c:pt idx="444">
                  <c:v>21.913575148185299</c:v>
                </c:pt>
                <c:pt idx="445">
                  <c:v>18.059312908414</c:v>
                </c:pt>
                <c:pt idx="446">
                  <c:v>20.250322352763099</c:v>
                </c:pt>
                <c:pt idx="447">
                  <c:v>19.974186534525799</c:v>
                </c:pt>
                <c:pt idx="448">
                  <c:v>19.324184792078501</c:v>
                </c:pt>
                <c:pt idx="449">
                  <c:v>19.299049647524701</c:v>
                </c:pt>
                <c:pt idx="450">
                  <c:v>17.098913781878501</c:v>
                </c:pt>
                <c:pt idx="451">
                  <c:v>16.457521041838</c:v>
                </c:pt>
                <c:pt idx="452">
                  <c:v>15.943320005601199</c:v>
                </c:pt>
                <c:pt idx="453">
                  <c:v>14.8125311230246</c:v>
                </c:pt>
                <c:pt idx="454">
                  <c:v>14.806484123652501</c:v>
                </c:pt>
                <c:pt idx="455">
                  <c:v>14.147906830444899</c:v>
                </c:pt>
                <c:pt idx="456">
                  <c:v>14.7295101427151</c:v>
                </c:pt>
                <c:pt idx="457">
                  <c:v>14.7326037773548</c:v>
                </c:pt>
                <c:pt idx="458">
                  <c:v>13.386875552007201</c:v>
                </c:pt>
                <c:pt idx="459">
                  <c:v>12.779824738370399</c:v>
                </c:pt>
                <c:pt idx="460">
                  <c:v>10.1416921943829</c:v>
                </c:pt>
                <c:pt idx="461">
                  <c:v>9.1112720641809606</c:v>
                </c:pt>
                <c:pt idx="462">
                  <c:v>10.489845548732101</c:v>
                </c:pt>
                <c:pt idx="463">
                  <c:v>10.497257234132899</c:v>
                </c:pt>
                <c:pt idx="464">
                  <c:v>11.857512135667299</c:v>
                </c:pt>
                <c:pt idx="465">
                  <c:v>10.2411694200842</c:v>
                </c:pt>
                <c:pt idx="466">
                  <c:v>8.8722643517208795</c:v>
                </c:pt>
                <c:pt idx="467">
                  <c:v>8.8649046470522599</c:v>
                </c:pt>
                <c:pt idx="468">
                  <c:v>8.3575663350109703</c:v>
                </c:pt>
                <c:pt idx="469">
                  <c:v>7.8370083315691996</c:v>
                </c:pt>
                <c:pt idx="470">
                  <c:v>7.2636878747702003</c:v>
                </c:pt>
                <c:pt idx="471">
                  <c:v>8.5992787718241797</c:v>
                </c:pt>
                <c:pt idx="472">
                  <c:v>9.7816177230909407</c:v>
                </c:pt>
                <c:pt idx="473">
                  <c:v>9.5880087444491302</c:v>
                </c:pt>
                <c:pt idx="474">
                  <c:v>8.81939464186188</c:v>
                </c:pt>
                <c:pt idx="475">
                  <c:v>11.319444169292</c:v>
                </c:pt>
                <c:pt idx="476">
                  <c:v>14.2842906450242</c:v>
                </c:pt>
                <c:pt idx="477">
                  <c:v>15.103301077090499</c:v>
                </c:pt>
                <c:pt idx="478">
                  <c:v>13.6785497235993</c:v>
                </c:pt>
                <c:pt idx="479">
                  <c:v>14.297618924991999</c:v>
                </c:pt>
                <c:pt idx="480">
                  <c:v>13.6739978470338</c:v>
                </c:pt>
                <c:pt idx="481">
                  <c:v>13.664824846593399</c:v>
                </c:pt>
                <c:pt idx="482">
                  <c:v>13.026206881160601</c:v>
                </c:pt>
                <c:pt idx="483">
                  <c:v>10.3821697015795</c:v>
                </c:pt>
                <c:pt idx="484">
                  <c:v>5.9852930882111099</c:v>
                </c:pt>
                <c:pt idx="485">
                  <c:v>5.9605915342034299</c:v>
                </c:pt>
                <c:pt idx="486">
                  <c:v>5.6683179299674302</c:v>
                </c:pt>
                <c:pt idx="487">
                  <c:v>7.50375459511217</c:v>
                </c:pt>
                <c:pt idx="488">
                  <c:v>6.6994592954781602</c:v>
                </c:pt>
                <c:pt idx="489">
                  <c:v>6.8890773522728601</c:v>
                </c:pt>
                <c:pt idx="490">
                  <c:v>4.6890176859326003</c:v>
                </c:pt>
                <c:pt idx="491">
                  <c:v>8.0614311361260391</c:v>
                </c:pt>
                <c:pt idx="492">
                  <c:v>8.9831116731961203</c:v>
                </c:pt>
                <c:pt idx="493">
                  <c:v>10.1493282280068</c:v>
                </c:pt>
                <c:pt idx="494">
                  <c:v>10.3341915415402</c:v>
                </c:pt>
                <c:pt idx="495">
                  <c:v>10.1219096659516</c:v>
                </c:pt>
                <c:pt idx="496">
                  <c:v>9.9381926685565407</c:v>
                </c:pt>
                <c:pt idx="497">
                  <c:v>11.784524375979901</c:v>
                </c:pt>
                <c:pt idx="498">
                  <c:v>14.8499078831903</c:v>
                </c:pt>
                <c:pt idx="499">
                  <c:v>15.5467256421618</c:v>
                </c:pt>
                <c:pt idx="500">
                  <c:v>15.4080162240604</c:v>
                </c:pt>
                <c:pt idx="501">
                  <c:v>13.4964762870479</c:v>
                </c:pt>
                <c:pt idx="502">
                  <c:v>14.687479025518099</c:v>
                </c:pt>
                <c:pt idx="503">
                  <c:v>13.2779016608661</c:v>
                </c:pt>
                <c:pt idx="504">
                  <c:v>13.2754637003622</c:v>
                </c:pt>
                <c:pt idx="505">
                  <c:v>13.281401569645</c:v>
                </c:pt>
                <c:pt idx="506">
                  <c:v>16.3675695217661</c:v>
                </c:pt>
                <c:pt idx="507">
                  <c:v>18.215655911717999</c:v>
                </c:pt>
                <c:pt idx="508">
                  <c:v>16.922519126737601</c:v>
                </c:pt>
                <c:pt idx="509">
                  <c:v>16.854075873495301</c:v>
                </c:pt>
                <c:pt idx="510">
                  <c:v>16.4690004570692</c:v>
                </c:pt>
                <c:pt idx="511">
                  <c:v>17.852222894319599</c:v>
                </c:pt>
                <c:pt idx="512">
                  <c:v>16.215977246351301</c:v>
                </c:pt>
                <c:pt idx="513">
                  <c:v>17.939604797816902</c:v>
                </c:pt>
                <c:pt idx="514">
                  <c:v>18.894688918505</c:v>
                </c:pt>
                <c:pt idx="515">
                  <c:v>16.110461042706799</c:v>
                </c:pt>
                <c:pt idx="516">
                  <c:v>16.1056201298932</c:v>
                </c:pt>
                <c:pt idx="517">
                  <c:v>16.105590247715298</c:v>
                </c:pt>
                <c:pt idx="518">
                  <c:v>15.393285829740501</c:v>
                </c:pt>
                <c:pt idx="519">
                  <c:v>18.599957772513999</c:v>
                </c:pt>
                <c:pt idx="520">
                  <c:v>19.940880237562901</c:v>
                </c:pt>
                <c:pt idx="521">
                  <c:v>23.038328259597101</c:v>
                </c:pt>
                <c:pt idx="522">
                  <c:v>22.8720405657666</c:v>
                </c:pt>
                <c:pt idx="523">
                  <c:v>20.2876412856779</c:v>
                </c:pt>
                <c:pt idx="524">
                  <c:v>20.206972059523501</c:v>
                </c:pt>
                <c:pt idx="525">
                  <c:v>20.270557513202</c:v>
                </c:pt>
                <c:pt idx="526">
                  <c:v>18.200452291751201</c:v>
                </c:pt>
                <c:pt idx="527">
                  <c:v>17.988537912686301</c:v>
                </c:pt>
                <c:pt idx="528">
                  <c:v>17.259421126029601</c:v>
                </c:pt>
                <c:pt idx="529">
                  <c:v>17.191515323582401</c:v>
                </c:pt>
                <c:pt idx="530">
                  <c:v>17.191085540022598</c:v>
                </c:pt>
                <c:pt idx="531">
                  <c:v>18.811335984430499</c:v>
                </c:pt>
                <c:pt idx="532">
                  <c:v>19.473489468255799</c:v>
                </c:pt>
                <c:pt idx="533">
                  <c:v>22.0030746069367</c:v>
                </c:pt>
                <c:pt idx="534">
                  <c:v>20.305214770174899</c:v>
                </c:pt>
                <c:pt idx="535">
                  <c:v>20.229254641364701</c:v>
                </c:pt>
                <c:pt idx="536">
                  <c:v>20.163826328839999</c:v>
                </c:pt>
                <c:pt idx="537">
                  <c:v>19.575250492444098</c:v>
                </c:pt>
                <c:pt idx="538">
                  <c:v>19.571453228983501</c:v>
                </c:pt>
                <c:pt idx="539">
                  <c:v>24.957426842576002</c:v>
                </c:pt>
                <c:pt idx="540">
                  <c:v>26.670772545016899</c:v>
                </c:pt>
                <c:pt idx="541">
                  <c:v>23.964939293059299</c:v>
                </c:pt>
                <c:pt idx="542">
                  <c:v>23.1370257470134</c:v>
                </c:pt>
                <c:pt idx="543">
                  <c:v>22.832058608746799</c:v>
                </c:pt>
                <c:pt idx="544">
                  <c:v>23.167740640316499</c:v>
                </c:pt>
                <c:pt idx="545">
                  <c:v>23.169920393768201</c:v>
                </c:pt>
                <c:pt idx="546">
                  <c:v>22.375289808992001</c:v>
                </c:pt>
                <c:pt idx="547">
                  <c:v>23.705647031025698</c:v>
                </c:pt>
                <c:pt idx="548">
                  <c:v>24.849713851813</c:v>
                </c:pt>
                <c:pt idx="549">
                  <c:v>21.734514282914901</c:v>
                </c:pt>
                <c:pt idx="550">
                  <c:v>21.714416221179999</c:v>
                </c:pt>
                <c:pt idx="551">
                  <c:v>21.714286556265598</c:v>
                </c:pt>
                <c:pt idx="552">
                  <c:v>19.423963139072601</c:v>
                </c:pt>
                <c:pt idx="553">
                  <c:v>19.4091868589617</c:v>
                </c:pt>
                <c:pt idx="554">
                  <c:v>21.2090915281223</c:v>
                </c:pt>
                <c:pt idx="555">
                  <c:v>19.743284461471699</c:v>
                </c:pt>
                <c:pt idx="556">
                  <c:v>21.230087976566001</c:v>
                </c:pt>
                <c:pt idx="557">
                  <c:v>21.239934357460701</c:v>
                </c:pt>
                <c:pt idx="558">
                  <c:v>20.955231353360599</c:v>
                </c:pt>
                <c:pt idx="559">
                  <c:v>20.1576002062721</c:v>
                </c:pt>
                <c:pt idx="560">
                  <c:v>20.053668422409601</c:v>
                </c:pt>
                <c:pt idx="561">
                  <c:v>20.5885860681203</c:v>
                </c:pt>
                <c:pt idx="562">
                  <c:v>19.809016792650102</c:v>
                </c:pt>
                <c:pt idx="563">
                  <c:v>19.901357251900301</c:v>
                </c:pt>
                <c:pt idx="564">
                  <c:v>19.128395853238001</c:v>
                </c:pt>
                <c:pt idx="565">
                  <c:v>20.691150940988599</c:v>
                </c:pt>
                <c:pt idx="566">
                  <c:v>20.7012332318773</c:v>
                </c:pt>
                <c:pt idx="567">
                  <c:v>20.1400079563346</c:v>
                </c:pt>
                <c:pt idx="568">
                  <c:v>19.372692358694401</c:v>
                </c:pt>
                <c:pt idx="569">
                  <c:v>18.425465976658199</c:v>
                </c:pt>
                <c:pt idx="570">
                  <c:v>18.7606717578131</c:v>
                </c:pt>
                <c:pt idx="571">
                  <c:v>19.2341444061007</c:v>
                </c:pt>
                <c:pt idx="572">
                  <c:v>17.9250582446248</c:v>
                </c:pt>
                <c:pt idx="573">
                  <c:v>16.859395275443401</c:v>
                </c:pt>
                <c:pt idx="574">
                  <c:v>16.827129906212999</c:v>
                </c:pt>
                <c:pt idx="575">
                  <c:v>17.9797906363453</c:v>
                </c:pt>
                <c:pt idx="576">
                  <c:v>16.057196118702802</c:v>
                </c:pt>
                <c:pt idx="577">
                  <c:v>19.401638191838799</c:v>
                </c:pt>
                <c:pt idx="578">
                  <c:v>17.4930040649161</c:v>
                </c:pt>
                <c:pt idx="579">
                  <c:v>19.140477150751</c:v>
                </c:pt>
                <c:pt idx="580">
                  <c:v>19.151244948697698</c:v>
                </c:pt>
                <c:pt idx="581">
                  <c:v>21.504370771467698</c:v>
                </c:pt>
                <c:pt idx="582">
                  <c:v>21.520163562224599</c:v>
                </c:pt>
                <c:pt idx="583">
                  <c:v>23.634363513840398</c:v>
                </c:pt>
                <c:pt idx="584">
                  <c:v>23.057948748415001</c:v>
                </c:pt>
                <c:pt idx="585">
                  <c:v>21.335959387573201</c:v>
                </c:pt>
                <c:pt idx="586">
                  <c:v>21.324402411997099</c:v>
                </c:pt>
                <c:pt idx="587">
                  <c:v>21.3243248484026</c:v>
                </c:pt>
                <c:pt idx="588">
                  <c:v>19.928828832322601</c:v>
                </c:pt>
                <c:pt idx="589">
                  <c:v>19.125356482333199</c:v>
                </c:pt>
                <c:pt idx="590">
                  <c:v>19.1200354733929</c:v>
                </c:pt>
                <c:pt idx="591">
                  <c:v>21.871564867165901</c:v>
                </c:pt>
                <c:pt idx="592">
                  <c:v>22.4315646274808</c:v>
                </c:pt>
                <c:pt idx="593">
                  <c:v>21.600211843137402</c:v>
                </c:pt>
                <c:pt idx="594">
                  <c:v>21.004028267403601</c:v>
                </c:pt>
                <c:pt idx="595">
                  <c:v>20.684590793740899</c:v>
                </c:pt>
                <c:pt idx="596">
                  <c:v>19.2245639386249</c:v>
                </c:pt>
                <c:pt idx="597">
                  <c:v>19.2148304262574</c:v>
                </c:pt>
                <c:pt idx="598">
                  <c:v>18.314765536174999</c:v>
                </c:pt>
                <c:pt idx="599">
                  <c:v>17.525263347921602</c:v>
                </c:pt>
                <c:pt idx="600">
                  <c:v>17.520034856608699</c:v>
                </c:pt>
                <c:pt idx="601">
                  <c:v>18.1292717540172</c:v>
                </c:pt>
                <c:pt idx="602">
                  <c:v>18.444564713602698</c:v>
                </c:pt>
                <c:pt idx="603">
                  <c:v>17.6673984520631</c:v>
                </c:pt>
                <c:pt idx="604">
                  <c:v>20.287285516131899</c:v>
                </c:pt>
                <c:pt idx="605">
                  <c:v>20.982153194184999</c:v>
                </c:pt>
                <c:pt idx="606">
                  <c:v>22.420935218382699</c:v>
                </c:pt>
                <c:pt idx="607">
                  <c:v>21.568558784331401</c:v>
                </c:pt>
                <c:pt idx="608">
                  <c:v>18.694529992002099</c:v>
                </c:pt>
                <c:pt idx="609">
                  <c:v>18.247990328894701</c:v>
                </c:pt>
                <c:pt idx="610">
                  <c:v>18.245052567953199</c:v>
                </c:pt>
                <c:pt idx="611">
                  <c:v>18.705559556368101</c:v>
                </c:pt>
                <c:pt idx="612">
                  <c:v>17.9327160755318</c:v>
                </c:pt>
                <c:pt idx="613">
                  <c:v>18.058383765199501</c:v>
                </c:pt>
                <c:pt idx="614">
                  <c:v>17.351028466007701</c:v>
                </c:pt>
                <c:pt idx="615">
                  <c:v>20.169006856439999</c:v>
                </c:pt>
                <c:pt idx="616">
                  <c:v>20.187793379042901</c:v>
                </c:pt>
                <c:pt idx="617">
                  <c:v>19.7612519558602</c:v>
                </c:pt>
                <c:pt idx="618">
                  <c:v>21.798408346372401</c:v>
                </c:pt>
                <c:pt idx="619">
                  <c:v>21.6453227223091</c:v>
                </c:pt>
                <c:pt idx="620">
                  <c:v>21.250968818148699</c:v>
                </c:pt>
                <c:pt idx="621">
                  <c:v>21.9750064587876</c:v>
                </c:pt>
                <c:pt idx="622">
                  <c:v>21.979833376391898</c:v>
                </c:pt>
                <c:pt idx="623">
                  <c:v>21.753198889175899</c:v>
                </c:pt>
                <c:pt idx="624">
                  <c:v>21.731687992594502</c:v>
                </c:pt>
                <c:pt idx="625">
                  <c:v>20.925375417169501</c:v>
                </c:pt>
                <c:pt idx="626">
                  <c:v>20.940298522481299</c:v>
                </c:pt>
                <c:pt idx="627">
                  <c:v>19.256186174490001</c:v>
                </c:pt>
                <c:pt idx="628">
                  <c:v>16.837211751147901</c:v>
                </c:pt>
                <c:pt idx="629">
                  <c:v>16.801560603625902</c:v>
                </c:pt>
                <c:pt idx="630">
                  <c:v>18.117115530286998</c:v>
                </c:pt>
                <c:pt idx="631">
                  <c:v>18.125770496909698</c:v>
                </c:pt>
                <c:pt idx="632">
                  <c:v>21.588687638492601</c:v>
                </c:pt>
                <c:pt idx="633">
                  <c:v>18.666139781341101</c:v>
                </c:pt>
                <c:pt idx="634">
                  <c:v>20.337959304037</c:v>
                </c:pt>
                <c:pt idx="635">
                  <c:v>18.044013606278</c:v>
                </c:pt>
                <c:pt idx="636">
                  <c:v>20.2989167611547</c:v>
                </c:pt>
                <c:pt idx="637">
                  <c:v>20.314575810841301</c:v>
                </c:pt>
                <c:pt idx="638">
                  <c:v>19.4642384538678</c:v>
                </c:pt>
                <c:pt idx="639">
                  <c:v>17.203201644509399</c:v>
                </c:pt>
                <c:pt idx="640">
                  <c:v>19.4427807009966</c:v>
                </c:pt>
                <c:pt idx="641">
                  <c:v>19.458226073799899</c:v>
                </c:pt>
                <c:pt idx="642">
                  <c:v>19.458332593612401</c:v>
                </c:pt>
                <c:pt idx="643">
                  <c:v>18.306609190300701</c:v>
                </c:pt>
                <c:pt idx="644">
                  <c:v>18.104839788974601</c:v>
                </c:pt>
                <c:pt idx="645">
                  <c:v>16.350033149239501</c:v>
                </c:pt>
                <c:pt idx="646">
                  <c:v>18.0914385832139</c:v>
                </c:pt>
                <c:pt idx="647">
                  <c:v>18.103366017693201</c:v>
                </c:pt>
                <c:pt idx="648">
                  <c:v>21.028896943786499</c:v>
                </c:pt>
                <c:pt idx="649">
                  <c:v>20.7764258527537</c:v>
                </c:pt>
                <c:pt idx="650">
                  <c:v>20.788646334634599</c:v>
                </c:pt>
                <c:pt idx="651">
                  <c:v>20.505476710657099</c:v>
                </c:pt>
                <c:pt idx="652">
                  <c:v>19.672451563521701</c:v>
                </c:pt>
                <c:pt idx="653">
                  <c:v>18.847071586051499</c:v>
                </c:pt>
                <c:pt idx="654">
                  <c:v>21.477796278774999</c:v>
                </c:pt>
                <c:pt idx="655">
                  <c:v>20.919425148802599</c:v>
                </c:pt>
                <c:pt idx="656">
                  <c:v>18.999436539502099</c:v>
                </c:pt>
                <c:pt idx="657">
                  <c:v>16.867128926849599</c:v>
                </c:pt>
                <c:pt idx="658">
                  <c:v>17.180889013474399</c:v>
                </c:pt>
                <c:pt idx="659">
                  <c:v>16.452645062593501</c:v>
                </c:pt>
                <c:pt idx="660">
                  <c:v>16.1211989240457</c:v>
                </c:pt>
                <c:pt idx="661">
                  <c:v>15.318077233958901</c:v>
                </c:pt>
                <c:pt idx="662">
                  <c:v>17.590908349176999</c:v>
                </c:pt>
                <c:pt idx="663">
                  <c:v>17.3210627348533</c:v>
                </c:pt>
                <c:pt idx="664">
                  <c:v>17.255782131935501</c:v>
                </c:pt>
                <c:pt idx="665">
                  <c:v>16.435355119803699</c:v>
                </c:pt>
                <c:pt idx="666">
                  <c:v>18.548498986851701</c:v>
                </c:pt>
                <c:pt idx="667">
                  <c:v>18.5632762166912</c:v>
                </c:pt>
                <c:pt idx="668">
                  <c:v>18.556386546969801</c:v>
                </c:pt>
                <c:pt idx="669">
                  <c:v>17.712197128798401</c:v>
                </c:pt>
                <c:pt idx="670">
                  <c:v>21.285699259919401</c:v>
                </c:pt>
                <c:pt idx="671">
                  <c:v>21.5632064694958</c:v>
                </c:pt>
                <c:pt idx="672">
                  <c:v>21.644339614888398</c:v>
                </c:pt>
                <c:pt idx="673">
                  <c:v>21.1629089180927</c:v>
                </c:pt>
                <c:pt idx="674">
                  <c:v>18.346495747612099</c:v>
                </c:pt>
                <c:pt idx="675">
                  <c:v>20.167960401061901</c:v>
                </c:pt>
                <c:pt idx="676">
                  <c:v>18.339337844611901</c:v>
                </c:pt>
                <c:pt idx="677">
                  <c:v>20.498809909959999</c:v>
                </c:pt>
                <c:pt idx="678">
                  <c:v>19.628667719926099</c:v>
                </c:pt>
                <c:pt idx="679">
                  <c:v>22.891126270605501</c:v>
                </c:pt>
                <c:pt idx="680">
                  <c:v>22.915841865686399</c:v>
                </c:pt>
                <c:pt idx="681">
                  <c:v>21.645983773426199</c:v>
                </c:pt>
                <c:pt idx="682">
                  <c:v>23.892075065965599</c:v>
                </c:pt>
                <c:pt idx="683">
                  <c:v>21.450316353879401</c:v>
                </c:pt>
                <c:pt idx="684">
                  <c:v>21.4319572658186</c:v>
                </c:pt>
                <c:pt idx="685">
                  <c:v>21.7852026862091</c:v>
                </c:pt>
                <c:pt idx="686">
                  <c:v>21.532219569069198</c:v>
                </c:pt>
                <c:pt idx="687">
                  <c:v>20.6233747729035</c:v>
                </c:pt>
                <c:pt idx="688">
                  <c:v>20.616592349051501</c:v>
                </c:pt>
                <c:pt idx="689">
                  <c:v>22.7060939727541</c:v>
                </c:pt>
                <c:pt idx="690">
                  <c:v>20.281388760990701</c:v>
                </c:pt>
                <c:pt idx="691">
                  <c:v>17.599114841499901</c:v>
                </c:pt>
                <c:pt idx="692">
                  <c:v>21.3199931910884</c:v>
                </c:pt>
                <c:pt idx="693">
                  <c:v>20.422290024359398</c:v>
                </c:pt>
                <c:pt idx="694">
                  <c:v>22.911620534537001</c:v>
                </c:pt>
                <c:pt idx="695">
                  <c:v>21.8175122767767</c:v>
                </c:pt>
                <c:pt idx="696">
                  <c:v>21.809223577854301</c:v>
                </c:pt>
                <c:pt idx="697">
                  <c:v>20.893302432916201</c:v>
                </c:pt>
                <c:pt idx="698">
                  <c:v>21.7059646799467</c:v>
                </c:pt>
                <c:pt idx="699">
                  <c:v>18.433879433683799</c:v>
                </c:pt>
                <c:pt idx="700">
                  <c:v>17.281457740102798</c:v>
                </c:pt>
                <c:pt idx="701">
                  <c:v>19.8818154717301</c:v>
                </c:pt>
                <c:pt idx="702">
                  <c:v>19.7209159058024</c:v>
                </c:pt>
                <c:pt idx="703">
                  <c:v>19.674593352675199</c:v>
                </c:pt>
                <c:pt idx="704">
                  <c:v>19.8246210026516</c:v>
                </c:pt>
                <c:pt idx="705">
                  <c:v>24.029648224826701</c:v>
                </c:pt>
                <c:pt idx="706">
                  <c:v>23.707920370960199</c:v>
                </c:pt>
                <c:pt idx="707">
                  <c:v>23.705445541315001</c:v>
                </c:pt>
                <c:pt idx="708">
                  <c:v>23.443888042625399</c:v>
                </c:pt>
                <c:pt idx="709">
                  <c:v>21.472645292635502</c:v>
                </c:pt>
                <c:pt idx="710">
                  <c:v>23.965174194558699</c:v>
                </c:pt>
                <c:pt idx="711">
                  <c:v>26.1381936476504</c:v>
                </c:pt>
                <c:pt idx="712">
                  <c:v>24.001063028058802</c:v>
                </c:pt>
                <c:pt idx="713">
                  <c:v>24.246162023292701</c:v>
                </c:pt>
                <c:pt idx="714">
                  <c:v>26.848047400179102</c:v>
                </c:pt>
                <c:pt idx="715">
                  <c:v>26.6065234415398</c:v>
                </c:pt>
                <c:pt idx="716">
                  <c:v>25.66875208734</c:v>
                </c:pt>
                <c:pt idx="717">
                  <c:v>25.302814901430001</c:v>
                </c:pt>
                <c:pt idx="718">
                  <c:v>23.2160520221483</c:v>
                </c:pt>
                <c:pt idx="719">
                  <c:v>23.558901160474399</c:v>
                </c:pt>
                <c:pt idx="720">
                  <c:v>23.208779554246</c:v>
                </c:pt>
                <c:pt idx="721">
                  <c:v>22.024126162062</c:v>
                </c:pt>
                <c:pt idx="722">
                  <c:v>24.120482151594398</c:v>
                </c:pt>
                <c:pt idx="723">
                  <c:v>23.187466284713299</c:v>
                </c:pt>
                <c:pt idx="724">
                  <c:v>23.993936315557502</c:v>
                </c:pt>
                <c:pt idx="725">
                  <c:v>24.253686091907099</c:v>
                </c:pt>
                <c:pt idx="726">
                  <c:v>24.001893179790301</c:v>
                </c:pt>
                <c:pt idx="727">
                  <c:v>23.444458467998398</c:v>
                </c:pt>
                <c:pt idx="728">
                  <c:v>23.692181173837</c:v>
                </c:pt>
                <c:pt idx="729">
                  <c:v>23.442164304991302</c:v>
                </c:pt>
                <c:pt idx="730">
                  <c:v>22.455127142999899</c:v>
                </c:pt>
                <c:pt idx="731">
                  <c:v>21.5474641701691</c:v>
                </c:pt>
                <c:pt idx="732">
                  <c:v>18.209907824780601</c:v>
                </c:pt>
                <c:pt idx="733">
                  <c:v>17.9942329038305</c:v>
                </c:pt>
                <c:pt idx="734">
                  <c:v>19.355030673216099</c:v>
                </c:pt>
                <c:pt idx="735">
                  <c:v>17.690978483139201</c:v>
                </c:pt>
                <c:pt idx="736">
                  <c:v>17.678920133935701</c:v>
                </c:pt>
                <c:pt idx="737">
                  <c:v>19.352745798072</c:v>
                </c:pt>
                <c:pt idx="738">
                  <c:v>18.448580905021998</c:v>
                </c:pt>
                <c:pt idx="739">
                  <c:v>17.5960612921787</c:v>
                </c:pt>
                <c:pt idx="740">
                  <c:v>17.5899718663727</c:v>
                </c:pt>
                <c:pt idx="741">
                  <c:v>20.210220381370299</c:v>
                </c:pt>
                <c:pt idx="742">
                  <c:v>21.288310443980599</c:v>
                </c:pt>
                <c:pt idx="743">
                  <c:v>18.884472870911601</c:v>
                </c:pt>
                <c:pt idx="744">
                  <c:v>18.021054546502999</c:v>
                </c:pt>
                <c:pt idx="745">
                  <c:v>18.0147522229671</c:v>
                </c:pt>
                <c:pt idx="746">
                  <c:v>20.436201144533499</c:v>
                </c:pt>
                <c:pt idx="747">
                  <c:v>18.085344784660698</c:v>
                </c:pt>
                <c:pt idx="748">
                  <c:v>16.726558109515999</c:v>
                </c:pt>
                <c:pt idx="749">
                  <c:v>21.8147065504543</c:v>
                </c:pt>
                <c:pt idx="750">
                  <c:v>20.930414443564</c:v>
                </c:pt>
                <c:pt idx="751">
                  <c:v>23.408563745784502</c:v>
                </c:pt>
                <c:pt idx="752">
                  <c:v>21.769989201096099</c:v>
                </c:pt>
                <c:pt idx="753">
                  <c:v>20.871417829858899</c:v>
                </c:pt>
                <c:pt idx="754">
                  <c:v>22.1259061032079</c:v>
                </c:pt>
                <c:pt idx="755">
                  <c:v>22.754670941068699</c:v>
                </c:pt>
                <c:pt idx="756">
                  <c:v>20.3116020219482</c:v>
                </c:pt>
                <c:pt idx="757">
                  <c:v>19.8232209106115</c:v>
                </c:pt>
                <c:pt idx="758">
                  <c:v>22.267337469482101</c:v>
                </c:pt>
                <c:pt idx="759">
                  <c:v>20.561696548279699</c:v>
                </c:pt>
                <c:pt idx="760">
                  <c:v>19.847475347375202</c:v>
                </c:pt>
                <c:pt idx="761">
                  <c:v>18.954425743313799</c:v>
                </c:pt>
                <c:pt idx="762">
                  <c:v>21.350797143078701</c:v>
                </c:pt>
                <c:pt idx="763">
                  <c:v>23.834738909489101</c:v>
                </c:pt>
                <c:pt idx="764">
                  <c:v>23.4567537321335</c:v>
                </c:pt>
                <c:pt idx="765">
                  <c:v>23.9347843796346</c:v>
                </c:pt>
                <c:pt idx="766">
                  <c:v>23.294960487724499</c:v>
                </c:pt>
                <c:pt idx="767">
                  <c:v>21.767386064300901</c:v>
                </c:pt>
                <c:pt idx="768">
                  <c:v>21.7558135307901</c:v>
                </c:pt>
                <c:pt idx="769">
                  <c:v>20.817712883690099</c:v>
                </c:pt>
                <c:pt idx="770">
                  <c:v>19.909087409579701</c:v>
                </c:pt>
                <c:pt idx="771">
                  <c:v>20.447082741862499</c:v>
                </c:pt>
                <c:pt idx="772">
                  <c:v>19.558867279569299</c:v>
                </c:pt>
                <c:pt idx="773">
                  <c:v>16.907843461330099</c:v>
                </c:pt>
                <c:pt idx="774">
                  <c:v>17.184502544158001</c:v>
                </c:pt>
                <c:pt idx="775">
                  <c:v>18.677827224589301</c:v>
                </c:pt>
                <c:pt idx="776">
                  <c:v>18.0123369648866</c:v>
                </c:pt>
                <c:pt idx="777">
                  <c:v>14.1177377718006</c:v>
                </c:pt>
                <c:pt idx="778">
                  <c:v>17.177336307145499</c:v>
                </c:pt>
                <c:pt idx="779">
                  <c:v>14.111598061081899</c:v>
                </c:pt>
                <c:pt idx="780">
                  <c:v>13.365778088037001</c:v>
                </c:pt>
                <c:pt idx="781">
                  <c:v>13.360334146628</c:v>
                </c:pt>
                <c:pt idx="782">
                  <c:v>16.310979955989598</c:v>
                </c:pt>
                <c:pt idx="783">
                  <c:v>18.188457208961101</c:v>
                </c:pt>
                <c:pt idx="784">
                  <c:v>19.497507657671601</c:v>
                </c:pt>
                <c:pt idx="785">
                  <c:v>20.435980061261301</c:v>
                </c:pt>
                <c:pt idx="786">
                  <c:v>19.487587143343301</c:v>
                </c:pt>
                <c:pt idx="787">
                  <c:v>22.043552278915399</c:v>
                </c:pt>
                <c:pt idx="788">
                  <c:v>21.1027051360544</c:v>
                </c:pt>
                <c:pt idx="789">
                  <c:v>21.095296890835002</c:v>
                </c:pt>
                <c:pt idx="790">
                  <c:v>21.095238558195501</c:v>
                </c:pt>
                <c:pt idx="791">
                  <c:v>21.095238098883399</c:v>
                </c:pt>
                <c:pt idx="792">
                  <c:v>17.7881514810935</c:v>
                </c:pt>
                <c:pt idx="793">
                  <c:v>20.344788594339299</c:v>
                </c:pt>
                <c:pt idx="794">
                  <c:v>20.364919595231001</c:v>
                </c:pt>
                <c:pt idx="795">
                  <c:v>17.7824009416947</c:v>
                </c:pt>
                <c:pt idx="796">
                  <c:v>18.525845676706201</c:v>
                </c:pt>
                <c:pt idx="797">
                  <c:v>18.531699572257502</c:v>
                </c:pt>
                <c:pt idx="798">
                  <c:v>18.5317456659232</c:v>
                </c:pt>
                <c:pt idx="799">
                  <c:v>20.350643666660801</c:v>
                </c:pt>
                <c:pt idx="800">
                  <c:v>20.364965698162599</c:v>
                </c:pt>
                <c:pt idx="801">
                  <c:v>19.424726294516802</c:v>
                </c:pt>
                <c:pt idx="802">
                  <c:v>23.3985865023751</c:v>
                </c:pt>
                <c:pt idx="803">
                  <c:v>22.443188692019</c:v>
                </c:pt>
                <c:pt idx="804">
                  <c:v>23.171545509536099</c:v>
                </c:pt>
                <c:pt idx="805">
                  <c:v>22.5213723640762</c:v>
                </c:pt>
                <c:pt idx="806">
                  <c:v>19.156170978912598</c:v>
                </c:pt>
                <c:pt idx="807">
                  <c:v>21.753249367831302</c:v>
                </c:pt>
                <c:pt idx="808">
                  <c:v>21.125025788633501</c:v>
                </c:pt>
                <c:pt idx="809">
                  <c:v>21.850198617370101</c:v>
                </c:pt>
                <c:pt idx="810">
                  <c:v>22.140552745018599</c:v>
                </c:pt>
                <c:pt idx="811">
                  <c:v>21.188598068320399</c:v>
                </c:pt>
                <c:pt idx="812">
                  <c:v>22.111721244632399</c:v>
                </c:pt>
                <c:pt idx="813">
                  <c:v>22.118989931060099</c:v>
                </c:pt>
                <c:pt idx="814">
                  <c:v>17.953692834102799</c:v>
                </c:pt>
                <c:pt idx="815">
                  <c:v>18.6846747467252</c:v>
                </c:pt>
                <c:pt idx="816">
                  <c:v>22.579382579891099</c:v>
                </c:pt>
                <c:pt idx="817">
                  <c:v>21.614466525039699</c:v>
                </c:pt>
                <c:pt idx="818">
                  <c:v>21.606621679065299</c:v>
                </c:pt>
                <c:pt idx="819">
                  <c:v>24.232574159992399</c:v>
                </c:pt>
                <c:pt idx="820">
                  <c:v>24.453488501290199</c:v>
                </c:pt>
                <c:pt idx="821">
                  <c:v>22.834302326623298</c:v>
                </c:pt>
                <c:pt idx="822">
                  <c:v>23.748663728440501</c:v>
                </c:pt>
                <c:pt idx="823">
                  <c:v>24.497973094584101</c:v>
                </c:pt>
                <c:pt idx="824">
                  <c:v>23.762080428182099</c:v>
                </c:pt>
                <c:pt idx="825">
                  <c:v>24.4370900847819</c:v>
                </c:pt>
                <c:pt idx="826">
                  <c:v>24.719000732396601</c:v>
                </c:pt>
                <c:pt idx="827">
                  <c:v>25.469260168556001</c:v>
                </c:pt>
                <c:pt idx="828">
                  <c:v>25.963461775552801</c:v>
                </c:pt>
                <c:pt idx="829">
                  <c:v>24.346479530448001</c:v>
                </c:pt>
                <c:pt idx="830">
                  <c:v>24.333439351052</c:v>
                </c:pt>
                <c:pt idx="831">
                  <c:v>24.059140639927801</c:v>
                </c:pt>
                <c:pt idx="832">
                  <c:v>24.056928553547799</c:v>
                </c:pt>
                <c:pt idx="833">
                  <c:v>24.4601365205931</c:v>
                </c:pt>
                <c:pt idx="834">
                  <c:v>23.443681092164699</c:v>
                </c:pt>
                <c:pt idx="835">
                  <c:v>20.811549448737299</c:v>
                </c:pt>
                <c:pt idx="836">
                  <c:v>21.6064923955899</c:v>
                </c:pt>
                <c:pt idx="837">
                  <c:v>24.236851939164701</c:v>
                </c:pt>
                <c:pt idx="838">
                  <c:v>24.2578948155133</c:v>
                </c:pt>
                <c:pt idx="839">
                  <c:v>23.271888054091299</c:v>
                </c:pt>
                <c:pt idx="840">
                  <c:v>22.293479433496699</c:v>
                </c:pt>
                <c:pt idx="841">
                  <c:v>22.285775428610201</c:v>
                </c:pt>
                <c:pt idx="842">
                  <c:v>21.584927365579599</c:v>
                </c:pt>
                <c:pt idx="843">
                  <c:v>21.9652356485478</c:v>
                </c:pt>
                <c:pt idx="844">
                  <c:v>21.968230201956999</c:v>
                </c:pt>
                <c:pt idx="845">
                  <c:v>21.109126798452699</c:v>
                </c:pt>
                <c:pt idx="846">
                  <c:v>18.5399150531129</c:v>
                </c:pt>
                <c:pt idx="847">
                  <c:v>18.519843086352399</c:v>
                </c:pt>
                <c:pt idx="848">
                  <c:v>18.5196862741121</c:v>
                </c:pt>
                <c:pt idx="849">
                  <c:v>19.277497549016498</c:v>
                </c:pt>
                <c:pt idx="850">
                  <c:v>22.300624980234002</c:v>
                </c:pt>
                <c:pt idx="851">
                  <c:v>22.325005040163099</c:v>
                </c:pt>
                <c:pt idx="852">
                  <c:v>22.325201653549701</c:v>
                </c:pt>
                <c:pt idx="853">
                  <c:v>21.346601613228302</c:v>
                </c:pt>
                <c:pt idx="854">
                  <c:v>21.338772812905798</c:v>
                </c:pt>
                <c:pt idx="855">
                  <c:v>20.562710182503199</c:v>
                </c:pt>
                <c:pt idx="856">
                  <c:v>20.556501681459999</c:v>
                </c:pt>
                <c:pt idx="857">
                  <c:v>20.556452013451601</c:v>
                </c:pt>
                <c:pt idx="858">
                  <c:v>19.964733746138499</c:v>
                </c:pt>
                <c:pt idx="859">
                  <c:v>20.3146829428829</c:v>
                </c:pt>
                <c:pt idx="860">
                  <c:v>20.317438448369099</c:v>
                </c:pt>
                <c:pt idx="861">
                  <c:v>21.081239672821798</c:v>
                </c:pt>
                <c:pt idx="862">
                  <c:v>21.0872538556915</c:v>
                </c:pt>
                <c:pt idx="863">
                  <c:v>21.087301211462101</c:v>
                </c:pt>
                <c:pt idx="864">
                  <c:v>22.906199222137499</c:v>
                </c:pt>
                <c:pt idx="865">
                  <c:v>22.6528047182845</c:v>
                </c:pt>
                <c:pt idx="866">
                  <c:v>22.216037536861599</c:v>
                </c:pt>
                <c:pt idx="867">
                  <c:v>22.4782502932567</c:v>
                </c:pt>
                <c:pt idx="868">
                  <c:v>22.659986330416</c:v>
                </c:pt>
                <c:pt idx="869">
                  <c:v>21.7105425296931</c:v>
                </c:pt>
                <c:pt idx="870">
                  <c:v>21.703182500230099</c:v>
                </c:pt>
                <c:pt idx="871">
                  <c:v>19.160489786823401</c:v>
                </c:pt>
                <c:pt idx="872">
                  <c:v>16.9547324789676</c:v>
                </c:pt>
                <c:pt idx="873">
                  <c:v>19.6353080037129</c:v>
                </c:pt>
                <c:pt idx="874">
                  <c:v>18.712579292336201</c:v>
                </c:pt>
                <c:pt idx="875">
                  <c:v>18.813173686864101</c:v>
                </c:pt>
                <c:pt idx="876">
                  <c:v>18.813947489898901</c:v>
                </c:pt>
                <c:pt idx="877">
                  <c:v>17.037030365306901</c:v>
                </c:pt>
                <c:pt idx="878">
                  <c:v>16.130053666910701</c:v>
                </c:pt>
                <c:pt idx="879">
                  <c:v>15.382672165396199</c:v>
                </c:pt>
                <c:pt idx="880">
                  <c:v>14.8741111527681</c:v>
                </c:pt>
                <c:pt idx="881">
                  <c:v>14.7133391815997</c:v>
                </c:pt>
                <c:pt idx="882">
                  <c:v>17.178295783320198</c:v>
                </c:pt>
                <c:pt idx="883">
                  <c:v>15.392318013408399</c:v>
                </c:pt>
                <c:pt idx="884">
                  <c:v>13.6420475038602</c:v>
                </c:pt>
                <c:pt idx="885">
                  <c:v>15.365729680480101</c:v>
                </c:pt>
                <c:pt idx="886">
                  <c:v>15.378689696845701</c:v>
                </c:pt>
                <c:pt idx="887">
                  <c:v>18.190458513256601</c:v>
                </c:pt>
                <c:pt idx="888">
                  <c:v>17.737910531110501</c:v>
                </c:pt>
                <c:pt idx="889">
                  <c:v>16.567214696393101</c:v>
                </c:pt>
                <c:pt idx="890">
                  <c:v>14.7812862668953</c:v>
                </c:pt>
                <c:pt idx="891">
                  <c:v>13.8685594371518</c:v>
                </c:pt>
                <c:pt idx="892">
                  <c:v>15.624950835398099</c:v>
                </c:pt>
                <c:pt idx="893">
                  <c:v>13.134541609430499</c:v>
                </c:pt>
                <c:pt idx="894">
                  <c:v>12.864655618253201</c:v>
                </c:pt>
                <c:pt idx="895">
                  <c:v>13.5974595122594</c:v>
                </c:pt>
                <c:pt idx="896">
                  <c:v>12.9067478158816</c:v>
                </c:pt>
                <c:pt idx="897">
                  <c:v>12.9015544948562</c:v>
                </c:pt>
                <c:pt idx="898">
                  <c:v>12.172192139059</c:v>
                </c:pt>
                <c:pt idx="899">
                  <c:v>14.632873625105701</c:v>
                </c:pt>
                <c:pt idx="900">
                  <c:v>16.896378865310801</c:v>
                </c:pt>
                <c:pt idx="901">
                  <c:v>15.9453567605023</c:v>
                </c:pt>
                <c:pt idx="902">
                  <c:v>15.93804120585</c:v>
                </c:pt>
                <c:pt idx="903">
                  <c:v>19.007444771475001</c:v>
                </c:pt>
                <c:pt idx="904">
                  <c:v>19.920694006122801</c:v>
                </c:pt>
                <c:pt idx="905">
                  <c:v>17.983497571477098</c:v>
                </c:pt>
                <c:pt idx="906">
                  <c:v>16.5792341077101</c:v>
                </c:pt>
                <c:pt idx="907">
                  <c:v>19.439174050063201</c:v>
                </c:pt>
                <c:pt idx="908">
                  <c:v>21.342704864830999</c:v>
                </c:pt>
                <c:pt idx="909">
                  <c:v>22.6723958039392</c:v>
                </c:pt>
                <c:pt idx="910">
                  <c:v>21.736742821881801</c:v>
                </c:pt>
                <c:pt idx="911">
                  <c:v>21.0986280909401</c:v>
                </c:pt>
                <c:pt idx="912">
                  <c:v>20.0848624209322</c:v>
                </c:pt>
                <c:pt idx="913">
                  <c:v>19.992373853507701</c:v>
                </c:pt>
                <c:pt idx="914">
                  <c:v>18.950350197136402</c:v>
                </c:pt>
                <c:pt idx="915">
                  <c:v>21.867358266092001</c:v>
                </c:pt>
                <c:pt idx="916">
                  <c:v>21.9575814732734</c:v>
                </c:pt>
                <c:pt idx="917">
                  <c:v>22.040971747713002</c:v>
                </c:pt>
                <c:pt idx="918">
                  <c:v>22.041660923534799</c:v>
                </c:pt>
                <c:pt idx="919">
                  <c:v>22.041666619202701</c:v>
                </c:pt>
                <c:pt idx="920">
                  <c:v>22.041666666274399</c:v>
                </c:pt>
                <c:pt idx="921">
                  <c:v>21.9011707988948</c:v>
                </c:pt>
                <c:pt idx="922">
                  <c:v>21.6190179404867</c:v>
                </c:pt>
                <c:pt idx="923">
                  <c:v>21.616686098681701</c:v>
                </c:pt>
                <c:pt idx="924">
                  <c:v>21.616666827261799</c:v>
                </c:pt>
                <c:pt idx="925">
                  <c:v>20.5952185805513</c:v>
                </c:pt>
                <c:pt idx="926">
                  <c:v>20.586846053938899</c:v>
                </c:pt>
                <c:pt idx="927">
                  <c:v>23.496613492245299</c:v>
                </c:pt>
                <c:pt idx="928">
                  <c:v>22.516232630018202</c:v>
                </c:pt>
                <c:pt idx="929">
                  <c:v>22.508262053902499</c:v>
                </c:pt>
                <c:pt idx="930">
                  <c:v>21.520227919789502</c:v>
                </c:pt>
                <c:pt idx="931">
                  <c:v>23.705808289675701</c:v>
                </c:pt>
                <c:pt idx="932">
                  <c:v>25.9816464663174</c:v>
                </c:pt>
                <c:pt idx="933">
                  <c:v>25.5438531717305</c:v>
                </c:pt>
                <c:pt idx="934">
                  <c:v>25.268350825373801</c:v>
                </c:pt>
                <c:pt idx="935">
                  <c:v>22.546146806602898</c:v>
                </c:pt>
                <c:pt idx="936">
                  <c:v>20.782112276242799</c:v>
                </c:pt>
                <c:pt idx="937">
                  <c:v>15.0141437482241</c:v>
                </c:pt>
                <c:pt idx="938">
                  <c:v>17.984239236097</c:v>
                </c:pt>
                <c:pt idx="939">
                  <c:v>20.650668565365802</c:v>
                </c:pt>
                <c:pt idx="940">
                  <c:v>19.3464338775029</c:v>
                </c:pt>
                <c:pt idx="941">
                  <c:v>23.297921589159799</c:v>
                </c:pt>
                <c:pt idx="942">
                  <c:v>20.215556734337301</c:v>
                </c:pt>
                <c:pt idx="943">
                  <c:v>18.863541111661199</c:v>
                </c:pt>
                <c:pt idx="944">
                  <c:v>22.9907604968427</c:v>
                </c:pt>
                <c:pt idx="945">
                  <c:v>20.390168784527098</c:v>
                </c:pt>
                <c:pt idx="946">
                  <c:v>20.3690257624758</c:v>
                </c:pt>
                <c:pt idx="947">
                  <c:v>17.929829477743699</c:v>
                </c:pt>
                <c:pt idx="948">
                  <c:v>18.747396987623901</c:v>
                </c:pt>
                <c:pt idx="949">
                  <c:v>22.1198975364847</c:v>
                </c:pt>
                <c:pt idx="950">
                  <c:v>21.862763394605501</c:v>
                </c:pt>
                <c:pt idx="951">
                  <c:v>22.523086801569399</c:v>
                </c:pt>
                <c:pt idx="952">
                  <c:v>21.524184694412501</c:v>
                </c:pt>
                <c:pt idx="953">
                  <c:v>22.484193477555301</c:v>
                </c:pt>
                <c:pt idx="954">
                  <c:v>22.491873547820401</c:v>
                </c:pt>
                <c:pt idx="955">
                  <c:v>23.443934988382502</c:v>
                </c:pt>
                <c:pt idx="956">
                  <c:v>25.201935991971201</c:v>
                </c:pt>
                <c:pt idx="957">
                  <c:v>24.229936503873699</c:v>
                </c:pt>
                <c:pt idx="958">
                  <c:v>24.245905011841501</c:v>
                </c:pt>
                <c:pt idx="959">
                  <c:v>20.7499677559987</c:v>
                </c:pt>
                <c:pt idx="960">
                  <c:v>19.801180848472399</c:v>
                </c:pt>
                <c:pt idx="961">
                  <c:v>20.131259225378599</c:v>
                </c:pt>
                <c:pt idx="962">
                  <c:v>19.993212962698198</c:v>
                </c:pt>
                <c:pt idx="963">
                  <c:v>24.1612355884088</c:v>
                </c:pt>
                <c:pt idx="964">
                  <c:v>25.122268028938699</c:v>
                </c:pt>
                <c:pt idx="965">
                  <c:v>24.855824742168799</c:v>
                </c:pt>
                <c:pt idx="966">
                  <c:v>24.8536760059852</c:v>
                </c:pt>
                <c:pt idx="967">
                  <c:v>23.926239322628899</c:v>
                </c:pt>
                <c:pt idx="968">
                  <c:v>22.927409914580998</c:v>
                </c:pt>
                <c:pt idx="969">
                  <c:v>22.9194192793166</c:v>
                </c:pt>
                <c:pt idx="970">
                  <c:v>20.5152334863437</c:v>
                </c:pt>
                <c:pt idx="971">
                  <c:v>20.456470107034399</c:v>
                </c:pt>
                <c:pt idx="972">
                  <c:v>20.440130715135101</c:v>
                </c:pt>
                <c:pt idx="973">
                  <c:v>21.352699450120099</c:v>
                </c:pt>
                <c:pt idx="974">
                  <c:v>21.359942059127899</c:v>
                </c:pt>
                <c:pt idx="975">
                  <c:v>20.447301127453301</c:v>
                </c:pt>
                <c:pt idx="976">
                  <c:v>21.649191347460199</c:v>
                </c:pt>
                <c:pt idx="977">
                  <c:v>22.564166861003599</c:v>
                </c:pt>
                <c:pt idx="978">
                  <c:v>21.613782553601499</c:v>
                </c:pt>
                <c:pt idx="979">
                  <c:v>17.840732676199998</c:v>
                </c:pt>
                <c:pt idx="980">
                  <c:v>16.8979901757844</c:v>
                </c:pt>
                <c:pt idx="981">
                  <c:v>15.9992092261688</c:v>
                </c:pt>
                <c:pt idx="982">
                  <c:v>19.863993673809301</c:v>
                </c:pt>
                <c:pt idx="983">
                  <c:v>20.8149119493904</c:v>
                </c:pt>
                <c:pt idx="984">
                  <c:v>19.902519295595098</c:v>
                </c:pt>
                <c:pt idx="985">
                  <c:v>23.338037349550302</c:v>
                </c:pt>
                <c:pt idx="986">
                  <c:v>22.3552298143405</c:v>
                </c:pt>
                <c:pt idx="987">
                  <c:v>25.838977293560099</c:v>
                </c:pt>
                <c:pt idx="988">
                  <c:v>25.187204731914399</c:v>
                </c:pt>
                <c:pt idx="989">
                  <c:v>24.050714792884499</c:v>
                </c:pt>
                <c:pt idx="990">
                  <c:v>24.041399301580999</c:v>
                </c:pt>
                <c:pt idx="991">
                  <c:v>20.041322945094901</c:v>
                </c:pt>
                <c:pt idx="992">
                  <c:v>20.4101747782384</c:v>
                </c:pt>
                <c:pt idx="993">
                  <c:v>24.872214547362599</c:v>
                </c:pt>
                <c:pt idx="994">
                  <c:v>23.990831012580099</c:v>
                </c:pt>
                <c:pt idx="995">
                  <c:v>21.2844783009152</c:v>
                </c:pt>
                <c:pt idx="996">
                  <c:v>21.2624754333407</c:v>
                </c:pt>
                <c:pt idx="997">
                  <c:v>18.719858672849501</c:v>
                </c:pt>
                <c:pt idx="998">
                  <c:v>18.699353698974502</c:v>
                </c:pt>
                <c:pt idx="999">
                  <c:v>21.6588657556368</c:v>
                </c:pt>
                <c:pt idx="1000">
                  <c:v>22.263377949642202</c:v>
                </c:pt>
                <c:pt idx="1001">
                  <c:v>20.5621070235971</c:v>
                </c:pt>
                <c:pt idx="1002">
                  <c:v>19.567953230345999</c:v>
                </c:pt>
                <c:pt idx="1003">
                  <c:v>25.734163551068399</c:v>
                </c:pt>
                <c:pt idx="1004">
                  <c:v>26.743722652057901</c:v>
                </c:pt>
                <c:pt idx="1005">
                  <c:v>24.0962600217381</c:v>
                </c:pt>
                <c:pt idx="1006">
                  <c:v>22.951608688702699</c:v>
                </c:pt>
                <c:pt idx="1007">
                  <c:v>24.040586956464701</c:v>
                </c:pt>
                <c:pt idx="1008">
                  <c:v>23.040980381759798</c:v>
                </c:pt>
                <c:pt idx="1009">
                  <c:v>20.333666507168701</c:v>
                </c:pt>
                <c:pt idx="1010">
                  <c:v>15.3685663943672</c:v>
                </c:pt>
                <c:pt idx="1011">
                  <c:v>18.137550978103899</c:v>
                </c:pt>
                <c:pt idx="1012">
                  <c:v>16.442812924817499</c:v>
                </c:pt>
                <c:pt idx="1013">
                  <c:v>12.7453567743734</c:v>
                </c:pt>
                <c:pt idx="1014">
                  <c:v>12.6312113064531</c:v>
                </c:pt>
                <c:pt idx="1015">
                  <c:v>12.6302600942204</c:v>
                </c:pt>
                <c:pt idx="1016">
                  <c:v>12.3605806619357</c:v>
                </c:pt>
                <c:pt idx="1017">
                  <c:v>12.0439391857535</c:v>
                </c:pt>
                <c:pt idx="1018">
                  <c:v>14.619016433777499</c:v>
                </c:pt>
                <c:pt idx="1019">
                  <c:v>13.677470726334199</c:v>
                </c:pt>
                <c:pt idx="1020">
                  <c:v>14.07291992207</c:v>
                </c:pt>
                <c:pt idx="1021">
                  <c:v>18.774547129757099</c:v>
                </c:pt>
                <c:pt idx="1022">
                  <c:v>19.1273667856013</c:v>
                </c:pt>
                <c:pt idx="1023">
                  <c:v>18.112199716116201</c:v>
                </c:pt>
                <c:pt idx="1024">
                  <c:v>18.274463245436799</c:v>
                </c:pt>
                <c:pt idx="1025">
                  <c:v>18.275850113208801</c:v>
                </c:pt>
                <c:pt idx="1026">
                  <c:v>19.258767949685499</c:v>
                </c:pt>
                <c:pt idx="1027">
                  <c:v>19.096228785894699</c:v>
                </c:pt>
                <c:pt idx="1028">
                  <c:v>19.0948395622726</c:v>
                </c:pt>
                <c:pt idx="1029">
                  <c:v>19.2657678595066</c:v>
                </c:pt>
                <c:pt idx="1030">
                  <c:v>18.412527930423099</c:v>
                </c:pt>
                <c:pt idx="1031">
                  <c:v>17.944173965512</c:v>
                </c:pt>
                <c:pt idx="1032">
                  <c:v>18.465628592927999</c:v>
                </c:pt>
                <c:pt idx="1033">
                  <c:v>25.2409265666046</c:v>
                </c:pt>
                <c:pt idx="1034">
                  <c:v>27.9847037092748</c:v>
                </c:pt>
                <c:pt idx="1035">
                  <c:v>26.905040549217802</c:v>
                </c:pt>
                <c:pt idx="1036">
                  <c:v>23.094008970251799</c:v>
                </c:pt>
                <c:pt idx="1037">
                  <c:v>23.0611552497435</c:v>
                </c:pt>
                <c:pt idx="1038">
                  <c:v>23.060872028015002</c:v>
                </c:pt>
                <c:pt idx="1039">
                  <c:v>23.060869586448401</c:v>
                </c:pt>
                <c:pt idx="1040">
                  <c:v>22.009067261422601</c:v>
                </c:pt>
                <c:pt idx="1041">
                  <c:v>22.000077497960799</c:v>
                </c:pt>
                <c:pt idx="1042">
                  <c:v>22.000000662375701</c:v>
                </c:pt>
                <c:pt idx="1043">
                  <c:v>21.8290598347211</c:v>
                </c:pt>
                <c:pt idx="1044">
                  <c:v>20.795161524023001</c:v>
                </c:pt>
                <c:pt idx="1045">
                  <c:v>20.8638248867565</c:v>
                </c:pt>
                <c:pt idx="1046">
                  <c:v>21.032469116695399</c:v>
                </c:pt>
                <c:pt idx="1047">
                  <c:v>21.117919908543598</c:v>
                </c:pt>
                <c:pt idx="1048">
                  <c:v>20.950570755533899</c:v>
                </c:pt>
                <c:pt idx="1049">
                  <c:v>23.024794712231301</c:v>
                </c:pt>
                <c:pt idx="1050">
                  <c:v>21.991873289268501</c:v>
                </c:pt>
                <c:pt idx="1051">
                  <c:v>25.849932277410499</c:v>
                </c:pt>
                <c:pt idx="1052">
                  <c:v>25.8820827689784</c:v>
                </c:pt>
                <c:pt idx="1053">
                  <c:v>23.757350689741401</c:v>
                </c:pt>
                <c:pt idx="1054">
                  <c:v>23.739644589081099</c:v>
                </c:pt>
                <c:pt idx="1055">
                  <c:v>23.739497038242298</c:v>
                </c:pt>
                <c:pt idx="1056">
                  <c:v>21.789495808651999</c:v>
                </c:pt>
                <c:pt idx="1057">
                  <c:v>20.939912465071998</c:v>
                </c:pt>
                <c:pt idx="1058">
                  <c:v>24.441165937208901</c:v>
                </c:pt>
                <c:pt idx="1059">
                  <c:v>25.516312318800001</c:v>
                </c:pt>
                <c:pt idx="1060">
                  <c:v>22.861481616124301</c:v>
                </c:pt>
                <c:pt idx="1061">
                  <c:v>21.225726736269898</c:v>
                </c:pt>
                <c:pt idx="1062">
                  <c:v>21.211980896943398</c:v>
                </c:pt>
                <c:pt idx="1063">
                  <c:v>22.5395964781255</c:v>
                </c:pt>
                <c:pt idx="1064">
                  <c:v>22.382685684690099</c:v>
                </c:pt>
                <c:pt idx="1065">
                  <c:v>23.751115005753601</c:v>
                </c:pt>
                <c:pt idx="1066">
                  <c:v>23.762614411813001</c:v>
                </c:pt>
                <c:pt idx="1067">
                  <c:v>23.589688453431702</c:v>
                </c:pt>
                <c:pt idx="1068">
                  <c:v>22.921580737111899</c:v>
                </c:pt>
                <c:pt idx="1069">
                  <c:v>22.632679839475902</c:v>
                </c:pt>
                <c:pt idx="1070">
                  <c:v>18.705272331995602</c:v>
                </c:pt>
                <c:pt idx="1071">
                  <c:v>17.625663407702401</c:v>
                </c:pt>
                <c:pt idx="1072">
                  <c:v>20.979706524852102</c:v>
                </c:pt>
                <c:pt idx="1073">
                  <c:v>19.982878868854598</c:v>
                </c:pt>
                <c:pt idx="1074">
                  <c:v>19.999854905668201</c:v>
                </c:pt>
                <c:pt idx="1075">
                  <c:v>19.6386542429047</c:v>
                </c:pt>
                <c:pt idx="1076">
                  <c:v>20.501165161705</c:v>
                </c:pt>
                <c:pt idx="1077">
                  <c:v>19.504176376347498</c:v>
                </c:pt>
                <c:pt idx="1078">
                  <c:v>19.520868136469499</c:v>
                </c:pt>
                <c:pt idx="1079">
                  <c:v>17.731577422615398</c:v>
                </c:pt>
                <c:pt idx="1080">
                  <c:v>16.751898175595201</c:v>
                </c:pt>
                <c:pt idx="1081">
                  <c:v>17.161900804717899</c:v>
                </c:pt>
                <c:pt idx="1082">
                  <c:v>16.345589350858301</c:v>
                </c:pt>
                <c:pt idx="1083">
                  <c:v>19.388078601236501</c:v>
                </c:pt>
                <c:pt idx="1084">
                  <c:v>17.060558021321601</c:v>
                </c:pt>
                <c:pt idx="1085">
                  <c:v>17.041479983781301</c:v>
                </c:pt>
                <c:pt idx="1086">
                  <c:v>16.723914471412801</c:v>
                </c:pt>
                <c:pt idx="1087">
                  <c:v>13.4611700363529</c:v>
                </c:pt>
                <c:pt idx="1088">
                  <c:v>16.835808151565899</c:v>
                </c:pt>
                <c:pt idx="1089">
                  <c:v>15.906965067929701</c:v>
                </c:pt>
                <c:pt idx="1090">
                  <c:v>15.8992247088994</c:v>
                </c:pt>
                <c:pt idx="1091">
                  <c:v>15.8991602059074</c:v>
                </c:pt>
                <c:pt idx="1092">
                  <c:v>14.9413153736025</c:v>
                </c:pt>
                <c:pt idx="1093">
                  <c:v>14.909355044045901</c:v>
                </c:pt>
                <c:pt idx="1094">
                  <c:v>13.9748728052361</c:v>
                </c:pt>
                <c:pt idx="1095">
                  <c:v>15.6583322992295</c:v>
                </c:pt>
                <c:pt idx="1096">
                  <c:v>20.232422960497701</c:v>
                </c:pt>
                <c:pt idx="1097">
                  <c:v>19.268603524670802</c:v>
                </c:pt>
                <c:pt idx="1098">
                  <c:v>22.385571696038902</c:v>
                </c:pt>
                <c:pt idx="1099">
                  <c:v>20.003213097466901</c:v>
                </c:pt>
                <c:pt idx="1100">
                  <c:v>18.991762091714602</c:v>
                </c:pt>
                <c:pt idx="1101">
                  <c:v>22.290527881125701</c:v>
                </c:pt>
                <c:pt idx="1102">
                  <c:v>23.737525879325801</c:v>
                </c:pt>
                <c:pt idx="1103">
                  <c:v>24.433654067344602</c:v>
                </c:pt>
                <c:pt idx="1104">
                  <c:v>23.385030966672399</c:v>
                </c:pt>
                <c:pt idx="1105">
                  <c:v>23.088008737005602</c:v>
                </c:pt>
                <c:pt idx="1106">
                  <c:v>23.077017023194902</c:v>
                </c:pt>
                <c:pt idx="1107">
                  <c:v>25.390483195111798</c:v>
                </c:pt>
                <c:pt idx="1108">
                  <c:v>23.6643261287721</c:v>
                </c:pt>
                <c:pt idx="1109">
                  <c:v>23.471731577362402</c:v>
                </c:pt>
                <c:pt idx="1110">
                  <c:v>20.614167216757298</c:v>
                </c:pt>
                <c:pt idx="1111">
                  <c:v>20.7679166713284</c:v>
                </c:pt>
                <c:pt idx="1112">
                  <c:v>19.687125350179201</c:v>
                </c:pt>
                <c:pt idx="1113">
                  <c:v>18.689059377918099</c:v>
                </c:pt>
                <c:pt idx="1114">
                  <c:v>18.680742161482598</c:v>
                </c:pt>
                <c:pt idx="1115">
                  <c:v>18.484964811251899</c:v>
                </c:pt>
                <c:pt idx="1116">
                  <c:v>18.4833468166219</c:v>
                </c:pt>
                <c:pt idx="1117">
                  <c:v>22.303276468518099</c:v>
                </c:pt>
                <c:pt idx="1118">
                  <c:v>22.3359254399018</c:v>
                </c:pt>
                <c:pt idx="1119">
                  <c:v>21.299456995253401</c:v>
                </c:pt>
                <c:pt idx="1120">
                  <c:v>21.290673364366501</c:v>
                </c:pt>
                <c:pt idx="1121">
                  <c:v>20.918409019868601</c:v>
                </c:pt>
                <c:pt idx="1122">
                  <c:v>20.915280748066099</c:v>
                </c:pt>
                <c:pt idx="1123">
                  <c:v>20.549294006233801</c:v>
                </c:pt>
                <c:pt idx="1124">
                  <c:v>20.2879107833852</c:v>
                </c:pt>
                <c:pt idx="1125">
                  <c:v>20.2857325898615</c:v>
                </c:pt>
                <c:pt idx="1126">
                  <c:v>20.285714438248799</c:v>
                </c:pt>
                <c:pt idx="1127">
                  <c:v>19.291617474696199</c:v>
                </c:pt>
                <c:pt idx="1128">
                  <c:v>19.109848078303202</c:v>
                </c:pt>
                <c:pt idx="1129">
                  <c:v>19.108345851886799</c:v>
                </c:pt>
                <c:pt idx="1130">
                  <c:v>22.419729451725502</c:v>
                </c:pt>
                <c:pt idx="1131">
                  <c:v>22.627519055142901</c:v>
                </c:pt>
                <c:pt idx="1132">
                  <c:v>21.774594179958399</c:v>
                </c:pt>
                <c:pt idx="1133">
                  <c:v>21.767304223760298</c:v>
                </c:pt>
                <c:pt idx="1134">
                  <c:v>22.057840207040599</c:v>
                </c:pt>
                <c:pt idx="1135">
                  <c:v>21.769725129974699</c:v>
                </c:pt>
                <c:pt idx="1136">
                  <c:v>22.621963462649301</c:v>
                </c:pt>
                <c:pt idx="1137">
                  <c:v>21.590016639513902</c:v>
                </c:pt>
                <c:pt idx="1138">
                  <c:v>21.5812713274535</c:v>
                </c:pt>
                <c:pt idx="1139">
                  <c:v>20.584716565776901</c:v>
                </c:pt>
                <c:pt idx="1140">
                  <c:v>19.571539304714801</c:v>
                </c:pt>
                <c:pt idx="1141">
                  <c:v>23.935961545730301</c:v>
                </c:pt>
                <c:pt idx="1142">
                  <c:v>22.913982577313899</c:v>
                </c:pt>
                <c:pt idx="1143">
                  <c:v>22.905247714335999</c:v>
                </c:pt>
                <c:pt idx="1144">
                  <c:v>22.905173057387401</c:v>
                </c:pt>
                <c:pt idx="1145">
                  <c:v>22.168687907265902</c:v>
                </c:pt>
                <c:pt idx="1146">
                  <c:v>21.314988880569999</c:v>
                </c:pt>
                <c:pt idx="1147">
                  <c:v>20.700125956979502</c:v>
                </c:pt>
                <c:pt idx="1148">
                  <c:v>20.409244755941</c:v>
                </c:pt>
                <c:pt idx="1149">
                  <c:v>20.600077687024701</c:v>
                </c:pt>
                <c:pt idx="1150">
                  <c:v>19.5966673140585</c:v>
                </c:pt>
                <c:pt idx="1151">
                  <c:v>18.5999724571409</c:v>
                </c:pt>
                <c:pt idx="1152">
                  <c:v>20.897520433530001</c:v>
                </c:pt>
                <c:pt idx="1153">
                  <c:v>19.9253895117502</c:v>
                </c:pt>
                <c:pt idx="1154">
                  <c:v>22.450208110752001</c:v>
                </c:pt>
                <c:pt idx="1155">
                  <c:v>21.475204943989802</c:v>
                </c:pt>
                <c:pt idx="1156">
                  <c:v>21.467278088975501</c:v>
                </c:pt>
                <c:pt idx="1157">
                  <c:v>18.044449415357501</c:v>
                </c:pt>
                <c:pt idx="1158">
                  <c:v>17.064874592059301</c:v>
                </c:pt>
                <c:pt idx="1159">
                  <c:v>18.976329633806898</c:v>
                </c:pt>
                <c:pt idx="1160">
                  <c:v>15.507873626079</c:v>
                </c:pt>
                <c:pt idx="1161">
                  <c:v>14.724062989008599</c:v>
                </c:pt>
                <c:pt idx="1162">
                  <c:v>13.783524309436499</c:v>
                </c:pt>
                <c:pt idx="1163">
                  <c:v>14.895933262279</c:v>
                </c:pt>
                <c:pt idx="1164">
                  <c:v>14.2511490808053</c:v>
                </c:pt>
                <c:pt idx="1165">
                  <c:v>11.836623221108701</c:v>
                </c:pt>
                <c:pt idx="1166">
                  <c:v>15.039322140009</c:v>
                </c:pt>
                <c:pt idx="1167">
                  <c:v>15.878368472683</c:v>
                </c:pt>
                <c:pt idx="1168">
                  <c:v>15.0721818575014</c:v>
                </c:pt>
                <c:pt idx="1169">
                  <c:v>18.219093965189</c:v>
                </c:pt>
                <c:pt idx="1170">
                  <c:v>18.943017596346099</c:v>
                </c:pt>
                <c:pt idx="1171">
                  <c:v>23.086461022576898</c:v>
                </c:pt>
                <c:pt idx="1172">
                  <c:v>22.061090181229101</c:v>
                </c:pt>
                <c:pt idx="1173">
                  <c:v>20.0005221383011</c:v>
                </c:pt>
                <c:pt idx="1174">
                  <c:v>19.982910445626501</c:v>
                </c:pt>
                <c:pt idx="1175">
                  <c:v>18.965956868183198</c:v>
                </c:pt>
                <c:pt idx="1176">
                  <c:v>20.8725928548151</c:v>
                </c:pt>
                <c:pt idx="1177">
                  <c:v>19.486324309704301</c:v>
                </c:pt>
                <c:pt idx="1178">
                  <c:v>24.656402820084299</c:v>
                </c:pt>
                <c:pt idx="1179">
                  <c:v>23.729796576035199</c:v>
                </c:pt>
                <c:pt idx="1180">
                  <c:v>20.7735327291037</c:v>
                </c:pt>
                <c:pt idx="1181">
                  <c:v>18.256668385595699</c:v>
                </c:pt>
                <c:pt idx="1182">
                  <c:v>18.234971279186102</c:v>
                </c:pt>
                <c:pt idx="1183">
                  <c:v>17.4847842351653</c:v>
                </c:pt>
                <c:pt idx="1184">
                  <c:v>16.8417502926082</c:v>
                </c:pt>
                <c:pt idx="1185">
                  <c:v>16.665314105065001</c:v>
                </c:pt>
                <c:pt idx="1186">
                  <c:v>15.607333170381899</c:v>
                </c:pt>
                <c:pt idx="1187">
                  <c:v>15.047120446809901</c:v>
                </c:pt>
                <c:pt idx="1188">
                  <c:v>15.0424127768639</c:v>
                </c:pt>
                <c:pt idx="1189">
                  <c:v>16.966742964511401</c:v>
                </c:pt>
                <c:pt idx="1190">
                  <c:v>14.3862751509622</c:v>
                </c:pt>
                <c:pt idx="1191">
                  <c:v>14.364590547486999</c:v>
                </c:pt>
                <c:pt idx="1192">
                  <c:v>18.872735569978101</c:v>
                </c:pt>
                <c:pt idx="1193">
                  <c:v>20.7293281353911</c:v>
                </c:pt>
                <c:pt idx="1194">
                  <c:v>20.308011449443001</c:v>
                </c:pt>
                <c:pt idx="1195">
                  <c:v>17.7376753115337</c:v>
                </c:pt>
                <c:pt idx="1196">
                  <c:v>18.838386507181699</c:v>
                </c:pt>
                <c:pt idx="1197">
                  <c:v>17.8055998816419</c:v>
                </c:pt>
                <c:pt idx="1198">
                  <c:v>16.7722226076664</c:v>
                </c:pt>
                <c:pt idx="1199">
                  <c:v>16.511062805283999</c:v>
                </c:pt>
                <c:pt idx="1200">
                  <c:v>17.1164746793559</c:v>
                </c:pt>
                <c:pt idx="1201">
                  <c:v>20.384968523922801</c:v>
                </c:pt>
                <c:pt idx="1202">
                  <c:v>18.675973172778001</c:v>
                </c:pt>
                <c:pt idx="1203">
                  <c:v>18.660849320113002</c:v>
                </c:pt>
                <c:pt idx="1204">
                  <c:v>21.9968885258725</c:v>
                </c:pt>
                <c:pt idx="1205">
                  <c:v>18.724742096567599</c:v>
                </c:pt>
                <c:pt idx="1206">
                  <c:v>18.5520431099687</c:v>
                </c:pt>
                <c:pt idx="1207">
                  <c:v>19.2121805685582</c:v>
                </c:pt>
                <c:pt idx="1208">
                  <c:v>22.431889538023899</c:v>
                </c:pt>
                <c:pt idx="1209">
                  <c:v>21.346591569796502</c:v>
                </c:pt>
                <c:pt idx="1210">
                  <c:v>20.149968729998101</c:v>
                </c:pt>
                <c:pt idx="1211">
                  <c:v>17.606880447064199</c:v>
                </c:pt>
                <c:pt idx="1212">
                  <c:v>17.2146080040642</c:v>
                </c:pt>
                <c:pt idx="1213">
                  <c:v>17.401950981855101</c:v>
                </c:pt>
                <c:pt idx="1214">
                  <c:v>16.787404963800402</c:v>
                </c:pt>
                <c:pt idx="1215">
                  <c:v>15.880967612286399</c:v>
                </c:pt>
                <c:pt idx="1216">
                  <c:v>14.8114372108239</c:v>
                </c:pt>
                <c:pt idx="1217">
                  <c:v>14.2195702408037</c:v>
                </c:pt>
                <c:pt idx="1218">
                  <c:v>16.800179543493599</c:v>
                </c:pt>
                <c:pt idx="1219">
                  <c:v>20.826668376604701</c:v>
                </c:pt>
                <c:pt idx="1220">
                  <c:v>20.045534607326399</c:v>
                </c:pt>
                <c:pt idx="1221">
                  <c:v>19.717410703842699</c:v>
                </c:pt>
                <c:pt idx="1222">
                  <c:v>18.595489819661999</c:v>
                </c:pt>
                <c:pt idx="1223">
                  <c:v>23.733936794365601</c:v>
                </c:pt>
                <c:pt idx="1224">
                  <c:v>23.007125599945301</c:v>
                </c:pt>
                <c:pt idx="1225">
                  <c:v>23.0000691805819</c:v>
                </c:pt>
                <c:pt idx="1226">
                  <c:v>21.8173083575055</c:v>
                </c:pt>
                <c:pt idx="1227">
                  <c:v>21.805935657283701</c:v>
                </c:pt>
                <c:pt idx="1228">
                  <c:v>21.1124374824503</c:v>
                </c:pt>
                <c:pt idx="1229">
                  <c:v>19.963324881909902</c:v>
                </c:pt>
                <c:pt idx="1230">
                  <c:v>20.7072011781312</c:v>
                </c:pt>
                <c:pt idx="1231">
                  <c:v>19.959501897906801</c:v>
                </c:pt>
                <c:pt idx="1232">
                  <c:v>16.839240583942502</c:v>
                </c:pt>
                <c:pt idx="1233">
                  <c:v>13.4418796281503</c:v>
                </c:pt>
                <c:pt idx="1234">
                  <c:v>13.409829053095701</c:v>
                </c:pt>
                <c:pt idx="1235">
                  <c:v>12.882334850963501</c:v>
                </c:pt>
                <c:pt idx="1236">
                  <c:v>13.625068550009001</c:v>
                </c:pt>
                <c:pt idx="1237">
                  <c:v>13.320602486574099</c:v>
                </c:pt>
                <c:pt idx="1238">
                  <c:v>16.0223134854478</c:v>
                </c:pt>
                <c:pt idx="1239">
                  <c:v>17.432906860436901</c:v>
                </c:pt>
                <c:pt idx="1240">
                  <c:v>17.446470258273401</c:v>
                </c:pt>
                <c:pt idx="1241">
                  <c:v>22.1744647025827</c:v>
                </c:pt>
                <c:pt idx="1242">
                  <c:v>20.791744647025801</c:v>
                </c:pt>
                <c:pt idx="1243">
                  <c:v>26.867917446470202</c:v>
                </c:pt>
                <c:pt idx="1244">
                  <c:v>26.4186791744647</c:v>
                </c:pt>
                <c:pt idx="1245">
                  <c:v>30.394186791744598</c:v>
                </c:pt>
                <c:pt idx="1246">
                  <c:v>29.623941867917399</c:v>
                </c:pt>
                <c:pt idx="1247">
                  <c:v>26.626239418679098</c:v>
                </c:pt>
                <c:pt idx="1248">
                  <c:v>29.776262394186698</c:v>
                </c:pt>
                <c:pt idx="1249">
                  <c:v>27.997762623941799</c:v>
                </c:pt>
                <c:pt idx="1250">
                  <c:v>24.989977626239401</c:v>
                </c:pt>
                <c:pt idx="1251">
                  <c:v>29.709899776262301</c:v>
                </c:pt>
                <c:pt idx="1252">
                  <c:v>32.571385146299598</c:v>
                </c:pt>
                <c:pt idx="1253">
                  <c:v>29.525209658297001</c:v>
                </c:pt>
                <c:pt idx="1254">
                  <c:v>27.937137957847501</c:v>
                </c:pt>
                <c:pt idx="1255">
                  <c:v>26.6917032495946</c:v>
                </c:pt>
                <c:pt idx="1256">
                  <c:v>19.545112531246101</c:v>
                </c:pt>
                <c:pt idx="1257">
                  <c:v>23.145451125312398</c:v>
                </c:pt>
                <c:pt idx="1258">
                  <c:v>23.862826248765401</c:v>
                </c:pt>
                <c:pt idx="1259">
                  <c:v>22.655517904399598</c:v>
                </c:pt>
                <c:pt idx="1260">
                  <c:v>21.452966193246599</c:v>
                </c:pt>
                <c:pt idx="1261">
                  <c:v>21.441290933914999</c:v>
                </c:pt>
                <c:pt idx="1262">
                  <c:v>22.4800125333389</c:v>
                </c:pt>
                <c:pt idx="1263">
                  <c:v>21.451262257605201</c:v>
                </c:pt>
                <c:pt idx="1264">
                  <c:v>22.926711284054399</c:v>
                </c:pt>
                <c:pt idx="1265">
                  <c:v>21.4555991386801</c:v>
                </c:pt>
                <c:pt idx="1266">
                  <c:v>22.6319176386145</c:v>
                </c:pt>
                <c:pt idx="1267">
                  <c:v>20.192469780770701</c:v>
                </c:pt>
                <c:pt idx="1268">
                  <c:v>21.217573233144801</c:v>
                </c:pt>
                <c:pt idx="1269">
                  <c:v>25.0119369924818</c:v>
                </c:pt>
                <c:pt idx="1270">
                  <c:v>24.7158033038478</c:v>
                </c:pt>
                <c:pt idx="1271">
                  <c:v>21.428586306900399</c:v>
                </c:pt>
                <c:pt idx="1272">
                  <c:v>20.217753265115501</c:v>
                </c:pt>
                <c:pt idx="1273">
                  <c:v>20.205997604515598</c:v>
                </c:pt>
                <c:pt idx="1274">
                  <c:v>20.516563083538902</c:v>
                </c:pt>
                <c:pt idx="1275">
                  <c:v>20.966180224112001</c:v>
                </c:pt>
                <c:pt idx="1276">
                  <c:v>20.970545439068999</c:v>
                </c:pt>
                <c:pt idx="1277">
                  <c:v>19.834665489699699</c:v>
                </c:pt>
                <c:pt idx="1278">
                  <c:v>24.715501671613101</c:v>
                </c:pt>
                <c:pt idx="1279">
                  <c:v>27.027429309814199</c:v>
                </c:pt>
                <c:pt idx="1280">
                  <c:v>27.7780548415132</c:v>
                </c:pt>
                <c:pt idx="1281">
                  <c:v>26.507780548415099</c:v>
                </c:pt>
                <c:pt idx="1282">
                  <c:v>25.1050778054841</c:v>
                </c:pt>
                <c:pt idx="1283">
                  <c:v>23.8525255228265</c:v>
                </c:pt>
                <c:pt idx="1284">
                  <c:v>21.7240443678708</c:v>
                </c:pt>
                <c:pt idx="1285">
                  <c:v>28.291412199684999</c:v>
                </c:pt>
                <c:pt idx="1286">
                  <c:v>21.140111884310599</c:v>
                </c:pt>
                <c:pt idx="1287">
                  <c:v>18.452354038081399</c:v>
                </c:pt>
                <c:pt idx="1288">
                  <c:v>16.616042272214301</c:v>
                </c:pt>
                <c:pt idx="1289">
                  <c:v>15.821514973516599</c:v>
                </c:pt>
                <c:pt idx="1290">
                  <c:v>16.163315679354501</c:v>
                </c:pt>
                <c:pt idx="1291">
                  <c:v>16.4054164969168</c:v>
                </c:pt>
                <c:pt idx="1292">
                  <c:v>15.5848134904468</c:v>
                </c:pt>
                <c:pt idx="1293">
                  <c:v>13.119855366575599</c:v>
                </c:pt>
                <c:pt idx="1294">
                  <c:v>13.2747156166658</c:v>
                </c:pt>
                <c:pt idx="1295">
                  <c:v>14.0308935435534</c:v>
                </c:pt>
                <c:pt idx="1296">
                  <c:v>13.283310316448601</c:v>
                </c:pt>
                <c:pt idx="1297">
                  <c:v>13.2762576444947</c:v>
                </c:pt>
                <c:pt idx="1298">
                  <c:v>14.144115638155601</c:v>
                </c:pt>
                <c:pt idx="1299">
                  <c:v>13.5434029498893</c:v>
                </c:pt>
                <c:pt idx="1300">
                  <c:v>16.684887407280399</c:v>
                </c:pt>
                <c:pt idx="1301">
                  <c:v>17.492086285507501</c:v>
                </c:pt>
                <c:pt idx="1302">
                  <c:v>16.370116214283701</c:v>
                </c:pt>
                <c:pt idx="1303">
                  <c:v>17.772789578983499</c:v>
                </c:pt>
                <c:pt idx="1304">
                  <c:v>17.7862768228748</c:v>
                </c:pt>
                <c:pt idx="1305">
                  <c:v>16.750345493551102</c:v>
                </c:pt>
                <c:pt idx="1306">
                  <c:v>20.9084192623123</c:v>
                </c:pt>
                <c:pt idx="1307">
                  <c:v>23.721865537250601</c:v>
                </c:pt>
                <c:pt idx="1308">
                  <c:v>23.1556620350222</c:v>
                </c:pt>
                <c:pt idx="1309">
                  <c:v>23.1698580399507</c:v>
                </c:pt>
                <c:pt idx="1310">
                  <c:v>19.298711465741999</c:v>
                </c:pt>
                <c:pt idx="1311">
                  <c:v>19.7653337768885</c:v>
                </c:pt>
                <c:pt idx="1312">
                  <c:v>18.713385625263601</c:v>
                </c:pt>
                <c:pt idx="1313">
                  <c:v>18.340327310051599</c:v>
                </c:pt>
                <c:pt idx="1314">
                  <c:v>17.110100265146102</c:v>
                </c:pt>
                <c:pt idx="1315">
                  <c:v>17.098156313253799</c:v>
                </c:pt>
                <c:pt idx="1316">
                  <c:v>15.9720976568582</c:v>
                </c:pt>
                <c:pt idx="1317">
                  <c:v>21.297808631315899</c:v>
                </c:pt>
                <c:pt idx="1318">
                  <c:v>20.193312463155301</c:v>
                </c:pt>
                <c:pt idx="1319">
                  <c:v>17.154222023458601</c:v>
                </c:pt>
                <c:pt idx="1320">
                  <c:v>9.3157544954615101</c:v>
                </c:pt>
                <c:pt idx="1321">
                  <c:v>13.2011460841134</c:v>
                </c:pt>
                <c:pt idx="1322">
                  <c:v>14.031383785138299</c:v>
                </c:pt>
                <c:pt idx="1323">
                  <c:v>20.314033174364098</c:v>
                </c:pt>
                <c:pt idx="1324">
                  <c:v>16.248176795827099</c:v>
                </c:pt>
                <c:pt idx="1325">
                  <c:v>22.604573232610399</c:v>
                </c:pt>
                <c:pt idx="1326">
                  <c:v>22.669434420740899</c:v>
                </c:pt>
                <c:pt idx="1327">
                  <c:v>21.431004388088201</c:v>
                </c:pt>
                <c:pt idx="1328">
                  <c:v>23.206373781697799</c:v>
                </c:pt>
                <c:pt idx="1329">
                  <c:v>20.668751250320099</c:v>
                </c:pt>
                <c:pt idx="1330">
                  <c:v>21.612815669195101</c:v>
                </c:pt>
                <c:pt idx="1331">
                  <c:v>20.376128156691902</c:v>
                </c:pt>
                <c:pt idx="1332">
                  <c:v>19.403761281566901</c:v>
                </c:pt>
                <c:pt idx="1333">
                  <c:v>20.354037612815599</c:v>
                </c:pt>
                <c:pt idx="1334">
                  <c:v>20.3635403761281</c:v>
                </c:pt>
                <c:pt idx="1335">
                  <c:v>19.2236354037612</c:v>
                </c:pt>
                <c:pt idx="1336">
                  <c:v>19.3022363540376</c:v>
                </c:pt>
                <c:pt idx="1337">
                  <c:v>23.909398295354499</c:v>
                </c:pt>
                <c:pt idx="1338">
                  <c:v>21.9165917350036</c:v>
                </c:pt>
                <c:pt idx="1339">
                  <c:v>21.437924405459199</c:v>
                </c:pt>
                <c:pt idx="1340">
                  <c:v>22.800386983729101</c:v>
                </c:pt>
                <c:pt idx="1341">
                  <c:v>23.834697826364501</c:v>
                </c:pt>
                <c:pt idx="1342">
                  <c:v>22.796310079054098</c:v>
                </c:pt>
                <c:pt idx="1343">
                  <c:v>21.557963100790499</c:v>
                </c:pt>
                <c:pt idx="1344">
                  <c:v>16.105579631007899</c:v>
                </c:pt>
                <c:pt idx="1345">
                  <c:v>18.931055796310002</c:v>
                </c:pt>
                <c:pt idx="1346">
                  <c:v>23.134698497878201</c:v>
                </c:pt>
                <c:pt idx="1347">
                  <c:v>21.908605139153298</c:v>
                </c:pt>
                <c:pt idx="1348">
                  <c:v>20.652128623868901</c:v>
                </c:pt>
                <c:pt idx="1349">
                  <c:v>19.4207285719582</c:v>
                </c:pt>
                <c:pt idx="1350">
                  <c:v>16.499199278504602</c:v>
                </c:pt>
                <c:pt idx="1351">
                  <c:v>17.8333252452374</c:v>
                </c:pt>
                <c:pt idx="1352">
                  <c:v>18.079124497426601</c:v>
                </c:pt>
                <c:pt idx="1353">
                  <c:v>19.263425499974002</c:v>
                </c:pt>
                <c:pt idx="1354">
                  <c:v>20.356196217171401</c:v>
                </c:pt>
                <c:pt idx="1355">
                  <c:v>19.306628244617801</c:v>
                </c:pt>
                <c:pt idx="1356">
                  <c:v>17.2152184671173</c:v>
                </c:pt>
                <c:pt idx="1357">
                  <c:v>16.880961802698099</c:v>
                </c:pt>
                <c:pt idx="1358">
                  <c:v>17.1301107252797</c:v>
                </c:pt>
                <c:pt idx="1359">
                  <c:v>15.961301107252799</c:v>
                </c:pt>
                <c:pt idx="1360">
                  <c:v>16.549613011072498</c:v>
                </c:pt>
                <c:pt idx="1361">
                  <c:v>20.630725135532</c:v>
                </c:pt>
                <c:pt idx="1362">
                  <c:v>19.429182733356001</c:v>
                </c:pt>
                <c:pt idx="1363">
                  <c:v>18.4431549258505</c:v>
                </c:pt>
                <c:pt idx="1364">
                  <c:v>21.280032193120899</c:v>
                </c:pt>
                <c:pt idx="1365">
                  <c:v>18.074286042786898</c:v>
                </c:pt>
                <c:pt idx="1366">
                  <c:v>17.233073596391701</c:v>
                </c:pt>
                <c:pt idx="1367">
                  <c:v>17.305384581781698</c:v>
                </c:pt>
                <c:pt idx="1368">
                  <c:v>13.760660450321</c:v>
                </c:pt>
                <c:pt idx="1369">
                  <c:v>17.2703097015183</c:v>
                </c:pt>
                <c:pt idx="1370">
                  <c:v>16.447174845469799</c:v>
                </c:pt>
                <c:pt idx="1371">
                  <c:v>16.438860351974402</c:v>
                </c:pt>
                <c:pt idx="1372">
                  <c:v>15.2743886035197</c:v>
                </c:pt>
                <c:pt idx="1373">
                  <c:v>14.1215286000348</c:v>
                </c:pt>
                <c:pt idx="1374">
                  <c:v>15.238827015841901</c:v>
                </c:pt>
                <c:pt idx="1375">
                  <c:v>11.606325019958801</c:v>
                </c:pt>
                <c:pt idx="1376">
                  <c:v>11.4515477724748</c:v>
                </c:pt>
                <c:pt idx="1377">
                  <c:v>10.9450648294304</c:v>
                </c:pt>
                <c:pt idx="1378">
                  <c:v>9.8524025963669608</c:v>
                </c:pt>
                <c:pt idx="1379">
                  <c:v>9.2509941999647207</c:v>
                </c:pt>
                <c:pt idx="1380">
                  <c:v>9.8276795553394596</c:v>
                </c:pt>
                <c:pt idx="1381">
                  <c:v>8.7771892264936398</c:v>
                </c:pt>
                <c:pt idx="1382">
                  <c:v>8.7670883579470509</c:v>
                </c:pt>
                <c:pt idx="1383">
                  <c:v>7.7311151272185397</c:v>
                </c:pt>
                <c:pt idx="1384">
                  <c:v>9.6831534774020795</c:v>
                </c:pt>
                <c:pt idx="1385">
                  <c:v>9.7017443188323895</c:v>
                </c:pt>
                <c:pt idx="1386">
                  <c:v>8.6669975879135102</c:v>
                </c:pt>
                <c:pt idx="1387">
                  <c:v>13.1928137018422</c:v>
                </c:pt>
                <c:pt idx="1388">
                  <c:v>10.6293413108023</c:v>
                </c:pt>
                <c:pt idx="1389">
                  <c:v>9.5303819544737998</c:v>
                </c:pt>
                <c:pt idx="1390">
                  <c:v>9.5197124461599305</c:v>
                </c:pt>
                <c:pt idx="1391">
                  <c:v>11.5626895427515</c:v>
                </c:pt>
                <c:pt idx="1392">
                  <c:v>10.519644662311901</c:v>
                </c:pt>
                <c:pt idx="1393">
                  <c:v>14.490293511508</c:v>
                </c:pt>
                <c:pt idx="1394">
                  <c:v>11.816735579321801</c:v>
                </c:pt>
                <c:pt idx="1395">
                  <c:v>15.463532035438799</c:v>
                </c:pt>
                <c:pt idx="1396">
                  <c:v>18.788283835416799</c:v>
                </c:pt>
                <c:pt idx="1397">
                  <c:v>14.100910142633101</c:v>
                </c:pt>
                <c:pt idx="1398">
                  <c:v>15.4134114447694</c:v>
                </c:pt>
                <c:pt idx="1399">
                  <c:v>10.901169190152199</c:v>
                </c:pt>
                <c:pt idx="1400">
                  <c:v>17.031195367635998</c:v>
                </c:pt>
                <c:pt idx="1401">
                  <c:v>15.1067148443365</c:v>
                </c:pt>
                <c:pt idx="1402">
                  <c:v>15.990496966429101</c:v>
                </c:pt>
                <c:pt idx="1403">
                  <c:v>15.5211754996428</c:v>
                </c:pt>
                <c:pt idx="1404">
                  <c:v>17.165118888294</c:v>
                </c:pt>
                <c:pt idx="1405">
                  <c:v>14.5549480732797</c:v>
                </c:pt>
                <c:pt idx="1406">
                  <c:v>14.527180298651899</c:v>
                </c:pt>
                <c:pt idx="1407">
                  <c:v>17.161413114429401</c:v>
                </c:pt>
                <c:pt idx="1408">
                  <c:v>15.902872671587099</c:v>
                </c:pt>
                <c:pt idx="1409">
                  <c:v>16.096770355125901</c:v>
                </c:pt>
                <c:pt idx="1410">
                  <c:v>17.261921416903501</c:v>
                </c:pt>
                <c:pt idx="1411">
                  <c:v>19.3615426240967</c:v>
                </c:pt>
                <c:pt idx="1412">
                  <c:v>22.720017529819199</c:v>
                </c:pt>
                <c:pt idx="1413">
                  <c:v>20.576363835566099</c:v>
                </c:pt>
                <c:pt idx="1414">
                  <c:v>20.6469254363546</c:v>
                </c:pt>
                <c:pt idx="1415">
                  <c:v>18.029740735239901</c:v>
                </c:pt>
                <c:pt idx="1416">
                  <c:v>18.100330452613701</c:v>
                </c:pt>
                <c:pt idx="1417">
                  <c:v>22.9895387261931</c:v>
                </c:pt>
                <c:pt idx="1418">
                  <c:v>21.666546422140101</c:v>
                </c:pt>
                <c:pt idx="1419">
                  <c:v>20.2689380275243</c:v>
                </c:pt>
                <c:pt idx="1420">
                  <c:v>20.2530561139491</c:v>
                </c:pt>
                <c:pt idx="1421">
                  <c:v>20.593784728567599</c:v>
                </c:pt>
                <c:pt idx="1422">
                  <c:v>19.242626794703</c:v>
                </c:pt>
                <c:pt idx="1423">
                  <c:v>25.1375576044348</c:v>
                </c:pt>
                <c:pt idx="1424">
                  <c:v>25.203792782072298</c:v>
                </c:pt>
                <c:pt idx="1425">
                  <c:v>19.653975199798499</c:v>
                </c:pt>
                <c:pt idx="1426">
                  <c:v>22.232067137076299</c:v>
                </c:pt>
                <c:pt idx="1427">
                  <c:v>22.305978282439</c:v>
                </c:pt>
                <c:pt idx="1428">
                  <c:v>23.834898632386899</c:v>
                </c:pt>
                <c:pt idx="1429">
                  <c:v>21.728482007105399</c:v>
                </c:pt>
                <c:pt idx="1430">
                  <c:v>21.839645865248301</c:v>
                </c:pt>
                <c:pt idx="1431">
                  <c:v>21.5487600659016</c:v>
                </c:pt>
                <c:pt idx="1432">
                  <c:v>19.320772585010101</c:v>
                </c:pt>
                <c:pt idx="1433">
                  <c:v>22.542930029044999</c:v>
                </c:pt>
                <c:pt idx="1434">
                  <c:v>21.6802576407757</c:v>
                </c:pt>
                <c:pt idx="1435">
                  <c:v>21.2885422206828</c:v>
                </c:pt>
                <c:pt idx="1436">
                  <c:v>21.284140923827799</c:v>
                </c:pt>
                <c:pt idx="1437">
                  <c:v>22.115552145211499</c:v>
                </c:pt>
                <c:pt idx="1438">
                  <c:v>18.9338826083731</c:v>
                </c:pt>
                <c:pt idx="1439">
                  <c:v>18.853189692228899</c:v>
                </c:pt>
                <c:pt idx="1440">
                  <c:v>18.200597636991301</c:v>
                </c:pt>
                <c:pt idx="1441">
                  <c:v>23.6494187957293</c:v>
                </c:pt>
                <c:pt idx="1442">
                  <c:v>24.077318823206099</c:v>
                </c:pt>
                <c:pt idx="1443">
                  <c:v>25.2450851025954</c:v>
                </c:pt>
                <c:pt idx="1444">
                  <c:v>27.386570757006901</c:v>
                </c:pt>
                <c:pt idx="1445">
                  <c:v>25.1091461715931</c:v>
                </c:pt>
                <c:pt idx="1446">
                  <c:v>28.9547575136231</c:v>
                </c:pt>
                <c:pt idx="1447">
                  <c:v>28.735112155328999</c:v>
                </c:pt>
                <c:pt idx="1448">
                  <c:v>28.576535365401401</c:v>
                </c:pt>
                <c:pt idx="1449">
                  <c:v>27.130073431071899</c:v>
                </c:pt>
                <c:pt idx="1450">
                  <c:v>28.1037508344439</c:v>
                </c:pt>
                <c:pt idx="1451">
                  <c:v>26.551727537465599</c:v>
                </c:pt>
                <c:pt idx="1452">
                  <c:v>25.039463639305101</c:v>
                </c:pt>
                <c:pt idx="1453">
                  <c:v>25.022660707103299</c:v>
                </c:pt>
                <c:pt idx="1454">
                  <c:v>24.6446962300789</c:v>
                </c:pt>
                <c:pt idx="1455">
                  <c:v>23.196052180334199</c:v>
                </c:pt>
                <c:pt idx="1456">
                  <c:v>19.568845024225901</c:v>
                </c:pt>
                <c:pt idx="1457">
                  <c:v>22.3729871669358</c:v>
                </c:pt>
                <c:pt idx="1458">
                  <c:v>22.781922079632601</c:v>
                </c:pt>
                <c:pt idx="1459">
                  <c:v>22.786465800884798</c:v>
                </c:pt>
                <c:pt idx="1460">
                  <c:v>22.786516286676498</c:v>
                </c:pt>
                <c:pt idx="1461">
                  <c:v>22.786516847629699</c:v>
                </c:pt>
                <c:pt idx="1462">
                  <c:v>19.942072409418099</c:v>
                </c:pt>
                <c:pt idx="1463">
                  <c:v>19.581781015488101</c:v>
                </c:pt>
                <c:pt idx="1464">
                  <c:v>23.1492503408295</c:v>
                </c:pt>
                <c:pt idx="1465">
                  <c:v>19.617024729020098</c:v>
                </c:pt>
                <c:pt idx="1466">
                  <c:v>19.797989282736399</c:v>
                </c:pt>
                <c:pt idx="1467">
                  <c:v>24.445953899801498</c:v>
                </c:pt>
                <c:pt idx="1468">
                  <c:v>23.061885839770401</c:v>
                </c:pt>
                <c:pt idx="1469">
                  <c:v>23.705248702724599</c:v>
                </c:pt>
                <c:pt idx="1470">
                  <c:v>25.962559644349099</c:v>
                </c:pt>
                <c:pt idx="1471">
                  <c:v>23.738210905049399</c:v>
                </c:pt>
                <c:pt idx="1472">
                  <c:v>25.962934214830099</c:v>
                </c:pt>
                <c:pt idx="1473">
                  <c:v>24.5726172383688</c:v>
                </c:pt>
                <c:pt idx="1474">
                  <c:v>23.1730290804263</c:v>
                </c:pt>
                <c:pt idx="1475">
                  <c:v>20.957478100893599</c:v>
                </c:pt>
                <c:pt idx="1476">
                  <c:v>19.603928330778999</c:v>
                </c:pt>
                <c:pt idx="1477">
                  <c:v>19.2044387728657</c:v>
                </c:pt>
                <c:pt idx="1478">
                  <c:v>19.200048777723701</c:v>
                </c:pt>
                <c:pt idx="1479">
                  <c:v>18.436957051931699</c:v>
                </c:pt>
                <c:pt idx="1480">
                  <c:v>22.6867836028628</c:v>
                </c:pt>
                <c:pt idx="1481">
                  <c:v>22.333559366324302</c:v>
                </c:pt>
                <c:pt idx="1482">
                  <c:v>21.514817326292398</c:v>
                </c:pt>
                <c:pt idx="1483">
                  <c:v>21.126536454135</c:v>
                </c:pt>
                <c:pt idx="1484">
                  <c:v>21.122269631364102</c:v>
                </c:pt>
                <c:pt idx="1485">
                  <c:v>21.407937028915999</c:v>
                </c:pt>
                <c:pt idx="1486">
                  <c:v>20.091390619879501</c:v>
                </c:pt>
                <c:pt idx="1487">
                  <c:v>16.4683846806508</c:v>
                </c:pt>
                <c:pt idx="1488">
                  <c:v>16.429004181311399</c:v>
                </c:pt>
                <c:pt idx="1489">
                  <c:v>15.176655958938801</c:v>
                </c:pt>
                <c:pt idx="1490">
                  <c:v>18.034157590956301</c:v>
                </c:pt>
                <c:pt idx="1491">
                  <c:v>15.193915673020999</c:v>
                </c:pt>
                <c:pt idx="1492">
                  <c:v>18.034343179279698</c:v>
                </c:pt>
                <c:pt idx="1493">
                  <c:v>18.064885410529801</c:v>
                </c:pt>
                <c:pt idx="1494">
                  <c:v>14.5705901657046</c:v>
                </c:pt>
                <c:pt idx="1495">
                  <c:v>14.5330170985559</c:v>
                </c:pt>
                <c:pt idx="1496">
                  <c:v>13.314181032963299</c:v>
                </c:pt>
                <c:pt idx="1497">
                  <c:v>13.918235968435701</c:v>
                </c:pt>
                <c:pt idx="1498">
                  <c:v>17.999091510760302</c:v>
                </c:pt>
                <c:pt idx="1499">
                  <c:v>17.703286719898401</c:v>
                </c:pt>
                <c:pt idx="1500">
                  <c:v>20.548313640458598</c:v>
                </c:pt>
                <c:pt idx="1501">
                  <c:v>20.131230836823299</c:v>
                </c:pt>
                <c:pt idx="1502">
                  <c:v>18.327317200413699</c:v>
                </c:pt>
                <c:pt idx="1503">
                  <c:v>17.014747968893399</c:v>
                </c:pt>
                <c:pt idx="1504">
                  <c:v>20.9668305329877</c:v>
                </c:pt>
                <c:pt idx="1505">
                  <c:v>18.044075894810899</c:v>
                </c:pt>
                <c:pt idx="1506">
                  <c:v>21.3338230654978</c:v>
                </c:pt>
                <c:pt idx="1507">
                  <c:v>23.8352114951179</c:v>
                </c:pt>
                <c:pt idx="1508">
                  <c:v>22.487057905501299</c:v>
                </c:pt>
                <c:pt idx="1509">
                  <c:v>21.126231405554901</c:v>
                </c:pt>
                <c:pt idx="1510">
                  <c:v>20.737650894566499</c:v>
                </c:pt>
                <c:pt idx="1511">
                  <c:v>21.744369790050101</c:v>
                </c:pt>
                <c:pt idx="1512">
                  <c:v>21.755432635055499</c:v>
                </c:pt>
                <c:pt idx="1513">
                  <c:v>18.975334424561002</c:v>
                </c:pt>
                <c:pt idx="1514">
                  <c:v>18.944783894775298</c:v>
                </c:pt>
                <c:pt idx="1515">
                  <c:v>18.4059866362063</c:v>
                </c:pt>
                <c:pt idx="1516">
                  <c:v>23.820758467082801</c:v>
                </c:pt>
                <c:pt idx="1517">
                  <c:v>27.338872255307699</c:v>
                </c:pt>
                <c:pt idx="1518">
                  <c:v>27.378850821082999</c:v>
                </c:pt>
                <c:pt idx="1519">
                  <c:v>25.948076975517701</c:v>
                </c:pt>
                <c:pt idx="1520">
                  <c:v>27.156719966017</c:v>
                </c:pt>
                <c:pt idx="1521">
                  <c:v>24.1703002243372</c:v>
                </c:pt>
                <c:pt idx="1522">
                  <c:v>22.7574477802704</c:v>
                </c:pt>
                <c:pt idx="1523">
                  <c:v>22.7417494197807</c:v>
                </c:pt>
                <c:pt idx="1524">
                  <c:v>21.392766477140398</c:v>
                </c:pt>
                <c:pt idx="1525">
                  <c:v>19.993399635621</c:v>
                </c:pt>
                <c:pt idx="1526">
                  <c:v>18.688101071350701</c:v>
                </c:pt>
                <c:pt idx="1527">
                  <c:v>17.432852139056902</c:v>
                </c:pt>
                <c:pt idx="1528">
                  <c:v>19.525881405734602</c:v>
                </c:pt>
                <c:pt idx="1529">
                  <c:v>24.861398682285898</c:v>
                </c:pt>
                <c:pt idx="1530">
                  <c:v>26.131793318692001</c:v>
                </c:pt>
                <c:pt idx="1531">
                  <c:v>26.590353259096499</c:v>
                </c:pt>
                <c:pt idx="1532">
                  <c:v>27.039892813989901</c:v>
                </c:pt>
                <c:pt idx="1533">
                  <c:v>25.560877943010802</c:v>
                </c:pt>
                <c:pt idx="1534">
                  <c:v>24.885284373000101</c:v>
                </c:pt>
                <c:pt idx="1535">
                  <c:v>23.5204922214456</c:v>
                </c:pt>
                <c:pt idx="1536">
                  <c:v>23.505657524146098</c:v>
                </c:pt>
                <c:pt idx="1537">
                  <c:v>22.755496277436301</c:v>
                </c:pt>
                <c:pt idx="1538">
                  <c:v>19.834298872580799</c:v>
                </c:pt>
                <c:pt idx="1539">
                  <c:v>17.019938031223699</c:v>
                </c:pt>
                <c:pt idx="1540">
                  <c:v>14.989461699260399</c:v>
                </c:pt>
                <c:pt idx="1541">
                  <c:v>19.595387210104001</c:v>
                </c:pt>
                <c:pt idx="1542">
                  <c:v>24.2893574965894</c:v>
                </c:pt>
                <c:pt idx="1543">
                  <c:v>25.0269336176069</c:v>
                </c:pt>
                <c:pt idx="1544">
                  <c:v>24.814266669972099</c:v>
                </c:pt>
                <c:pt idx="1545">
                  <c:v>24.811793798488001</c:v>
                </c:pt>
                <c:pt idx="1546">
                  <c:v>24.8117650441684</c:v>
                </c:pt>
                <c:pt idx="1547">
                  <c:v>24.8117647098159</c:v>
                </c:pt>
                <c:pt idx="1548">
                  <c:v>24.811764705927999</c:v>
                </c:pt>
                <c:pt idx="1549">
                  <c:v>22.3656524678842</c:v>
                </c:pt>
                <c:pt idx="1550">
                  <c:v>25.406501752504401</c:v>
                </c:pt>
                <c:pt idx="1551">
                  <c:v>25.4414540431322</c:v>
                </c:pt>
                <c:pt idx="1552">
                  <c:v>24.0845619777628</c:v>
                </c:pt>
                <c:pt idx="1553">
                  <c:v>24.158253505368101</c:v>
                </c:pt>
                <c:pt idx="1554">
                  <c:v>24.346202816726301</c:v>
                </c:pt>
                <c:pt idx="1555">
                  <c:v>22.981826404579401</c:v>
                </c:pt>
                <c:pt idx="1556">
                  <c:v>20.252547542907401</c:v>
                </c:pt>
                <c:pt idx="1557">
                  <c:v>17.4093686543176</c:v>
                </c:pt>
                <c:pt idx="1558">
                  <c:v>18.015487567629801</c:v>
                </c:pt>
                <c:pt idx="1559">
                  <c:v>21.439730632611301</c:v>
                </c:pt>
                <c:pt idx="1560">
                  <c:v>22.323513523435199</c:v>
                </c:pt>
                <c:pt idx="1561">
                  <c:v>21.0035164513416</c:v>
                </c:pt>
                <c:pt idx="1562">
                  <c:v>20.6196034396885</c:v>
                </c:pt>
                <c:pt idx="1563">
                  <c:v>21.452386993909599</c:v>
                </c:pt>
                <c:pt idx="1564">
                  <c:v>23.744047684716399</c:v>
                </c:pt>
                <c:pt idx="1565">
                  <c:v>23.399391822659901</c:v>
                </c:pt>
                <c:pt idx="1566">
                  <c:v>22.133326793792001</c:v>
                </c:pt>
                <c:pt idx="1567">
                  <c:v>22.119713191331002</c:v>
                </c:pt>
                <c:pt idx="1568">
                  <c:v>19.6034377762508</c:v>
                </c:pt>
                <c:pt idx="1569">
                  <c:v>13.941972449206901</c:v>
                </c:pt>
                <c:pt idx="1570">
                  <c:v>11.053139488701101</c:v>
                </c:pt>
                <c:pt idx="1571">
                  <c:v>11.022076768695699</c:v>
                </c:pt>
                <c:pt idx="1572">
                  <c:v>11.0217427609537</c:v>
                </c:pt>
                <c:pt idx="1573">
                  <c:v>9.8406568378824808</c:v>
                </c:pt>
                <c:pt idx="1574">
                  <c:v>7.1046878387008698</c:v>
                </c:pt>
                <c:pt idx="1575">
                  <c:v>5.0221546088284299</c:v>
                </c:pt>
                <c:pt idx="1576">
                  <c:v>4.8960641105086298</c:v>
                </c:pt>
                <c:pt idx="1577">
                  <c:v>4.3494439599021497</c:v>
                </c:pt>
                <c:pt idx="1578">
                  <c:v>8.8317144511817407</c:v>
                </c:pt>
                <c:pt idx="1579">
                  <c:v>9.5035668220557099</c:v>
                </c:pt>
                <c:pt idx="1580">
                  <c:v>15.455096256427501</c:v>
                </c:pt>
                <c:pt idx="1581">
                  <c:v>13.7050566250714</c:v>
                </c:pt>
                <c:pt idx="1582">
                  <c:v>13.0411672958341</c:v>
                </c:pt>
                <c:pt idx="1583">
                  <c:v>21.512106596463099</c:v>
                </c:pt>
                <c:pt idx="1584">
                  <c:v>19.201288581568502</c:v>
                </c:pt>
                <c:pt idx="1585">
                  <c:v>17.820469188426902</c:v>
                </c:pt>
                <c:pt idx="1586">
                  <c:v>18.463868968050299</c:v>
                </c:pt>
                <c:pt idx="1587">
                  <c:v>26.029331773429099</c:v>
                </c:pt>
                <c:pt idx="1588">
                  <c:v>29.774158711588399</c:v>
                </c:pt>
                <c:pt idx="1589">
                  <c:v>29.818739984661701</c:v>
                </c:pt>
                <c:pt idx="1590">
                  <c:v>27.256691058643</c:v>
                </c:pt>
                <c:pt idx="1591">
                  <c:v>25.747170826263201</c:v>
                </c:pt>
                <c:pt idx="1592">
                  <c:v>24.927292684026298</c:v>
                </c:pt>
                <c:pt idx="1593">
                  <c:v>21.941015031209599</c:v>
                </c:pt>
                <c:pt idx="1594">
                  <c:v>26.150476918967499</c:v>
                </c:pt>
                <c:pt idx="1595">
                  <c:v>26.199424150220501</c:v>
                </c:pt>
                <c:pt idx="1596">
                  <c:v>25.3976677226769</c:v>
                </c:pt>
                <c:pt idx="1597">
                  <c:v>22.411600787472899</c:v>
                </c:pt>
                <c:pt idx="1598">
                  <c:v>22.376879078924102</c:v>
                </c:pt>
                <c:pt idx="1599">
                  <c:v>22.376475338127001</c:v>
                </c:pt>
                <c:pt idx="1600">
                  <c:v>22.806703201606101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DB-496C-AD23-967DB66388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4704047"/>
        <c:axId val="544701967"/>
      </c:lineChart>
      <c:catAx>
        <c:axId val="54470404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701967"/>
        <c:crosses val="autoZero"/>
        <c:auto val="1"/>
        <c:lblAlgn val="ctr"/>
        <c:lblOffset val="100"/>
        <c:noMultiLvlLbl val="0"/>
      </c:catAx>
      <c:valAx>
        <c:axId val="544701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704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924513-D70D-A500-0754-A8CD7ED07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7413889-BDDF-4424-CE8C-A9C0B3426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6974117-DBEA-E369-05CC-505C082B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7971-4CDD-4329-9439-C63111E55BA4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1E25F1F-0FBF-73CC-6372-62C82C36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893FC8C-02BC-7C65-AD1E-C0165FE4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B3C1-A309-428C-A2AC-C550398A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76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FF2D88-26EA-2A77-806D-6410F30E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90E3D0F-D024-7D86-C5B8-DB90D16C4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33324FA-BD10-30AE-549F-B2A81A8B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7971-4CDD-4329-9439-C63111E55BA4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3E22352-E128-78E4-9F60-2BFD6A83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5E60D2-4672-BB9E-7C92-A7BB11FA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B3C1-A309-428C-A2AC-C550398A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3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2947D93-6981-532B-3899-0546BF53A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730EB8B-6202-A8E3-64FB-5185933A8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A1D54C4-E237-9B15-2B85-13403F499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7971-4CDD-4329-9439-C63111E55BA4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51AB69C-B4C4-C117-2C14-460E9571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DB816D-6A5A-F31E-D3F5-D3972E86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B3C1-A309-428C-A2AC-C550398A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94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775521-7397-C7E8-5D16-C469520F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B78983-605D-439C-04DF-F00B99548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E2167FD-0D7B-F6FF-EE8F-D6040ECF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7971-4CDD-4329-9439-C63111E55BA4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1A1B726-AED7-78C9-06D7-1E3E7B90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70F85E6-DA4A-2585-DA39-DAB7BA5E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B3C1-A309-428C-A2AC-C550398A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2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C8D809-C903-F23F-7DCB-EE89A92E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3059FD7-B8DD-572A-3027-B2B44751B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AABD65-E8EF-1C68-F8DA-963F5358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7971-4CDD-4329-9439-C63111E55BA4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C6790E2-4A53-2941-3D0D-9B2AFBD9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48E5D52-0E21-5C61-E58A-7CA1D1E5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B3C1-A309-428C-A2AC-C550398A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61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4A0B5-1320-2A95-5636-CC0F4F2E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333CA7-E968-1B0D-6D4F-D8F374374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6B50A70-DD49-BB55-8654-FBD65ABFC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0A4F896-DEB9-7E34-3390-CA70D41F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7971-4CDD-4329-9439-C63111E55BA4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5266976-5449-0693-0014-49748474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B307764-7559-3781-9ECB-2EF30E15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B3C1-A309-428C-A2AC-C550398A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3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95FD3D-2882-5BED-4AB9-C06892B65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6464406-3D92-7041-4F8A-A84AEE8B2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491675A-D991-C024-D7A4-2E1862087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4203A07-40B6-7743-744D-2A9DF939C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80E5772-E422-BB07-9563-C98037479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1EBE3C2-0954-9DC3-1544-3E6352F2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7971-4CDD-4329-9439-C63111E55BA4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F4B62FC-DE98-F36C-B8F2-55445FC4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4F00FB1-A19E-C180-DC65-4153CB57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B3C1-A309-428C-A2AC-C550398A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52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573742-15CE-7085-6E99-7F7682CF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D25F262-857A-EE23-A15C-F5B68B5C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7971-4CDD-4329-9439-C63111E55BA4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B6BFD03-936C-94CA-98F1-EE583569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B7B9F7B-29C8-36F9-D7B8-7048BBB4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B3C1-A309-428C-A2AC-C550398A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53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BBAE3A1-FFD5-A90F-5A93-ECBC73DD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7971-4CDD-4329-9439-C63111E55BA4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3C629C9-8EE5-3CE8-FE4B-C51945DA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2B79468-B7E5-0ABA-1DDD-4BA0195C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B3C1-A309-428C-A2AC-C550398A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45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47CD61-E7CB-9DFC-CCFF-FE000F11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D411A2-817E-C0A6-02AC-7D2FDA411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56D287F-B2F2-1E28-56A1-72AB53638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7F27038-AA96-6510-AC9B-6327E04B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7971-4CDD-4329-9439-C63111E55BA4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2F458B1-96DC-81AD-FE75-03DBE5D3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8A3D58E-CE6B-ADF9-C04E-5298B675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B3C1-A309-428C-A2AC-C550398A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73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1BBD86-FE67-4FDD-A94D-A38F07BF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098BDE3-11CF-AD0D-2FAB-1B3661B4B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81D37C6-4D06-1E0D-F4E2-EFFBADD77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B1E7C4D-059A-30E0-C1B3-25228422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7971-4CDD-4329-9439-C63111E55BA4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CC6D5B4-4A2D-44DF-3CCF-3E0CF29A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0E8F9B0-6CC4-3AA7-BB71-3F0D8C81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B3C1-A309-428C-A2AC-C550398A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36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680B64C-1486-47BD-28FA-B557437A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51D386F-3D4C-5EC0-5DB1-5C8364DDC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EE533A7-C96B-A6DE-EBF6-2DBEFD7BB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77971-4CDD-4329-9439-C63111E55BA4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926D5D3-E0D7-A7B1-2D87-7057F7BCA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1DBE19F-609A-7B67-C3B7-28566355E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DB3C1-A309-428C-A2AC-C550398A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7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1D0E58-BA46-B88C-EBC8-17302EBF0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Symulacja budowy miasta</a:t>
            </a:r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DA34B3C-BF4B-F297-FD9E-68585F70D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Michał Strzępek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47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3EF45AAE-1FD7-7689-9CA3-D72BD79B9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099" y="1176023"/>
            <a:ext cx="7887801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5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6AB7A0-B1D8-A550-7700-7C53C1D4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Zbierane Dane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B496DA-5B10-B64F-642D-A3DC58C9C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 każdej turze program zbiera dane o istotnych parametrach planszy</a:t>
            </a:r>
          </a:p>
          <a:p>
            <a:r>
              <a:rPr lang="pl-PL" dirty="0"/>
              <a:t>Po zakończeniu symulacji zapisywany jest plik </a:t>
            </a:r>
            <a:r>
              <a:rPr lang="pl-PL" dirty="0" err="1"/>
              <a:t>csv</a:t>
            </a:r>
            <a:r>
              <a:rPr lang="pl-PL" dirty="0"/>
              <a:t> z historią symulacji, na podstawie którego generowałem wykresy w </a:t>
            </a:r>
            <a:r>
              <a:rPr lang="pl-PL" dirty="0" err="1"/>
              <a:t>excelu</a:t>
            </a: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D1DD71C-0ECF-5D3B-0E12-C7A13232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24" y="3194854"/>
            <a:ext cx="3823332" cy="3644113"/>
          </a:xfrm>
          <a:prstGeom prst="rect">
            <a:avLst/>
          </a:prstGeom>
        </p:spPr>
      </p:pic>
      <p:graphicFrame>
        <p:nvGraphicFramePr>
          <p:cNvPr id="6" name="Wykres 5">
            <a:extLst>
              <a:ext uri="{FF2B5EF4-FFF2-40B4-BE49-F238E27FC236}">
                <a16:creationId xmlns:a16="http://schemas.microsoft.com/office/drawing/2014/main" id="{63C05A4F-84A8-8D50-A9F9-2FA6159ABE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3177665"/>
              </p:ext>
            </p:extLst>
          </p:nvPr>
        </p:nvGraphicFramePr>
        <p:xfrm>
          <a:off x="4661532" y="3194854"/>
          <a:ext cx="6487480" cy="3479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840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2623CB-367A-3730-364B-EC37AF2A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Scenariusz: Dostęp do usług</a:t>
            </a: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5421833-7891-5958-773F-6E1D750E5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2767"/>
            <a:ext cx="5016196" cy="3903227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EBE4D3E0-32A5-99D7-6EC5-B3DDD839C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564" y="1952767"/>
            <a:ext cx="6816436" cy="387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01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4BE98C-2C44-C70B-8CED-9E7F6384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Scenariusz: Dostęp do usług</a:t>
            </a:r>
            <a:endParaRPr lang="en-GB" dirty="0"/>
          </a:p>
        </p:txBody>
      </p:sp>
      <p:graphicFrame>
        <p:nvGraphicFramePr>
          <p:cNvPr id="3" name="Wykres 2">
            <a:extLst>
              <a:ext uri="{FF2B5EF4-FFF2-40B4-BE49-F238E27FC236}">
                <a16:creationId xmlns:a16="http://schemas.microsoft.com/office/drawing/2014/main" id="{036EB6F7-1567-489F-4941-ABF57A1F8F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357472"/>
              </p:ext>
            </p:extLst>
          </p:nvPr>
        </p:nvGraphicFramePr>
        <p:xfrm>
          <a:off x="206349" y="1318678"/>
          <a:ext cx="7953375" cy="5310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pole tekstowe 3">
            <a:extLst>
              <a:ext uri="{FF2B5EF4-FFF2-40B4-BE49-F238E27FC236}">
                <a16:creationId xmlns:a16="http://schemas.microsoft.com/office/drawing/2014/main" id="{7B13C91E-2031-7048-F71C-DA68CAE558EE}"/>
              </a:ext>
            </a:extLst>
          </p:cNvPr>
          <p:cNvSpPr txBox="1"/>
          <p:nvPr/>
        </p:nvSpPr>
        <p:spPr>
          <a:xfrm>
            <a:off x="8159724" y="120073"/>
            <a:ext cx="375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domy: 113, biurowce: 57, sklepy: 77, fabryki: 58, zadowolenie: 21.6</a:t>
            </a:r>
            <a:endParaRPr lang="en-GB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5823E2C-CA4B-9577-1844-084EE2FA78E5}"/>
              </a:ext>
            </a:extLst>
          </p:cNvPr>
          <p:cNvSpPr txBox="1"/>
          <p:nvPr/>
        </p:nvSpPr>
        <p:spPr>
          <a:xfrm>
            <a:off x="8092866" y="1589517"/>
            <a:ext cx="40991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Kara dla domów za brak dostępu do żadnego sklepu i miejsca pracy = </a:t>
            </a:r>
            <a:r>
              <a:rPr lang="el-GR" dirty="0"/>
              <a:t>Σ</a:t>
            </a:r>
            <a:r>
              <a:rPr lang="pl-PL" dirty="0"/>
              <a:t> -100</a:t>
            </a:r>
          </a:p>
          <a:p>
            <a:endParaRPr lang="pl-PL" dirty="0"/>
          </a:p>
          <a:p>
            <a:r>
              <a:rPr lang="pl-PL" dirty="0"/>
              <a:t>Kara dla pozostałych za brak dostępu do koniecznych sąsiadów = -150 </a:t>
            </a:r>
            <a:br>
              <a:rPr lang="pl-PL" dirty="0"/>
            </a:br>
            <a:r>
              <a:rPr lang="pl-PL" b="1" dirty="0"/>
              <a:t>50% większa</a:t>
            </a:r>
          </a:p>
          <a:p>
            <a:endParaRPr lang="pl-PL" b="1" dirty="0"/>
          </a:p>
          <a:p>
            <a:r>
              <a:rPr lang="pl-PL" dirty="0"/>
              <a:t>Domów jest o </a:t>
            </a:r>
            <a:r>
              <a:rPr lang="pl-PL" b="1" dirty="0"/>
              <a:t>~40% więcej </a:t>
            </a:r>
            <a:r>
              <a:rPr lang="pl-PL" dirty="0"/>
              <a:t>niż innych typów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33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4BE98C-2C44-C70B-8CED-9E7F6384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Scenariusz: Dostęp do usług</a:t>
            </a:r>
            <a:endParaRPr lang="en-GB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B13C91E-2031-7048-F71C-DA68CAE558EE}"/>
              </a:ext>
            </a:extLst>
          </p:cNvPr>
          <p:cNvSpPr txBox="1"/>
          <p:nvPr/>
        </p:nvSpPr>
        <p:spPr>
          <a:xfrm>
            <a:off x="8159724" y="120073"/>
            <a:ext cx="375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domy: 132, biurowce: 60, sklepy: 66, fabryki: 65, zadowolenie: -6.7</a:t>
            </a:r>
            <a:endParaRPr lang="en-GB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5823E2C-CA4B-9577-1844-084EE2FA78E5}"/>
              </a:ext>
            </a:extLst>
          </p:cNvPr>
          <p:cNvSpPr txBox="1"/>
          <p:nvPr/>
        </p:nvSpPr>
        <p:spPr>
          <a:xfrm>
            <a:off x="8092866" y="1589517"/>
            <a:ext cx="40991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Kara dla domów za brak dostępu do żadnego sklepu i miejsca pracy = </a:t>
            </a:r>
            <a:r>
              <a:rPr lang="el-GR" dirty="0"/>
              <a:t>Σ</a:t>
            </a:r>
            <a:r>
              <a:rPr lang="pl-PL" dirty="0"/>
              <a:t> -100</a:t>
            </a:r>
          </a:p>
          <a:p>
            <a:endParaRPr lang="pl-PL" dirty="0"/>
          </a:p>
          <a:p>
            <a:r>
              <a:rPr lang="pl-PL" dirty="0"/>
              <a:t>Kara dla pozostałych za brak dostępu do koniecznych sąsiadów = -300</a:t>
            </a:r>
            <a:br>
              <a:rPr lang="pl-PL" dirty="0"/>
            </a:br>
            <a:r>
              <a:rPr lang="pl-PL" b="1" dirty="0"/>
              <a:t>200% większa</a:t>
            </a:r>
          </a:p>
          <a:p>
            <a:endParaRPr lang="pl-PL" b="1" dirty="0"/>
          </a:p>
          <a:p>
            <a:r>
              <a:rPr lang="pl-PL" dirty="0"/>
              <a:t>Domów jest o </a:t>
            </a:r>
            <a:r>
              <a:rPr lang="pl-PL" b="1" dirty="0"/>
              <a:t>~50% więcej </a:t>
            </a:r>
            <a:r>
              <a:rPr lang="pl-PL" dirty="0"/>
              <a:t>niż innych typów</a:t>
            </a:r>
          </a:p>
          <a:p>
            <a:endParaRPr lang="pl-PL" dirty="0"/>
          </a:p>
          <a:p>
            <a:r>
              <a:rPr lang="pl-PL" dirty="0"/>
              <a:t>Zadowolenie dużo niższe – duże kary grożą dużemu procentowi budynków</a:t>
            </a:r>
            <a:endParaRPr lang="en-GB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CFDBF01-169F-D0E4-D6FB-D2B14FA1D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07274"/>
            <a:ext cx="7860021" cy="439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09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4BE98C-2C44-C70B-8CED-9E7F6384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Scenariusz: Dostęp do usług</a:t>
            </a:r>
            <a:endParaRPr lang="en-GB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B13C91E-2031-7048-F71C-DA68CAE558EE}"/>
              </a:ext>
            </a:extLst>
          </p:cNvPr>
          <p:cNvSpPr txBox="1"/>
          <p:nvPr/>
        </p:nvSpPr>
        <p:spPr>
          <a:xfrm>
            <a:off x="8159724" y="120073"/>
            <a:ext cx="375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domy: 95, biurowce: 24, sklepy: 24, fabryki: 20, zadowolenie: 29.7</a:t>
            </a:r>
            <a:endParaRPr lang="en-GB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5823E2C-CA4B-9577-1844-084EE2FA78E5}"/>
              </a:ext>
            </a:extLst>
          </p:cNvPr>
          <p:cNvSpPr txBox="1"/>
          <p:nvPr/>
        </p:nvSpPr>
        <p:spPr>
          <a:xfrm>
            <a:off x="8159724" y="1011456"/>
            <a:ext cx="4099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Te same kary co poprzednio ale limit budynków jakie można zburzyć w ciągu jednej tury jest podniesiony do 80 (normalnie 2)</a:t>
            </a:r>
            <a:endParaRPr lang="pl-PL" b="1" dirty="0"/>
          </a:p>
          <a:p>
            <a:endParaRPr lang="pl-PL" b="1" dirty="0"/>
          </a:p>
          <a:p>
            <a:r>
              <a:rPr lang="pl-PL" dirty="0"/>
              <a:t>Budynków jest o </a:t>
            </a:r>
            <a:r>
              <a:rPr lang="pl-PL" b="1" dirty="0"/>
              <a:t>49.5% mniej</a:t>
            </a:r>
          </a:p>
          <a:p>
            <a:r>
              <a:rPr lang="pl-PL" dirty="0"/>
              <a:t>Zadowolenie o </a:t>
            </a:r>
            <a:r>
              <a:rPr lang="pl-PL" b="1" dirty="0"/>
              <a:t>23 punkty wyższe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4254BD9-2AD0-4315-8D5C-D16471EEC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866" y="4478646"/>
            <a:ext cx="4099134" cy="2379354"/>
          </a:xfrm>
          <a:prstGeom prst="rect">
            <a:avLst/>
          </a:prstGeom>
        </p:spPr>
      </p:pic>
      <p:graphicFrame>
        <p:nvGraphicFramePr>
          <p:cNvPr id="8" name="Wykres 7">
            <a:extLst>
              <a:ext uri="{FF2B5EF4-FFF2-40B4-BE49-F238E27FC236}">
                <a16:creationId xmlns:a16="http://schemas.microsoft.com/office/drawing/2014/main" id="{22D8A074-7345-475F-1F5D-7D581E3D51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428188"/>
              </p:ext>
            </p:extLst>
          </p:nvPr>
        </p:nvGraphicFramePr>
        <p:xfrm>
          <a:off x="-66858" y="1410632"/>
          <a:ext cx="8159723" cy="5447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53127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4BE98C-2C44-C70B-8CED-9E7F6384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Scenariusz: </a:t>
            </a:r>
            <a:r>
              <a:rPr lang="pl-PL" dirty="0" err="1"/>
              <a:t>Suburbanizacja</a:t>
            </a:r>
            <a:endParaRPr lang="en-GB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5823E2C-CA4B-9577-1844-084EE2FA78E5}"/>
              </a:ext>
            </a:extLst>
          </p:cNvPr>
          <p:cNvSpPr txBox="1"/>
          <p:nvPr/>
        </p:nvSpPr>
        <p:spPr>
          <a:xfrm>
            <a:off x="7638431" y="507254"/>
            <a:ext cx="4099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Niskie kary za brak dostępu do usług (poniżej 100)</a:t>
            </a:r>
            <a:endParaRPr lang="pl-PL" b="1" dirty="0"/>
          </a:p>
          <a:p>
            <a:endParaRPr lang="pl-PL" b="1" dirty="0"/>
          </a:p>
          <a:p>
            <a:r>
              <a:rPr lang="pl-PL" dirty="0"/>
              <a:t>Miasto zabudowuje się prawie całkowicie</a:t>
            </a:r>
          </a:p>
          <a:p>
            <a:endParaRPr lang="pl-PL" b="1" dirty="0"/>
          </a:p>
          <a:p>
            <a:r>
              <a:rPr lang="pl-PL" dirty="0"/>
              <a:t>Statystyczne zadowolenie </a:t>
            </a:r>
            <a:r>
              <a:rPr lang="pl-PL" b="1" dirty="0"/>
              <a:t>spada o 34 punkty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F926CFD-6059-5523-FEE6-23415326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163" y="3144852"/>
            <a:ext cx="5638567" cy="3510532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8694B7D4-7B83-AB28-E728-AB34A32E6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818" y="3144852"/>
            <a:ext cx="6217182" cy="35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91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4BE98C-2C44-C70B-8CED-9E7F6384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Scenariusz: </a:t>
            </a:r>
            <a:r>
              <a:rPr lang="pl-PL" dirty="0" err="1"/>
              <a:t>Suburbanizacja</a:t>
            </a:r>
            <a:endParaRPr lang="en-GB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5823E2C-CA4B-9577-1844-084EE2FA78E5}"/>
              </a:ext>
            </a:extLst>
          </p:cNvPr>
          <p:cNvSpPr txBox="1"/>
          <p:nvPr/>
        </p:nvSpPr>
        <p:spPr>
          <a:xfrm>
            <a:off x="7638431" y="507254"/>
            <a:ext cx="40991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Niskie kary za brak dostępu do usług (poniżej 100)</a:t>
            </a:r>
            <a:endParaRPr lang="pl-PL" b="1" dirty="0"/>
          </a:p>
          <a:p>
            <a:endParaRPr lang="pl-PL" b="1" dirty="0"/>
          </a:p>
          <a:p>
            <a:r>
              <a:rPr lang="pl-PL" dirty="0"/>
              <a:t>Miasto zabudowuje się prawie całkowicie</a:t>
            </a:r>
          </a:p>
          <a:p>
            <a:endParaRPr lang="pl-PL" b="1" dirty="0"/>
          </a:p>
          <a:p>
            <a:r>
              <a:rPr lang="pl-PL" dirty="0"/>
              <a:t>Statystyczne zadowolenie </a:t>
            </a:r>
            <a:r>
              <a:rPr lang="pl-PL" b="1" dirty="0"/>
              <a:t>spada o 34 punkty</a:t>
            </a:r>
          </a:p>
          <a:p>
            <a:endParaRPr lang="pl-PL" b="1" dirty="0"/>
          </a:p>
          <a:p>
            <a:r>
              <a:rPr lang="pl-PL" dirty="0"/>
              <a:t>Pierwsi nowi mieszkańcy (tury 1-20)</a:t>
            </a:r>
          </a:p>
          <a:p>
            <a:r>
              <a:rPr lang="pl-PL" dirty="0"/>
              <a:t>Zwiększają zadowolenie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F926CFD-6059-5523-FEE6-23415326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431" y="4022980"/>
            <a:ext cx="4553569" cy="2835020"/>
          </a:xfrm>
          <a:prstGeom prst="rect">
            <a:avLst/>
          </a:prstGeom>
        </p:spPr>
      </p:pic>
      <p:graphicFrame>
        <p:nvGraphicFramePr>
          <p:cNvPr id="6" name="Wykres 5">
            <a:extLst>
              <a:ext uri="{FF2B5EF4-FFF2-40B4-BE49-F238E27FC236}">
                <a16:creationId xmlns:a16="http://schemas.microsoft.com/office/drawing/2014/main" id="{EC843B56-1AFA-A2D6-5D7C-CC8D76284B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048522"/>
              </p:ext>
            </p:extLst>
          </p:nvPr>
        </p:nvGraphicFramePr>
        <p:xfrm>
          <a:off x="-1" y="1522916"/>
          <a:ext cx="7638431" cy="5335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36020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4BE98C-2C44-C70B-8CED-9E7F638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7947"/>
            <a:ext cx="10515600" cy="1325563"/>
          </a:xfrm>
        </p:spPr>
        <p:txBody>
          <a:bodyPr/>
          <a:lstStyle/>
          <a:p>
            <a:r>
              <a:rPr lang="pl-PL" dirty="0"/>
              <a:t>Scenariusz: Wyludnianie miasta</a:t>
            </a:r>
            <a:endParaRPr lang="en-GB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5823E2C-CA4B-9577-1844-084EE2FA78E5}"/>
              </a:ext>
            </a:extLst>
          </p:cNvPr>
          <p:cNvSpPr txBox="1"/>
          <p:nvPr/>
        </p:nvSpPr>
        <p:spPr>
          <a:xfrm>
            <a:off x="7638431" y="507254"/>
            <a:ext cx="4099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Pasywne kary za więcej niż 4 sąsiadów – miasto jest przeludnione</a:t>
            </a:r>
            <a:endParaRPr lang="pl-PL" b="1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A87C233-C9C0-3FBF-99EE-1DBC80EAA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9977"/>
            <a:ext cx="5760626" cy="3358023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75BB277-3E45-4863-A40D-673C7A98A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377" y="3501698"/>
            <a:ext cx="5760626" cy="337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77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4BE98C-2C44-C70B-8CED-9E7F638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7947"/>
            <a:ext cx="10515600" cy="1325563"/>
          </a:xfrm>
        </p:spPr>
        <p:txBody>
          <a:bodyPr/>
          <a:lstStyle/>
          <a:p>
            <a:r>
              <a:rPr lang="pl-PL" dirty="0"/>
              <a:t>Scenariusz: Wyludnianie miasta</a:t>
            </a:r>
            <a:endParaRPr lang="en-GB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5823E2C-CA4B-9577-1844-084EE2FA78E5}"/>
              </a:ext>
            </a:extLst>
          </p:cNvPr>
          <p:cNvSpPr txBox="1"/>
          <p:nvPr/>
        </p:nvSpPr>
        <p:spPr>
          <a:xfrm>
            <a:off x="7638431" y="507254"/>
            <a:ext cx="4099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Pasywne kary za więcej niż </a:t>
            </a:r>
            <a:r>
              <a:rPr lang="pl-PL" b="1" dirty="0"/>
              <a:t>4</a:t>
            </a:r>
            <a:r>
              <a:rPr lang="pl-PL" dirty="0"/>
              <a:t> sąsiadów – miasto jest przeludnione</a:t>
            </a:r>
            <a:endParaRPr lang="pl-PL" b="1" dirty="0"/>
          </a:p>
          <a:p>
            <a:endParaRPr lang="pl-PL" dirty="0"/>
          </a:p>
          <a:p>
            <a:r>
              <a:rPr lang="pl-PL" dirty="0"/>
              <a:t>Spadek liczby ludności o</a:t>
            </a:r>
            <a:r>
              <a:rPr lang="pl-PL" b="1" dirty="0"/>
              <a:t> 57.8%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675BB277-3E45-4863-A40D-673C7A98A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120" y="3537958"/>
            <a:ext cx="5672880" cy="3320041"/>
          </a:xfrm>
          <a:prstGeom prst="rect">
            <a:avLst/>
          </a:prstGeom>
        </p:spPr>
      </p:pic>
      <p:graphicFrame>
        <p:nvGraphicFramePr>
          <p:cNvPr id="6" name="Wykres 5">
            <a:extLst>
              <a:ext uri="{FF2B5EF4-FFF2-40B4-BE49-F238E27FC236}">
                <a16:creationId xmlns:a16="http://schemas.microsoft.com/office/drawing/2014/main" id="{9A8E95C9-BC79-9A5E-85D2-B08132EDD6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266621"/>
              </p:ext>
            </p:extLst>
          </p:nvPr>
        </p:nvGraphicFramePr>
        <p:xfrm>
          <a:off x="-18430" y="1423510"/>
          <a:ext cx="6537550" cy="5434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2106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4F5336-1122-BD87-A404-2D7F4270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A0D825-E24B-68D5-33E1-D390AC342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Plansza N*N (na przykładach 20*20)</a:t>
            </a:r>
            <a:br>
              <a:rPr lang="pl-PL" dirty="0"/>
            </a:br>
            <a:endParaRPr lang="pl-PL" dirty="0"/>
          </a:p>
          <a:p>
            <a:pPr marL="0" indent="0">
              <a:buNone/>
            </a:pPr>
            <a:r>
              <a:rPr lang="pl-PL" dirty="0"/>
              <a:t>5 typów obiektów:</a:t>
            </a:r>
          </a:p>
          <a:p>
            <a:r>
              <a:rPr lang="pl-PL" dirty="0"/>
              <a:t>🏠Dom mieszkalny </a:t>
            </a:r>
          </a:p>
          <a:p>
            <a:r>
              <a:rPr lang="pl-PL" dirty="0"/>
              <a:t>🛒Sklep </a:t>
            </a:r>
          </a:p>
          <a:p>
            <a:r>
              <a:rPr lang="pl-PL" dirty="0"/>
              <a:t>💼Biurowiec</a:t>
            </a:r>
          </a:p>
          <a:p>
            <a:r>
              <a:rPr lang="pl-PL" dirty="0"/>
              <a:t>🏭 Fabryka</a:t>
            </a:r>
          </a:p>
          <a:p>
            <a:r>
              <a:rPr lang="pl-PL" dirty="0"/>
              <a:t>🚂Linia Kolejowa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529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4BE98C-2C44-C70B-8CED-9E7F6384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7947"/>
            <a:ext cx="10515600" cy="1325563"/>
          </a:xfrm>
        </p:spPr>
        <p:txBody>
          <a:bodyPr/>
          <a:lstStyle/>
          <a:p>
            <a:r>
              <a:rPr lang="pl-PL" dirty="0"/>
              <a:t>Scenariusz: Wyludnianie miasta</a:t>
            </a:r>
            <a:endParaRPr lang="en-GB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5823E2C-CA4B-9577-1844-084EE2FA78E5}"/>
              </a:ext>
            </a:extLst>
          </p:cNvPr>
          <p:cNvSpPr txBox="1"/>
          <p:nvPr/>
        </p:nvSpPr>
        <p:spPr>
          <a:xfrm>
            <a:off x="7638431" y="507254"/>
            <a:ext cx="4385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Pasywne kary za więcej niż </a:t>
            </a:r>
            <a:r>
              <a:rPr lang="pl-PL" b="1" dirty="0"/>
              <a:t>4</a:t>
            </a:r>
            <a:r>
              <a:rPr lang="pl-PL" dirty="0"/>
              <a:t> sąsiadów – miasto jest przeludnione</a:t>
            </a:r>
            <a:endParaRPr lang="pl-PL" b="1" dirty="0"/>
          </a:p>
          <a:p>
            <a:endParaRPr lang="pl-PL" dirty="0"/>
          </a:p>
          <a:p>
            <a:r>
              <a:rPr lang="pl-PL" dirty="0"/>
              <a:t>Zadowolenie oscylujące wokół </a:t>
            </a:r>
            <a:r>
              <a:rPr lang="pl-PL" b="1" dirty="0"/>
              <a:t>~20 punktów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675BB277-3E45-4863-A40D-673C7A98A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430" y="4193034"/>
            <a:ext cx="4553569" cy="2664966"/>
          </a:xfrm>
          <a:prstGeom prst="rect">
            <a:avLst/>
          </a:prstGeom>
        </p:spPr>
      </p:pic>
      <p:graphicFrame>
        <p:nvGraphicFramePr>
          <p:cNvPr id="7" name="Wykres 6">
            <a:extLst>
              <a:ext uri="{FF2B5EF4-FFF2-40B4-BE49-F238E27FC236}">
                <a16:creationId xmlns:a16="http://schemas.microsoft.com/office/drawing/2014/main" id="{CE03530D-D756-0CBD-0027-0321156A04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5122941"/>
              </p:ext>
            </p:extLst>
          </p:nvPr>
        </p:nvGraphicFramePr>
        <p:xfrm>
          <a:off x="-18430" y="1168636"/>
          <a:ext cx="7656860" cy="5689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733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FB0F73-53EB-5DD4-1601-F155A181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18CBF3-DA70-7B9C-BFE5-30AD4C58B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Inicjalizacja Planszy: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Stworzenie tablicy obiektów [N][N]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Wypełnienie planszy budynkami wg jednego ze schematów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Przecina planszę liniami kolejowymi – 1 pozioma, 1 pionowa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2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C02C67-9C7E-DDD5-0CDC-D735A98E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Budynki w losowych miejscach, do zadanego zagęszczenia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243D517-32A0-8C33-E650-BF87ADFD5D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Losowe typy budynku</a:t>
            </a:r>
            <a:endParaRPr lang="en-GB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CF09296-674A-DADA-597B-35D1E2554D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Zawsze ten sam typ budynku</a:t>
            </a:r>
            <a:endParaRPr lang="en-GB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753314A-5104-8903-B454-3564D9898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7963"/>
            <a:ext cx="5763025" cy="3429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CBE8DBE-D9A0-3A1A-45A8-29E092B12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987" y="2747963"/>
            <a:ext cx="5663013" cy="3436963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F0F6ECD-EAE0-4CEF-BBB9-BBD87870673C}"/>
              </a:ext>
            </a:extLst>
          </p:cNvPr>
          <p:cNvSpPr txBox="1"/>
          <p:nvPr/>
        </p:nvSpPr>
        <p:spPr>
          <a:xfrm>
            <a:off x="2418459" y="6184926"/>
            <a:ext cx="297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Zag</a:t>
            </a:r>
            <a:r>
              <a:rPr lang="pl-PL" dirty="0"/>
              <a:t>=0.1</a:t>
            </a:r>
            <a:endParaRPr lang="en-GB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7E3D443B-7E86-7588-4D08-B121F5882282}"/>
              </a:ext>
            </a:extLst>
          </p:cNvPr>
          <p:cNvSpPr txBox="1"/>
          <p:nvPr/>
        </p:nvSpPr>
        <p:spPr>
          <a:xfrm>
            <a:off x="8662054" y="6184926"/>
            <a:ext cx="205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Zag</a:t>
            </a:r>
            <a:r>
              <a:rPr lang="pl-PL" dirty="0"/>
              <a:t>=0.1 same domy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57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BF5393-5959-8694-298B-763171EA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Wczytaj ustawienie z pliku .</a:t>
            </a:r>
            <a:r>
              <a:rPr lang="pl-PL" dirty="0" err="1"/>
              <a:t>csv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FCCBEB-634B-28A5-CB16-4295D49F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Np. takie pionowe paski</a:t>
            </a: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BA08089-B024-634D-7225-B43C2CB72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78" y="2264280"/>
            <a:ext cx="7792537" cy="444879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0FBB678-6A0D-2C9F-CFCF-FA17ABC8A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217" y="1926223"/>
            <a:ext cx="2924583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2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8C408B-7D59-544E-2A34-70B8D119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FB1FE8-409D-FA6E-4444-93EFA1304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Każdy budynek zawiera informacje o:</a:t>
            </a:r>
          </a:p>
          <a:p>
            <a:r>
              <a:rPr lang="pl-PL" dirty="0"/>
              <a:t>Swoim położeniu</a:t>
            </a:r>
          </a:p>
          <a:p>
            <a:r>
              <a:rPr lang="pl-PL" dirty="0"/>
              <a:t>Typach i ilości każdego typu sąsiada</a:t>
            </a:r>
          </a:p>
          <a:p>
            <a:r>
              <a:rPr lang="pl-PL" dirty="0"/>
              <a:t>Ilości i zadowoleniu mieszkańców/pracowników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176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EB5AC4-AEDC-9DA9-88F6-417239CA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Zadowolenie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F509FB-64C3-F2E2-8875-E2C9EBE5A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Każdy budynek oblicza zadowolenie na podstawie tego, z kim sąsiaduje</a:t>
            </a:r>
            <a:endParaRPr lang="en-GB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9304D67-E839-A19C-3D4E-4327A095819F}"/>
              </a:ext>
            </a:extLst>
          </p:cNvPr>
          <p:cNvSpPr txBox="1"/>
          <p:nvPr/>
        </p:nvSpPr>
        <p:spPr>
          <a:xfrm>
            <a:off x="838200" y="2640651"/>
            <a:ext cx="10040596" cy="4524315"/>
          </a:xfrm>
          <a:prstGeom prst="rect">
            <a:avLst/>
          </a:prstGeom>
          <a:noFill/>
        </p:spPr>
        <p:txBody>
          <a:bodyPr wrap="square" numCol="4" spcCol="180000" rtlCol="0">
            <a:spAutoFit/>
          </a:bodyPr>
          <a:lstStyle/>
          <a:p>
            <a:r>
              <a:rPr lang="pl-PL" dirty="0"/>
              <a:t>Dom: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Lubi sąsiedztwo pustych działek (natura)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Lubi dostęp do sklepów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Nie cierpi hałasu z fabryk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Lubi dostęp do kolei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Sklep: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Lubi dostęp do klientów (domy)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Lubi bliskość fabryk (produkujących towary)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Nie lubi konkurencji (inne sklepy)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Biurowiec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Lubi bliskość domów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Nie  lubi sąsiedztwa fabryk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Fabryka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Potrzebuje dostępu do kolei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Lubi bliskość sklepów (sprzedaż produkowanych towarów)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Nie przeszkadzają im sąsiedzi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574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B391EC-4EED-AE33-BB09-E6718039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Zadowolenie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881D07-A66D-DD4F-7D3D-03CCC490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Opinia każdego budynku o każdym innym jest opisywana w 5 stopniowej skali</a:t>
            </a:r>
          </a:p>
          <a:p>
            <a:r>
              <a:rPr lang="pl-PL" dirty="0"/>
              <a:t>Wagę każdego stopnia można zmieniać</a:t>
            </a:r>
          </a:p>
          <a:p>
            <a:r>
              <a:rPr lang="pl-PL" dirty="0"/>
              <a:t>Zadowolenie budynku = suma ważona opinii o sąsiadach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227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4D6718-70D7-D9FF-E2AF-C431EBA7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 trakcie symulacji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C8D3C6-9794-3401-5595-B1F171F3A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Symulacja trwa zadaną ilość tur</a:t>
            </a:r>
          </a:p>
          <a:p>
            <a:pPr marL="0" indent="0">
              <a:buNone/>
            </a:pPr>
            <a:r>
              <a:rPr lang="pl-PL" dirty="0"/>
              <a:t>W trakcie jednej tury może:</a:t>
            </a:r>
          </a:p>
          <a:p>
            <a:r>
              <a:rPr lang="pl-PL" dirty="0"/>
              <a:t>Najbardziej zadowolony właściciel budynku na planszy, który sąsiaduje z wolnym miejscem pod zabudowę, może rozbudować swoją nieruchomość</a:t>
            </a:r>
          </a:p>
          <a:p>
            <a:r>
              <a:rPr lang="pl-PL" dirty="0"/>
              <a:t>Najmniej zadowolony budynek zostaje wyburzony lub sprzedany pod inną zabudowę</a:t>
            </a:r>
          </a:p>
          <a:p>
            <a:r>
              <a:rPr lang="pl-PL" dirty="0"/>
              <a:t>Powstać losowy budynek w losowym, wolnym miejscu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Po skończeniu symulacji plansza jest w większości zabudowana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20280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646</Words>
  <Application>Microsoft Office PowerPoint</Application>
  <PresentationFormat>Panoramiczny</PresentationFormat>
  <Paragraphs>145</Paragraphs>
  <Slides>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Motyw pakietu Office</vt:lpstr>
      <vt:lpstr>Symulacja budowy miasta</vt:lpstr>
      <vt:lpstr>Założenia</vt:lpstr>
      <vt:lpstr>Założenia</vt:lpstr>
      <vt:lpstr>Budynki w losowych miejscach, do zadanego zagęszczenia</vt:lpstr>
      <vt:lpstr>Wczytaj ustawienie z pliku .csv</vt:lpstr>
      <vt:lpstr>Założenia</vt:lpstr>
      <vt:lpstr>Zadowolenie</vt:lpstr>
      <vt:lpstr>Zadowolenie</vt:lpstr>
      <vt:lpstr>W trakcie symulacji</vt:lpstr>
      <vt:lpstr>Prezentacja programu PowerPoint</vt:lpstr>
      <vt:lpstr>Zbierane Dane</vt:lpstr>
      <vt:lpstr>Scenariusz: Dostęp do usług</vt:lpstr>
      <vt:lpstr>Scenariusz: Dostęp do usług</vt:lpstr>
      <vt:lpstr>Scenariusz: Dostęp do usług</vt:lpstr>
      <vt:lpstr>Scenariusz: Dostęp do usług</vt:lpstr>
      <vt:lpstr>Scenariusz: Suburbanizacja</vt:lpstr>
      <vt:lpstr>Scenariusz: Suburbanizacja</vt:lpstr>
      <vt:lpstr>Scenariusz: Wyludnianie miasta</vt:lpstr>
      <vt:lpstr>Scenariusz: Wyludnianie miasta</vt:lpstr>
      <vt:lpstr>Scenariusz: Wyludnianie miasta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Symulacja budowy miasta</dc:title>
  <dc:creator>Michal S.</dc:creator>
  <cp:lastModifiedBy>Michal S.</cp:lastModifiedBy>
  <cp:revision>3</cp:revision>
  <dcterms:created xsi:type="dcterms:W3CDTF">2022-06-14T09:24:40Z</dcterms:created>
  <dcterms:modified xsi:type="dcterms:W3CDTF">2022-06-14T13:33:04Z</dcterms:modified>
</cp:coreProperties>
</file>