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B43970F-E11E-4685-B4DC-86315DF4FB48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50F619E-137A-477B-9915-46F73B07C8C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l.ca/" TargetMode="External"/><Relationship Id="rId2" Type="http://schemas.openxmlformats.org/officeDocument/2006/relationships/hyperlink" Target="http://www.google.c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.blizzard.com/en-us/" TargetMode="External"/><Relationship Id="rId5" Type="http://schemas.openxmlformats.org/officeDocument/2006/relationships/hyperlink" Target="http://algonquincollege.com/" TargetMode="External"/><Relationship Id="rId4" Type="http://schemas.openxmlformats.org/officeDocument/2006/relationships/hyperlink" Target="http://www.appl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.msn.com/" TargetMode="External"/><Relationship Id="rId2" Type="http://schemas.openxmlformats.org/officeDocument/2006/relationships/hyperlink" Target="http://ca.yaho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tpaint.net/" TargetMode="External"/><Relationship Id="rId4" Type="http://schemas.openxmlformats.org/officeDocument/2006/relationships/hyperlink" Target="http://www.angelfire.com/super/badweb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Common Look and Feel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Common Design Patterns</a:t>
            </a:r>
          </a:p>
          <a:p>
            <a:r>
              <a:rPr lang="en-CA" dirty="0" smtClean="0"/>
              <a:t>Good Design Examples</a:t>
            </a:r>
          </a:p>
          <a:p>
            <a:r>
              <a:rPr lang="en-CA" dirty="0" smtClean="0"/>
              <a:t>Bad Design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9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Design 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Blackboard: </a:t>
            </a:r>
            <a:br>
              <a:rPr lang="en-CA" dirty="0" smtClean="0"/>
            </a:br>
            <a:r>
              <a:rPr lang="en-CA" sz="2000" dirty="0" smtClean="0"/>
              <a:t>Content </a:t>
            </a:r>
            <a:r>
              <a:rPr lang="en-CA" sz="2000" dirty="0" smtClean="0"/>
              <a:t>-&gt; Extra Materials -&gt; Common Look and Feel</a:t>
            </a:r>
          </a:p>
          <a:p>
            <a:pPr lvl="2"/>
            <a:r>
              <a:rPr lang="en-CA" dirty="0" smtClean="0"/>
              <a:t>Design Pattern</a:t>
            </a:r>
          </a:p>
          <a:p>
            <a:pPr lvl="2"/>
            <a:r>
              <a:rPr lang="en-CA" dirty="0"/>
              <a:t>Design </a:t>
            </a:r>
            <a:r>
              <a:rPr lang="en-CA" dirty="0" smtClean="0"/>
              <a:t>Pattern 1</a:t>
            </a:r>
            <a:endParaRPr lang="en-CA" dirty="0"/>
          </a:p>
          <a:p>
            <a:pPr lvl="2"/>
            <a:r>
              <a:rPr lang="en-CA" dirty="0"/>
              <a:t>Design </a:t>
            </a:r>
            <a:r>
              <a:rPr lang="en-CA" dirty="0" smtClean="0"/>
              <a:t>Pattern 2</a:t>
            </a:r>
            <a:endParaRPr lang="en-CA" dirty="0"/>
          </a:p>
          <a:p>
            <a:pPr lvl="2"/>
            <a:r>
              <a:rPr lang="en-CA" dirty="0"/>
              <a:t>Design </a:t>
            </a:r>
            <a:r>
              <a:rPr lang="en-CA" dirty="0" smtClean="0"/>
              <a:t>Pattern 3</a:t>
            </a:r>
            <a:endParaRPr lang="en-CA" dirty="0"/>
          </a:p>
          <a:p>
            <a:pPr lvl="2"/>
            <a:r>
              <a:rPr lang="en-CA" dirty="0"/>
              <a:t>Design </a:t>
            </a:r>
            <a:r>
              <a:rPr lang="en-CA" dirty="0" smtClean="0"/>
              <a:t>Pattern 4</a:t>
            </a:r>
            <a:endParaRPr lang="en-CA" dirty="0"/>
          </a:p>
          <a:p>
            <a:pPr lvl="2"/>
            <a:r>
              <a:rPr lang="en-CA" dirty="0"/>
              <a:t>Design </a:t>
            </a:r>
            <a:r>
              <a:rPr lang="en-CA" dirty="0" smtClean="0"/>
              <a:t>Pattern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781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Good Design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CA" dirty="0"/>
              <a:t>(in no particular order)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Google</a:t>
            </a:r>
          </a:p>
          <a:p>
            <a:pPr lvl="1"/>
            <a:r>
              <a:rPr lang="en-CA" dirty="0">
                <a:hlinkClick r:id="rId2"/>
              </a:rPr>
              <a:t>http://www.google.ca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Dell</a:t>
            </a:r>
          </a:p>
          <a:p>
            <a:pPr lvl="1"/>
            <a:r>
              <a:rPr lang="en-CA" dirty="0">
                <a:hlinkClick r:id="rId3"/>
              </a:rPr>
              <a:t>http://www.dell.ca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Apple</a:t>
            </a:r>
          </a:p>
          <a:p>
            <a:pPr lvl="1"/>
            <a:r>
              <a:rPr lang="en-CA" dirty="0">
                <a:hlinkClick r:id="rId4"/>
              </a:rPr>
              <a:t>http://www.apple.com</a:t>
            </a:r>
            <a:r>
              <a:rPr lang="en-CA" dirty="0" smtClean="0">
                <a:hlinkClick r:id="rId4"/>
              </a:rPr>
              <a:t>/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Algonquin College</a:t>
            </a:r>
          </a:p>
          <a:p>
            <a:pPr lvl="1"/>
            <a:r>
              <a:rPr lang="en-CA" dirty="0">
                <a:hlinkClick r:id="rId5"/>
              </a:rPr>
              <a:t>http://algonquincollege.com</a:t>
            </a:r>
            <a:r>
              <a:rPr lang="en-CA" dirty="0" smtClean="0">
                <a:hlinkClick r:id="rId5"/>
              </a:rPr>
              <a:t>/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Blizzard Entertainment</a:t>
            </a:r>
          </a:p>
          <a:p>
            <a:pPr lvl="1"/>
            <a:r>
              <a:rPr lang="en-CA" dirty="0">
                <a:hlinkClick r:id="rId6"/>
              </a:rPr>
              <a:t>http://us.blizzard.com/en-us</a:t>
            </a:r>
            <a:r>
              <a:rPr lang="en-CA" dirty="0" smtClean="0">
                <a:hlinkClick r:id="rId6"/>
              </a:rPr>
              <a:t>/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2730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Bad Design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(in no particular order)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Yahoo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ca.yahoo.com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MSN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ca.msn.com/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err="1" smtClean="0"/>
              <a:t>Badwebs</a:t>
            </a:r>
            <a:endParaRPr lang="en-CA" dirty="0" smtClean="0"/>
          </a:p>
          <a:p>
            <a:pPr lvl="1"/>
            <a:r>
              <a:rPr lang="en-CA" dirty="0">
                <a:hlinkClick r:id="rId4"/>
              </a:rPr>
              <a:t>http://www.angelfire.com/super/badwebs</a:t>
            </a:r>
            <a:r>
              <a:rPr lang="en-CA" dirty="0" smtClean="0">
                <a:hlinkClick r:id="rId4"/>
              </a:rPr>
              <a:t>/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Get Paint</a:t>
            </a:r>
          </a:p>
          <a:p>
            <a:pPr lvl="1"/>
            <a:r>
              <a:rPr lang="en-CA" dirty="0">
                <a:hlinkClick r:id="rId5"/>
              </a:rPr>
              <a:t>http://www.getpaint.net</a:t>
            </a:r>
            <a:r>
              <a:rPr lang="en-CA" dirty="0" smtClean="0">
                <a:hlinkClick r:id="rId5"/>
              </a:rPr>
              <a:t>/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989365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2423</TotalTime>
  <Words>71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Common Look and Feel</vt:lpstr>
      <vt:lpstr>What are we going to do today?</vt:lpstr>
      <vt:lpstr>Common Design Patterns</vt:lpstr>
      <vt:lpstr>Good Design Examples</vt:lpstr>
      <vt:lpstr>Bad Design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Look and Feel</dc:title>
  <dc:creator>Justin Antoszek</dc:creator>
  <cp:lastModifiedBy>Justin Antoszek</cp:lastModifiedBy>
  <cp:revision>9</cp:revision>
  <dcterms:created xsi:type="dcterms:W3CDTF">2011-09-26T23:14:37Z</dcterms:created>
  <dcterms:modified xsi:type="dcterms:W3CDTF">2011-09-28T19:01:58Z</dcterms:modified>
</cp:coreProperties>
</file>