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  <p:sldMasterId id="2147483695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5" y="70645"/>
            <a:ext cx="2635410" cy="72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2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69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5" y="70645"/>
            <a:ext cx="2635410" cy="72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9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5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0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8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1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9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906-5D2E-420E-9869-602BA6745DB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E42-1C54-4E6B-88C4-2F7E865D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CBB5-EECE-45E1-80BB-2EA8377B9EA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7D61-58FD-40BB-9CDA-45617B0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 for auditory data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Lectuer</a:t>
            </a:r>
            <a:r>
              <a:rPr lang="en-US" dirty="0"/>
              <a:t>: </a:t>
            </a:r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 smtClean="0"/>
              <a:t>Lindenbaum</a:t>
            </a:r>
            <a:endParaRPr lang="en-US" dirty="0" smtClean="0"/>
          </a:p>
          <a:p>
            <a:r>
              <a:rPr lang="en-US" dirty="0" err="1" smtClean="0"/>
              <a:t>Presnter</a:t>
            </a:r>
            <a:r>
              <a:rPr lang="en-US" dirty="0" smtClean="0"/>
              <a:t>: </a:t>
            </a:r>
            <a:r>
              <a:rPr lang="en-US" dirty="0" err="1" smtClean="0"/>
              <a:t>Mordehay</a:t>
            </a:r>
            <a:r>
              <a:rPr lang="en-US" dirty="0" smtClean="0"/>
              <a:t> </a:t>
            </a:r>
            <a:r>
              <a:rPr lang="en-US" dirty="0" err="1" smtClean="0"/>
              <a:t>Moradi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6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00059" y="2475626"/>
            <a:ext cx="10353762" cy="3695136"/>
          </a:xfrm>
        </p:spPr>
        <p:txBody>
          <a:bodyPr/>
          <a:lstStyle/>
          <a:p>
            <a:r>
              <a:rPr lang="en-US" dirty="0" smtClean="0"/>
              <a:t>The paper: “Unsupervised </a:t>
            </a:r>
            <a:r>
              <a:rPr lang="en-US" dirty="0"/>
              <a:t>Scalable Representation </a:t>
            </a:r>
            <a:r>
              <a:rPr lang="en-US" dirty="0" smtClean="0"/>
              <a:t>Learning for </a:t>
            </a:r>
            <a:r>
              <a:rPr lang="en-US" dirty="0"/>
              <a:t>Multivariate Time </a:t>
            </a:r>
            <a:r>
              <a:rPr lang="en-US" dirty="0" smtClean="0"/>
              <a:t>Series”</a:t>
            </a:r>
          </a:p>
          <a:p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 smtClean="0"/>
              <a:t>general-purpose representations </a:t>
            </a:r>
            <a:r>
              <a:rPr lang="en-US" dirty="0"/>
              <a:t>for multivariate time series</a:t>
            </a:r>
            <a:endParaRPr lang="en-US" dirty="0" smtClean="0"/>
          </a:p>
          <a:p>
            <a:r>
              <a:rPr lang="en-US" dirty="0" smtClean="0"/>
              <a:t>Real-life </a:t>
            </a:r>
            <a:r>
              <a:rPr lang="en-US" dirty="0"/>
              <a:t>time series are rarely or sparsely </a:t>
            </a:r>
            <a:r>
              <a:rPr lang="en-US" dirty="0" smtClean="0"/>
              <a:t>labeled</a:t>
            </a:r>
          </a:p>
          <a:p>
            <a:r>
              <a:rPr lang="en-US" dirty="0"/>
              <a:t>R</a:t>
            </a:r>
            <a:r>
              <a:rPr lang="en-US" dirty="0" smtClean="0"/>
              <a:t>ecurrent networks </a:t>
            </a:r>
            <a:r>
              <a:rPr lang="en-US" dirty="0"/>
              <a:t>are not scalable nor suited to long </a:t>
            </a:r>
            <a:r>
              <a:rPr lang="en-US" dirty="0" smtClean="0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recordings by the speaker’s gender without any label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8" y="2666167"/>
            <a:ext cx="5363043" cy="35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the triplet loss: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𝑛𝑒𝑔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This loss pushes the computed representations to </a:t>
                </a:r>
                <a:r>
                  <a:rPr lang="en-US" dirty="0" smtClean="0"/>
                  <a:t>distinguish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to </a:t>
                </a:r>
                <a:r>
                  <a:rPr lang="en-US" dirty="0" smtClean="0"/>
                  <a:t>assimilate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 r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76" y="4299011"/>
            <a:ext cx="4035545" cy="20739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229600" y="4299011"/>
                <a:ext cx="1190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 smtClean="0">
                    <a:solidFill>
                      <a:schemeClr val="bg1"/>
                    </a:solidFill>
                  </a:rPr>
                  <a:t>(x))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299011"/>
                <a:ext cx="1190446" cy="276999"/>
              </a:xfrm>
              <a:prstGeom prst="rect">
                <a:avLst/>
              </a:prstGeom>
              <a:blipFill>
                <a:blip r:embed="rId4"/>
                <a:stretch>
                  <a:fillRect r="-5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- Recordings selection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training the model one must choose the positive and negative samples in a clever way 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54" y="3199142"/>
            <a:ext cx="5945845" cy="19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3795" y="2424022"/>
            <a:ext cx="2985345" cy="3367177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Encoder </a:t>
            </a:r>
            <a:r>
              <a:rPr lang="en-US" dirty="0" smtClean="0"/>
              <a:t>Architecture as follows: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02" y="1603588"/>
            <a:ext cx="4368111" cy="333989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73" y="2108686"/>
            <a:ext cx="2037258" cy="333989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69" y="5197104"/>
            <a:ext cx="3620837" cy="1480725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V="1">
            <a:off x="5615796" y="4779034"/>
            <a:ext cx="0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>
            <a:off x="7272068" y="4045789"/>
            <a:ext cx="1057705" cy="6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8" y="1935921"/>
            <a:ext cx="4927600" cy="3695700"/>
          </a:xfr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12" y="1935921"/>
            <a:ext cx="4955451" cy="37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– Cosine Similarity Metric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4242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– Wrong </a:t>
            </a:r>
            <a:r>
              <a:rPr lang="en-US" dirty="0" err="1" smtClean="0"/>
              <a:t>assigment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68" y="2431931"/>
            <a:ext cx="4927600" cy="3695700"/>
          </a:xfrm>
        </p:spPr>
      </p:pic>
      <p:sp>
        <p:nvSpPr>
          <p:cNvPr id="5" name="TextBox 4"/>
          <p:cNvSpPr txBox="1"/>
          <p:nvPr/>
        </p:nvSpPr>
        <p:spPr>
          <a:xfrm>
            <a:off x="319177" y="2285998"/>
            <a:ext cx="5141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Several reasons to wrong clustering:</a:t>
            </a:r>
          </a:p>
          <a:p>
            <a:pPr marL="800100" lvl="1" indent="-342900" algn="l" rtl="0">
              <a:buFont typeface="+mj-lt"/>
              <a:buAutoNum type="arabicPeriod"/>
            </a:pPr>
            <a:r>
              <a:rPr lang="en-US" dirty="0" smtClean="0"/>
              <a:t>Distorting of the voice</a:t>
            </a:r>
          </a:p>
          <a:p>
            <a:pPr marL="800100" lvl="1" indent="-342900" algn="l" rtl="0">
              <a:buFont typeface="+mj-lt"/>
              <a:buAutoNum type="arabicPeriod"/>
            </a:pPr>
            <a:r>
              <a:rPr lang="en-US" dirty="0" smtClean="0"/>
              <a:t>Wrong negative sample</a:t>
            </a:r>
          </a:p>
          <a:p>
            <a:pPr marL="800100" lvl="1" indent="-342900" algn="l" rtl="0">
              <a:buFont typeface="+mj-lt"/>
              <a:buAutoNum type="arabicPeriod"/>
            </a:pPr>
            <a:r>
              <a:rPr lang="en-US" dirty="0" smtClean="0"/>
              <a:t>Reducing to small dimension (2d)</a:t>
            </a:r>
          </a:p>
          <a:p>
            <a:pPr marL="800100" lvl="1" indent="-342900" algn="l" rtl="0">
              <a:buFont typeface="+mj-lt"/>
              <a:buAutoNum type="arabicPeriod"/>
            </a:pPr>
            <a:endParaRPr lang="en-US" dirty="0" smtClean="0"/>
          </a:p>
          <a:p>
            <a:pPr marL="800100" lvl="1" indent="-342900" algn="l" rt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958</TotalTime>
  <Words>134</Words>
  <Application>Microsoft Office PowerPoint</Application>
  <PresentationFormat>מסך רחב</PresentationFormat>
  <Paragraphs>26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Cambria Math</vt:lpstr>
      <vt:lpstr>Rockwell</vt:lpstr>
      <vt:lpstr>Times New Roman</vt:lpstr>
      <vt:lpstr>Damask</vt:lpstr>
      <vt:lpstr>עיצוב מותאם אישית</vt:lpstr>
      <vt:lpstr>Unsupervised learning for auditory data</vt:lpstr>
      <vt:lpstr>Motivation</vt:lpstr>
      <vt:lpstr>Problem</vt:lpstr>
      <vt:lpstr>workaround</vt:lpstr>
      <vt:lpstr>Cont - Recordings selection</vt:lpstr>
      <vt:lpstr>Cont</vt:lpstr>
      <vt:lpstr>Results</vt:lpstr>
      <vt:lpstr>Cont – Cosine Similarity Metric</vt:lpstr>
      <vt:lpstr>Cont – Wrong assigment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for auditory data</dc:title>
  <dc:creator>HP</dc:creator>
  <cp:lastModifiedBy>HP</cp:lastModifiedBy>
  <cp:revision>19</cp:revision>
  <dcterms:created xsi:type="dcterms:W3CDTF">2022-08-23T19:56:57Z</dcterms:created>
  <dcterms:modified xsi:type="dcterms:W3CDTF">2022-08-24T11:55:58Z</dcterms:modified>
</cp:coreProperties>
</file>