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31" autoAdjust="0"/>
  </p:normalViewPr>
  <p:slideViewPr>
    <p:cSldViewPr snapToGrid="0">
      <p:cViewPr varScale="1">
        <p:scale>
          <a:sx n="68" d="100"/>
          <a:sy n="68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udacity/challenge-2-using-deep-learning-to-predict-steering-angles-f42004a36ff3#.2x614nbkt" TargetMode="External"/><Relationship Id="rId3" Type="http://schemas.openxmlformats.org/officeDocument/2006/relationships/hyperlink" Target="http://www.nvidia.com/object/drive-px.html" TargetMode="External"/><Relationship Id="rId7" Type="http://schemas.openxmlformats.org/officeDocument/2006/relationships/hyperlink" Target="https://blog.keras.io/building-powerful-image-classification-models-using-very-little-data.html" TargetMode="External"/><Relationship Id="rId2" Type="http://schemas.openxmlformats.org/officeDocument/2006/relationships/hyperlink" Target="https://images.nvidia.com/content/tegra/automotive/images/2016/solutions/pdf/end-to-end-dl-using-p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ntiment-mining.blogspot.com/2015/08/the-difference-of-activation-function.html" TargetMode="External"/><Relationship Id="rId5" Type="http://schemas.openxmlformats.org/officeDocument/2006/relationships/hyperlink" Target="https://keras.io/preprocessing/image/" TargetMode="External"/><Relationship Id="rId4" Type="http://schemas.openxmlformats.org/officeDocument/2006/relationships/hyperlink" Target="https://arxiv.org/abs/1412.6980v8" TargetMode="External"/><Relationship Id="rId9" Type="http://schemas.openxmlformats.org/officeDocument/2006/relationships/hyperlink" Target="https://aws.amazon.com/marketplace/pp/B01M0AXXQB#product-descrip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950" y="188536"/>
            <a:ext cx="8791575" cy="16214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 driving car using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deep learning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i="1" cap="none" dirty="0">
                <a:solidFill>
                  <a:schemeClr val="tx2">
                    <a:lumMod val="75000"/>
                  </a:schemeClr>
                </a:solidFill>
              </a:rPr>
              <a:t>Giving Cars The Power To See, Think, And Learn</a:t>
            </a:r>
            <a:endParaRPr lang="en-US" sz="27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963" y="2675854"/>
            <a:ext cx="8791575" cy="1655762"/>
          </a:xfrm>
        </p:spPr>
        <p:txBody>
          <a:bodyPr/>
          <a:lstStyle/>
          <a:p>
            <a:pPr algn="just"/>
            <a:r>
              <a:rPr lang="en-US" dirty="0"/>
              <a:t>							Dhanshri More</a:t>
            </a:r>
          </a:p>
          <a:p>
            <a:pPr algn="just"/>
            <a:r>
              <a:rPr lang="en-US" dirty="0"/>
              <a:t>   							NUID: 001619840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6288"/>
            <a:ext cx="9905998" cy="15213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Evaluation Technique: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Simulation or on-road test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7972"/>
            <a:ext cx="9905999" cy="4996206"/>
          </a:xfrm>
        </p:spPr>
        <p:txBody>
          <a:bodyPr>
            <a:noAutofit/>
          </a:bodyPr>
          <a:lstStyle/>
          <a:p>
            <a:r>
              <a:rPr lang="en-US" dirty="0"/>
              <a:t>Goal of test is to estimate what percentage of the time the network could drive the car (autonomy)</a:t>
            </a:r>
          </a:p>
          <a:p>
            <a:r>
              <a:rPr lang="en-US" dirty="0"/>
              <a:t>The metric is determined by counting simulated human interventions</a:t>
            </a:r>
          </a:p>
          <a:p>
            <a:r>
              <a:rPr lang="en-US" dirty="0"/>
              <a:t>interventions occur when the simulated vehicle departs from the center line by more than one meter. </a:t>
            </a:r>
          </a:p>
          <a:p>
            <a:r>
              <a:rPr lang="en-US" dirty="0"/>
              <a:t>We assume that in real life an actual intervention would require a total of six seconds: this is the time required for a human to retake control of the vehicle, re-center it, and then restart the self-steering mode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80" y="5720646"/>
            <a:ext cx="5343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 deep learning technique to predict steer wheel angle to automate driving for self-driving cars</a:t>
            </a:r>
          </a:p>
          <a:p>
            <a:r>
              <a:rPr lang="en-US" sz="3200" dirty="0"/>
              <a:t>Simulate self driving environment to check how well AI works</a:t>
            </a:r>
          </a:p>
        </p:txBody>
      </p:sp>
    </p:spTree>
    <p:extLst>
      <p:ext uri="{BB962C8B-B14F-4D97-AF65-F5344CB8AC3E}">
        <p14:creationId xmlns:p14="http://schemas.microsoft.com/office/powerpoint/2010/main" val="49780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127518"/>
            <a:ext cx="97951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https://images.nvidia.com/content/tegra/automotive/images/2016/solutions/pdf/end-to-end-dl-using-px.pdf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http://www.nvidia.com/object/drive-px.html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https://arxiv.org/abs/1412.6980v8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https://keras.io/preprocessing/image/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http://sentiment-mining.blogspot.com/2015/08/the-difference-of-activation-function.html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https://blog.keras.io/building-powerful-image-classification-models-using-very-little-data.html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https://medium.com/udacity/challenge-2-using-deep-learning-to-predict-steering-angles-f42004a36ff3#.2x614nbkt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https://aws.amazon.com/marketplace/pp/B01M0AXXQB#product-description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5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67" y="26358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55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77" y="298132"/>
            <a:ext cx="7993063" cy="6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To train convolutional neural network (CNN) for self driving cars, to map raw pixels from a single front-facing camera directly to steering commands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8836"/>
            <a:ext cx="9905998" cy="1191428"/>
          </a:xfrm>
        </p:spPr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CNN have revolutionized pattern recognition. This project aim CNNs to go beyond pattern recognition and learn entire processing pipeline needed to steer an automobile.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0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8836"/>
            <a:ext cx="9905998" cy="870917"/>
          </a:xfrm>
        </p:spPr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1155"/>
            <a:ext cx="10510117" cy="4883084"/>
          </a:xfrm>
        </p:spPr>
        <p:txBody>
          <a:bodyPr>
            <a:normAutofit/>
          </a:bodyPr>
          <a:lstStyle/>
          <a:p>
            <a:r>
              <a:rPr lang="en-US" sz="2800" dirty="0"/>
              <a:t>data was collected by driving on a wide variety of roads and in a diverse set of lighting and weather conditions</a:t>
            </a:r>
          </a:p>
          <a:p>
            <a:r>
              <a:rPr lang="en-US" sz="2800" dirty="0"/>
              <a:t>Data was collected in clear, cloudy, foggy, snowy, and rainy weather, both day and night.</a:t>
            </a:r>
          </a:p>
          <a:p>
            <a:r>
              <a:rPr lang="en-US" sz="2800" dirty="0"/>
              <a:t>In some instances, the sun was low in the sky, resulting in glare reflecting from the road surface and scattering from the windshield.</a:t>
            </a:r>
          </a:p>
        </p:txBody>
      </p:sp>
    </p:spTree>
    <p:extLst>
      <p:ext uri="{BB962C8B-B14F-4D97-AF65-F5344CB8AC3E}">
        <p14:creationId xmlns:p14="http://schemas.microsoft.com/office/powerpoint/2010/main" val="113988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8836"/>
            <a:ext cx="9905998" cy="870917"/>
          </a:xfrm>
        </p:spPr>
        <p:txBody>
          <a:bodyPr/>
          <a:lstStyle/>
          <a:p>
            <a:r>
              <a:rPr lang="en-US" dirty="0"/>
              <a:t>Data Extraction: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1155"/>
            <a:ext cx="10510117" cy="5326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All sensor data including imagery and steering wheel angles is provided in the </a:t>
            </a:r>
            <a:r>
              <a:rPr lang="en-US" sz="2800" dirty="0" err="1"/>
              <a:t>ROSbag</a:t>
            </a:r>
            <a:r>
              <a:rPr lang="en-US" sz="2800" dirty="0"/>
              <a:t> format. To playback this data, you will need to install ROS on a Ubuntu Linux platform.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Steps to get data in JPG/ PNG format: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 VMware workstation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Install Ubuntu 16.04 on VMware workstation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Install Docker with this link: https://docs.docker.com/engine/installation/linux/ubuntulinux/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 </a:t>
            </a:r>
            <a:r>
              <a:rPr lang="en-US" sz="2800" dirty="0" err="1"/>
              <a:t>rwightman’s</a:t>
            </a:r>
            <a:r>
              <a:rPr lang="en-US" sz="2800" dirty="0"/>
              <a:t> repository to </a:t>
            </a:r>
            <a:r>
              <a:rPr lang="en-US" sz="2800" dirty="0" err="1"/>
              <a:t>VirtualBox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 the torrents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Run </a:t>
            </a:r>
            <a:r>
              <a:rPr lang="en-US" sz="2800" dirty="0" err="1"/>
              <a:t>rwightman’s</a:t>
            </a:r>
            <a:r>
              <a:rPr lang="en-US" sz="2800" dirty="0"/>
              <a:t> reader</a:t>
            </a:r>
          </a:p>
        </p:txBody>
      </p:sp>
    </p:spTree>
    <p:extLst>
      <p:ext uri="{BB962C8B-B14F-4D97-AF65-F5344CB8AC3E}">
        <p14:creationId xmlns:p14="http://schemas.microsoft.com/office/powerpoint/2010/main" val="309448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6288"/>
            <a:ext cx="9905998" cy="1478570"/>
          </a:xfrm>
        </p:spPr>
        <p:txBody>
          <a:bodyPr/>
          <a:lstStyle/>
          <a:p>
            <a:r>
              <a:rPr lang="en-US" dirty="0"/>
              <a:t>Algorithms: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3192"/>
            <a:ext cx="9905999" cy="5392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Using deep learning algorithm (CNN):</a:t>
            </a:r>
          </a:p>
          <a:p>
            <a:pPr marL="0" indent="0">
              <a:buNone/>
            </a:pPr>
            <a:r>
              <a:rPr lang="en-US" sz="3200" dirty="0"/>
              <a:t>Train convolutional neural net to process visual data from front camera mounted on vehicle. Perform hyper parameter tuning to get best model that gives steering angle for self driving car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0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6288"/>
            <a:ext cx="9905998" cy="1478570"/>
          </a:xfrm>
        </p:spPr>
        <p:txBody>
          <a:bodyPr/>
          <a:lstStyle/>
          <a:p>
            <a:r>
              <a:rPr lang="en-US" dirty="0"/>
              <a:t>Framework: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3192"/>
            <a:ext cx="9905999" cy="5392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Hardware:</a:t>
            </a:r>
          </a:p>
          <a:p>
            <a:r>
              <a:rPr lang="en-US" sz="3200" dirty="0"/>
              <a:t>Ubuntu 16.04 64bit</a:t>
            </a:r>
          </a:p>
          <a:p>
            <a:r>
              <a:rPr lang="en-US" sz="3200" dirty="0"/>
              <a:t>AWS g2.2xlarge: for graphics-intensive applications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Software and library:</a:t>
            </a:r>
          </a:p>
          <a:p>
            <a:r>
              <a:rPr lang="en-US" sz="3200" dirty="0"/>
              <a:t>Coding language: python</a:t>
            </a:r>
          </a:p>
          <a:p>
            <a:r>
              <a:rPr lang="en-US" sz="3200" dirty="0"/>
              <a:t>Deep learning library: </a:t>
            </a:r>
            <a:r>
              <a:rPr lang="en-US" sz="3200" dirty="0" err="1"/>
              <a:t>Tensorflow</a:t>
            </a:r>
            <a:r>
              <a:rPr lang="en-US" sz="3200" dirty="0"/>
              <a:t>, Keras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18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6288"/>
            <a:ext cx="9905998" cy="15213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Evaluation Technique: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Model evaluation technique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73895"/>
            <a:ext cx="9905999" cy="4157221"/>
          </a:xfrm>
        </p:spPr>
        <p:txBody>
          <a:bodyPr>
            <a:noAutofit/>
          </a:bodyPr>
          <a:lstStyle/>
          <a:p>
            <a:r>
              <a:rPr lang="en-US" sz="2800" dirty="0"/>
              <a:t>Split dataset into training validation and test dataset</a:t>
            </a:r>
          </a:p>
          <a:p>
            <a:r>
              <a:rPr lang="en-US" sz="2800" dirty="0"/>
              <a:t>Train model on training dataset and validate against validation dataset to fine-tune model and avoid overfitting</a:t>
            </a:r>
          </a:p>
          <a:p>
            <a:r>
              <a:rPr lang="en-US" sz="2800" dirty="0"/>
              <a:t>Score model against test dataset</a:t>
            </a:r>
          </a:p>
          <a:p>
            <a:r>
              <a:rPr lang="en-US" sz="2800" dirty="0"/>
              <a:t>The MSE use to represent the mean squared difference between predicted values and observed values.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5637229"/>
            <a:ext cx="5911097" cy="10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420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Circuit</vt:lpstr>
      <vt:lpstr>Self driving car using  deep learning Giving Cars The Power To See, Think, And Learn</vt:lpstr>
      <vt:lpstr>PowerPoint Presentation</vt:lpstr>
      <vt:lpstr>Objective </vt:lpstr>
      <vt:lpstr>Description:</vt:lpstr>
      <vt:lpstr>Dataset:</vt:lpstr>
      <vt:lpstr>Data Extraction:</vt:lpstr>
      <vt:lpstr>Algorithms: </vt:lpstr>
      <vt:lpstr>Framework: </vt:lpstr>
      <vt:lpstr> Evaluation Technique:  1. Model evaluation technique  </vt:lpstr>
      <vt:lpstr> Evaluation Technique:  2. Simulation or on-road test  </vt:lpstr>
      <vt:lpstr>Outcomes: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proposal  Self driving car simulation using deep learning</dc:title>
  <dc:creator>Dhanshri More</dc:creator>
  <cp:lastModifiedBy>Rutuja Magar</cp:lastModifiedBy>
  <cp:revision>12</cp:revision>
  <dcterms:created xsi:type="dcterms:W3CDTF">2017-02-19T01:55:22Z</dcterms:created>
  <dcterms:modified xsi:type="dcterms:W3CDTF">2017-03-18T03:56:44Z</dcterms:modified>
</cp:coreProperties>
</file>