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urceforge.net/projects/torcs/" TargetMode="External"/><Relationship Id="rId4" Type="http://schemas.openxmlformats.org/officeDocument/2006/relationships/hyperlink" Target="http://pemami4911.github.io/blog/2016/08/21/ddpg-rl.html" TargetMode="External"/><Relationship Id="rId5" Type="http://schemas.openxmlformats.org/officeDocument/2006/relationships/hyperlink" Target="https://arxiv.org/pdf/1509.02971.pdf" TargetMode="External"/><Relationship Id="rId6" Type="http://schemas.openxmlformats.org/officeDocument/2006/relationships/hyperlink" Target="https://arxiv.org/pdf/1304.167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Reinforcement Learning for self driving cars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Acceleration and </a:t>
            </a:r>
            <a:r>
              <a:rPr lang="en"/>
              <a:t>braking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Implement </a:t>
            </a:r>
            <a:r>
              <a:rPr lang="en"/>
              <a:t>Deep Deterministic Policy Gradient algorithm (DDPG)</a:t>
            </a:r>
            <a:r>
              <a:rPr lang="en"/>
              <a:t> to control </a:t>
            </a:r>
            <a:r>
              <a:rPr lang="en"/>
              <a:t>acceleration</a:t>
            </a:r>
            <a:r>
              <a:rPr lang="en"/>
              <a:t> and braking in self driving cars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Software, Framework, Environment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 2.7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Keras 1.1.0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Tensorflow r0.10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OpenAI gym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gym_torcs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TORCS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7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</a:pPr>
            <a:r>
              <a:rPr lang="en" sz="1500">
                <a:solidFill>
                  <a:srgbClr val="383838"/>
                </a:solidFill>
                <a:highlight>
                  <a:srgbClr val="FFFFFF"/>
                </a:highlight>
              </a:rPr>
              <a:t>TORCS, The Open Racing Car Simulator is a highly portable multi platform car racing simulation. 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</a:pPr>
            <a:r>
              <a:rPr lang="en" sz="1500">
                <a:solidFill>
                  <a:srgbClr val="383838"/>
                </a:solidFill>
                <a:highlight>
                  <a:srgbClr val="FFFFFF"/>
                </a:highlight>
              </a:rPr>
              <a:t>It is used as ordinary car racing game, as AI racing game and as research platform. It runs on Linux (x86, AMD64 and PPC), FreeBSD, OpenSolaris, MacOSX and Windows.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500">
                <a:solidFill>
                  <a:srgbClr val="383838"/>
                </a:solidFill>
                <a:highlight>
                  <a:srgbClr val="FFFFFF"/>
                </a:highlight>
              </a:rPr>
              <a:t>Why TORCS?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</a:pPr>
            <a:r>
              <a:rPr lang="en" sz="1500">
                <a:solidFill>
                  <a:srgbClr val="383838"/>
                </a:solidFill>
                <a:highlight>
                  <a:srgbClr val="FFFFFF"/>
                </a:highlight>
              </a:rPr>
              <a:t>You can visualize how the neural network learns over time and inspect its learning process, rather than just looking at the final result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</a:pPr>
            <a:r>
              <a:rPr lang="en" sz="1500">
                <a:solidFill>
                  <a:srgbClr val="383838"/>
                </a:solidFill>
                <a:highlight>
                  <a:srgbClr val="FFFFFF"/>
                </a:highlight>
              </a:rPr>
              <a:t>TORCS can help us simulate and understand machine learning technique in automated driving, which is important for self-driving car technologies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5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DDPG algorithm: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Deepmind has devised a new algorithm to tackle the continuous action space problem by combining 3 techniques together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Deterministic Policy-Gradient Algorithms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Actor-Critic Methods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Deep Q-Network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DDPG is a policy gradient algorithm that uses a stochastic behavior policy for good exploration but estimates a deterministic target policy, which is much easier to learn. Policy gradient algorithms utilize a form of policy iteration: they evaluate the policy, and then follow the policy gradient to maximize performance.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flow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  <a:buAutoNum type="arabicPeriod"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</a:rPr>
              <a:t>The code receives the sensor input in the form of array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  <a:buAutoNum type="arabicPeriod"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</a:rPr>
              <a:t>The sensor input will be fed into our Neural Network, and the network will output 3 real numbers (value of the steering, acceleration and brake)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383838"/>
              </a:buClr>
              <a:buSzPct val="100000"/>
              <a:buAutoNum type="arabicPeriod"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</a:rPr>
              <a:t>The network will be trained many times, via the Deep Deterministic Policy Gradient, to maximize the future expected reward.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</a:rPr>
              <a:t>Sensor input: In the TORCS there are 18 different types of sensor input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</a:rPr>
              <a:t>Eg: angle, track, speedX, speedY, speedZ, Wheel spin velocity, rpm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and validation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TORCS has many different tracks.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choose a track for training. Targeted training for 1000-5000 episode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Trained DDPG algorithm then can be tested on new track to see how it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83838"/>
                </a:solidFill>
                <a:highlight>
                  <a:srgbClr val="FFFFFF"/>
                </a:highlight>
              </a:rPr>
              <a:t>The project aims to demonstrate how self driving cars can learn to apply acceleration or break using Keras and DDPG algorithm with help of simulation in TORCS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https://sourceforge.net/projects/torcs/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http://pemami4911.github.io/blog/2016/08/21/ddpg-rl.html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https://arxiv.org/pdf/1509.02971.pdf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https://arxiv.org/pdf/1304.1672.pdf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