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5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5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53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3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31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6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82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0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8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2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8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2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A1DD-2B07-4A93-B4AE-808418C3058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EF98-75AB-4EC6-8EA2-7189368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13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6754" y="0"/>
            <a:ext cx="12605656" cy="3514952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ook Antiqua" panose="02040602050305030304" pitchFamily="18" charset="0"/>
              </a:rPr>
              <a:t> </a:t>
            </a:r>
            <a:r>
              <a:rPr lang="en-IN" sz="3500" dirty="0" smtClean="0">
                <a:latin typeface="Book Antiqua" panose="02040602050305030304" pitchFamily="18" charset="0"/>
              </a:rPr>
              <a:t>Core Java Project</a:t>
            </a:r>
            <a:r>
              <a:rPr lang="en-IN" sz="3500" dirty="0">
                <a:latin typeface="Book Antiqua" panose="02040602050305030304" pitchFamily="18" charset="0"/>
              </a:rPr>
              <a:t/>
            </a:r>
            <a:br>
              <a:rPr lang="en-IN" sz="3500" dirty="0">
                <a:latin typeface="Book Antiqua" panose="02040602050305030304" pitchFamily="18" charset="0"/>
              </a:rPr>
            </a:br>
            <a:r>
              <a:rPr lang="en-IN" sz="3500" dirty="0" smtClean="0">
                <a:latin typeface="Book Antiqua" panose="02040602050305030304" pitchFamily="18" charset="0"/>
              </a:rPr>
              <a:t> On</a:t>
            </a:r>
            <a:br>
              <a:rPr lang="en-IN" sz="3500" dirty="0" smtClean="0">
                <a:latin typeface="Book Antiqua" panose="02040602050305030304" pitchFamily="18" charset="0"/>
              </a:rPr>
            </a:br>
            <a:r>
              <a:rPr lang="en-IN" sz="4000" dirty="0" smtClean="0">
                <a:latin typeface="Book Antiqua" panose="02040602050305030304" pitchFamily="18" charset="0"/>
              </a:rPr>
              <a:t/>
            </a:r>
            <a:br>
              <a:rPr lang="en-IN" sz="4000" dirty="0" smtClean="0">
                <a:latin typeface="Book Antiqua" panose="02040602050305030304" pitchFamily="18" charset="0"/>
              </a:rPr>
            </a:br>
            <a:r>
              <a:rPr lang="en-IN" sz="5200" dirty="0" smtClean="0">
                <a:latin typeface="Book Antiqua" panose="02040602050305030304" pitchFamily="18" charset="0"/>
              </a:rPr>
              <a:t>Simple banking Application</a:t>
            </a:r>
            <a:endParaRPr lang="en-IN" sz="5200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9394" y="405923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r"/>
            <a:endParaRPr lang="en-US" dirty="0" smtClean="0"/>
          </a:p>
          <a:p>
            <a:pPr algn="r"/>
            <a:r>
              <a:rPr lang="en-US" sz="2700" b="1" dirty="0" smtClean="0">
                <a:latin typeface="Book Antiqua" panose="02040602050305030304" pitchFamily="18" charset="0"/>
              </a:rPr>
              <a:t>Guided By </a:t>
            </a:r>
            <a:r>
              <a:rPr lang="en-US" sz="2700" dirty="0" smtClean="0">
                <a:latin typeface="Book Antiqua" panose="02040602050305030304" pitchFamily="18" charset="0"/>
              </a:rPr>
              <a:t>: </a:t>
            </a:r>
            <a:r>
              <a:rPr lang="en-US" sz="2700" dirty="0" err="1" smtClean="0">
                <a:latin typeface="Book Antiqua" panose="02040602050305030304" pitchFamily="18" charset="0"/>
              </a:rPr>
              <a:t>Indrakka</a:t>
            </a:r>
            <a:r>
              <a:rPr lang="en-US" sz="2700" dirty="0" smtClean="0">
                <a:latin typeface="Book Antiqua" panose="02040602050305030304" pitchFamily="18" charset="0"/>
              </a:rPr>
              <a:t> Mali</a:t>
            </a:r>
          </a:p>
          <a:p>
            <a:pPr algn="r"/>
            <a:r>
              <a:rPr lang="en-US" sz="2700" dirty="0" smtClean="0">
                <a:latin typeface="Book Antiqua" panose="02040602050305030304" pitchFamily="18" charset="0"/>
              </a:rPr>
              <a:t> </a:t>
            </a:r>
            <a:endParaRPr lang="en-IN" sz="2700" dirty="0" smtClean="0">
              <a:latin typeface="Book Antiqua" panose="02040602050305030304" pitchFamily="18" charset="0"/>
            </a:endParaRPr>
          </a:p>
          <a:p>
            <a:pPr algn="r"/>
            <a:r>
              <a:rPr lang="en-US" sz="2700" b="1" dirty="0" smtClean="0">
                <a:latin typeface="Book Antiqua" panose="02040602050305030304" pitchFamily="18" charset="0"/>
              </a:rPr>
              <a:t>Presented By</a:t>
            </a:r>
            <a:r>
              <a:rPr lang="en-US" sz="2700" dirty="0" smtClean="0">
                <a:latin typeface="Book Antiqua" panose="02040602050305030304" pitchFamily="18" charset="0"/>
              </a:rPr>
              <a:t> : Pranali  More</a:t>
            </a:r>
          </a:p>
        </p:txBody>
      </p:sp>
    </p:spTree>
    <p:extLst>
      <p:ext uri="{BB962C8B-B14F-4D97-AF65-F5344CB8AC3E}">
        <p14:creationId xmlns:p14="http://schemas.microsoft.com/office/powerpoint/2010/main" val="397833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err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DataBase</a:t>
            </a:r>
            <a:r>
              <a:rPr lang="en-IN" sz="4000" b="1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Connection :</a:t>
            </a:r>
            <a:endParaRPr lang="en-IN" sz="40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In this class we are connecting the eclipse and </a:t>
            </a:r>
            <a:r>
              <a:rPr lang="en-IN" sz="2500" dirty="0" err="1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software for the operations. We are making the connections to java code and </a:t>
            </a:r>
            <a:r>
              <a:rPr lang="en-IN" sz="2500" dirty="0" err="1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sql</a:t>
            </a: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query. 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For that connection: 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Firstly we load the driver using :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500" dirty="0" err="1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IN" sz="2500" dirty="0" err="1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lass.forName</a:t>
            </a: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("</a:t>
            </a:r>
            <a:r>
              <a:rPr lang="en-IN" sz="2500" dirty="0" err="1" smtClean="0">
                <a:latin typeface="Book Antiqua" panose="02040602050305030304" pitchFamily="18" charset="0"/>
              </a:rPr>
              <a:t>com.mysql.cj.jdbc.Driver</a:t>
            </a:r>
            <a:r>
              <a:rPr lang="en-IN" sz="25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en-IN" sz="2500" dirty="0" smtClean="0">
                <a:latin typeface="Book Antiqua" panose="0204060205030503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Make connection using : </a:t>
            </a:r>
            <a:r>
              <a:rPr lang="en-IN" sz="2500" dirty="0" err="1" smtClean="0">
                <a:latin typeface="Book Antiqua" panose="02040602050305030304" pitchFamily="18" charset="0"/>
              </a:rPr>
              <a:t>DriverManager.</a:t>
            </a:r>
            <a:r>
              <a:rPr lang="en-IN" sz="2500" i="1" dirty="0" err="1" smtClean="0">
                <a:latin typeface="Book Antiqua" panose="02040602050305030304" pitchFamily="18" charset="0"/>
              </a:rPr>
              <a:t>getConnection</a:t>
            </a:r>
            <a:r>
              <a:rPr lang="en-IN" sz="2500" i="1" dirty="0" smtClean="0">
                <a:latin typeface="Book Antiqua" panose="02040602050305030304" pitchFamily="18" charset="0"/>
              </a:rPr>
              <a:t>(</a:t>
            </a:r>
            <a:r>
              <a:rPr lang="en-IN" sz="2500" i="1" dirty="0" err="1" smtClean="0">
                <a:latin typeface="Book Antiqua" panose="02040602050305030304" pitchFamily="18" charset="0"/>
              </a:rPr>
              <a:t>URL,Username,password</a:t>
            </a:r>
            <a:r>
              <a:rPr lang="en-IN" sz="2500" i="1" dirty="0" smtClean="0">
                <a:latin typeface="Book Antiqua" panose="02040602050305030304" pitchFamily="18" charset="0"/>
              </a:rPr>
              <a:t>);</a:t>
            </a:r>
          </a:p>
          <a:p>
            <a:pPr marL="0" indent="0">
              <a:buNone/>
            </a:pPr>
            <a:endParaRPr lang="en-IN" sz="25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8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8" y="802841"/>
            <a:ext cx="10353762" cy="3695136"/>
          </a:xfrm>
        </p:spPr>
        <p:txBody>
          <a:bodyPr>
            <a:noAutofit/>
          </a:bodyPr>
          <a:lstStyle/>
          <a:p>
            <a:r>
              <a:rPr lang="en-IN" sz="2500" dirty="0" smtClean="0">
                <a:latin typeface="Book Antiqua" panose="02040602050305030304" pitchFamily="18" charset="0"/>
              </a:rPr>
              <a:t>URL="</a:t>
            </a:r>
            <a:r>
              <a:rPr lang="en-IN" sz="2500" dirty="0" err="1" smtClean="0">
                <a:latin typeface="Book Antiqua" panose="02040602050305030304" pitchFamily="18" charset="0"/>
              </a:rPr>
              <a:t>jdbc:mysql</a:t>
            </a:r>
            <a:r>
              <a:rPr lang="en-IN" sz="2500" dirty="0" smtClean="0">
                <a:latin typeface="Book Antiqua" panose="02040602050305030304" pitchFamily="18" charset="0"/>
              </a:rPr>
              <a:t>://localhost:3306/</a:t>
            </a:r>
            <a:r>
              <a:rPr lang="en-IN" sz="2500" dirty="0" err="1" smtClean="0">
                <a:latin typeface="Book Antiqua" panose="02040602050305030304" pitchFamily="18" charset="0"/>
              </a:rPr>
              <a:t>bankdb</a:t>
            </a:r>
            <a:r>
              <a:rPr lang="en-IN" sz="2500" dirty="0" smtClean="0">
                <a:latin typeface="Book Antiqua" panose="02040602050305030304" pitchFamily="18" charset="0"/>
              </a:rPr>
              <a:t>";</a:t>
            </a:r>
          </a:p>
          <a:p>
            <a:r>
              <a:rPr lang="en-IN" sz="2500" dirty="0" smtClean="0">
                <a:latin typeface="Book Antiqua" panose="02040602050305030304" pitchFamily="18" charset="0"/>
              </a:rPr>
              <a:t>Username="root";</a:t>
            </a:r>
          </a:p>
          <a:p>
            <a:r>
              <a:rPr lang="en-IN" sz="2500" dirty="0" smtClean="0">
                <a:latin typeface="Book Antiqua" panose="02040602050305030304" pitchFamily="18" charset="0"/>
              </a:rPr>
              <a:t>Password="root";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 In </a:t>
            </a:r>
            <a:r>
              <a:rPr lang="en-IN" sz="2500" dirty="0" err="1" smtClean="0">
                <a:latin typeface="Book Antiqua" panose="02040602050305030304" pitchFamily="18" charset="0"/>
              </a:rPr>
              <a:t>Url</a:t>
            </a:r>
            <a:r>
              <a:rPr lang="en-IN" sz="2500" dirty="0" smtClean="0">
                <a:latin typeface="Book Antiqua" panose="02040602050305030304" pitchFamily="18" charset="0"/>
              </a:rPr>
              <a:t> “</a:t>
            </a:r>
            <a:r>
              <a:rPr lang="en-IN" sz="2500" dirty="0" err="1" smtClean="0">
                <a:latin typeface="Book Antiqua" panose="02040602050305030304" pitchFamily="18" charset="0"/>
              </a:rPr>
              <a:t>bankdb</a:t>
            </a:r>
            <a:r>
              <a:rPr lang="en-IN" sz="2500" dirty="0" smtClean="0">
                <a:latin typeface="Book Antiqua" panose="02040602050305030304" pitchFamily="18" charset="0"/>
              </a:rPr>
              <a:t>” is a database name which is created by user in </a:t>
            </a:r>
            <a:r>
              <a:rPr lang="en-IN" sz="2500" dirty="0" err="1" smtClean="0">
                <a:latin typeface="Book Antiqua" panose="02040602050305030304" pitchFamily="18" charset="0"/>
              </a:rPr>
              <a:t>Mysql</a:t>
            </a:r>
            <a:r>
              <a:rPr lang="en-IN" sz="2500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And Root is </a:t>
            </a:r>
            <a:r>
              <a:rPr lang="en-IN" sz="2500" dirty="0" err="1" smtClean="0">
                <a:latin typeface="Book Antiqua" panose="02040602050305030304" pitchFamily="18" charset="0"/>
              </a:rPr>
              <a:t>userneame</a:t>
            </a:r>
            <a:r>
              <a:rPr lang="en-IN" sz="2500" dirty="0" smtClean="0">
                <a:latin typeface="Book Antiqua" panose="02040602050305030304" pitchFamily="18" charset="0"/>
              </a:rPr>
              <a:t> and password ,which are used to connect java program with </a:t>
            </a:r>
            <a:r>
              <a:rPr lang="en-IN" sz="2500" dirty="0" err="1" smtClean="0">
                <a:latin typeface="Book Antiqua" panose="02040602050305030304" pitchFamily="18" charset="0"/>
              </a:rPr>
              <a:t>mysql</a:t>
            </a:r>
            <a:r>
              <a:rPr lang="en-IN" sz="2500" dirty="0" smtClean="0">
                <a:latin typeface="Book Antiqua" panose="02040602050305030304" pitchFamily="18" charset="0"/>
              </a:rPr>
              <a:t> database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After connection Successfully we can create ,stored and modify data using </a:t>
            </a:r>
            <a:r>
              <a:rPr lang="en-IN" sz="2500" dirty="0" err="1" smtClean="0">
                <a:latin typeface="Book Antiqua" panose="02040602050305030304" pitchFamily="18" charset="0"/>
              </a:rPr>
              <a:t>sql</a:t>
            </a:r>
            <a:r>
              <a:rPr lang="en-IN" sz="2500" dirty="0" smtClean="0">
                <a:latin typeface="Book Antiqua" panose="02040602050305030304" pitchFamily="18" charset="0"/>
              </a:rPr>
              <a:t> query  </a:t>
            </a:r>
            <a:endParaRPr lang="en-IN" sz="25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9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cs typeface="+mj-lt"/>
                <a:sym typeface="+mn-ea"/>
              </a:rPr>
              <a:t>Conclusion :</a:t>
            </a:r>
            <a:endParaRPr lang="en-IN" sz="40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Using the java code and database computerized </a:t>
            </a:r>
            <a:r>
              <a:rPr lang="en-US" sz="27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Simple bank </a:t>
            </a:r>
            <a:r>
              <a:rPr lang="en-US" sz="2700" dirty="0" err="1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Appliction</a:t>
            </a:r>
            <a:r>
              <a:rPr lang="en-US" sz="27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7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is performed. </a:t>
            </a:r>
            <a:endParaRPr lang="en-IN" sz="27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Every information’s are stored in the database with help of this admin and</a:t>
            </a:r>
            <a:r>
              <a:rPr lang="en-US" alt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27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User</a:t>
            </a:r>
            <a:r>
              <a:rPr lang="en-IN" sz="2700" dirty="0" smtClean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can perform all the operations.</a:t>
            </a:r>
            <a:endParaRPr lang="en-IN" sz="27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Finally with secured </a:t>
            </a:r>
            <a:r>
              <a:rPr lang="en-US" alt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manner</a:t>
            </a:r>
            <a:r>
              <a:rPr 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the </a:t>
            </a:r>
            <a:r>
              <a:rPr lang="en-US" alt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order</a:t>
            </a:r>
            <a:r>
              <a:rPr lang="en-IN" sz="2700" dirty="0"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is successfully done without any interruptions.</a:t>
            </a:r>
            <a:endParaRPr lang="en-IN" sz="27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ook Antiqua" panose="02040602050305030304" pitchFamily="18" charset="0"/>
              <a:cs typeface="+mj-lt"/>
              <a:sym typeface="+mn-e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63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47" y="2312126"/>
            <a:ext cx="10353761" cy="2586445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Book Antiqua" panose="02040602050305030304" pitchFamily="18" charset="0"/>
              </a:rPr>
              <a:t>Thank   You !!!</a:t>
            </a:r>
            <a:endParaRPr lang="en-IN" sz="4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755" y="757010"/>
            <a:ext cx="1051560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cs typeface="+mj-lt"/>
                <a:sym typeface="+mn-ea"/>
              </a:rPr>
              <a:t>Contents</a:t>
            </a:r>
            <a:r>
              <a:rPr lang="en-IN" sz="4000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cs typeface="+mj-lt"/>
                <a:sym typeface="+mn-ea"/>
              </a:rPr>
              <a:t> :</a:t>
            </a:r>
            <a:r>
              <a:rPr lang="en-I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j-lt"/>
                <a:sym typeface="+mn-ea"/>
              </a:rPr>
              <a:t/>
            </a:r>
            <a:br>
              <a:rPr lang="en-I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j-lt"/>
                <a:sym typeface="+mn-ea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991133"/>
            <a:ext cx="10515600" cy="4351338"/>
          </a:xfrm>
        </p:spPr>
        <p:txBody>
          <a:bodyPr/>
          <a:lstStyle/>
          <a:p>
            <a:pPr marL="850900" lvl="1" indent="-457200"/>
            <a:r>
              <a:rPr lang="en-IN" sz="3000" dirty="0" smtClean="0">
                <a:latin typeface="Book Antiqua" panose="02040602050305030304" pitchFamily="18" charset="0"/>
              </a:rPr>
              <a:t>Introduction</a:t>
            </a:r>
          </a:p>
          <a:p>
            <a:pPr marL="850900" lvl="1" indent="-457200"/>
            <a:r>
              <a:rPr lang="en-IN" sz="3000" dirty="0" smtClean="0">
                <a:latin typeface="Book Antiqua" panose="02040602050305030304" pitchFamily="18" charset="0"/>
              </a:rPr>
              <a:t>Purpose of project</a:t>
            </a:r>
          </a:p>
          <a:p>
            <a:pPr marL="850900" lvl="1" indent="-457200"/>
            <a:r>
              <a:rPr lang="en-IN" sz="3000" dirty="0" smtClean="0">
                <a:latin typeface="Book Antiqua" panose="02040602050305030304" pitchFamily="18" charset="0"/>
              </a:rPr>
              <a:t>System Requirements</a:t>
            </a:r>
          </a:p>
          <a:p>
            <a:pPr marL="850900" lvl="1" indent="-457200"/>
            <a:r>
              <a:rPr lang="en-IN" sz="3000" dirty="0" smtClean="0">
                <a:latin typeface="Book Antiqua" panose="02040602050305030304" pitchFamily="18" charset="0"/>
              </a:rPr>
              <a:t>Module Description </a:t>
            </a:r>
          </a:p>
          <a:p>
            <a:pPr marL="850900" lvl="1" indent="-457200"/>
            <a:r>
              <a:rPr lang="en-IN" sz="3200" dirty="0" err="1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DataBase</a:t>
            </a:r>
            <a:r>
              <a:rPr lang="en-IN" sz="3200" dirty="0" smtClean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ook Antiqua" panose="02040602050305030304" pitchFamily="18" charset="0"/>
                <a:cs typeface="Times New Roman" panose="02020603050405020304" pitchFamily="18" charset="0"/>
                <a:sym typeface="+mn-ea"/>
              </a:rPr>
              <a:t> Connection</a:t>
            </a:r>
            <a:endParaRPr lang="en-IN" sz="3000" dirty="0" smtClean="0">
              <a:latin typeface="Book Antiqua" panose="02040602050305030304" pitchFamily="18" charset="0"/>
            </a:endParaRPr>
          </a:p>
          <a:p>
            <a:pPr marL="850900" lvl="1" indent="-457200"/>
            <a:r>
              <a:rPr lang="en-IN" sz="3000" dirty="0" smtClean="0">
                <a:latin typeface="Book Antiqua" panose="0204060205030503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21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06" y="0"/>
            <a:ext cx="10353761" cy="1326321"/>
          </a:xfrm>
        </p:spPr>
        <p:txBody>
          <a:bodyPr/>
          <a:lstStyle/>
          <a:p>
            <a:r>
              <a:rPr lang="en-IN" sz="4000" b="1" dirty="0" smtClean="0">
                <a:latin typeface="Book Antiqua" panose="02040602050305030304" pitchFamily="18" charset="0"/>
              </a:rPr>
              <a:t>Introduction</a:t>
            </a:r>
            <a:r>
              <a:rPr lang="en-IN" sz="4000" dirty="0" smtClean="0">
                <a:latin typeface="Book Antiqua" panose="02040602050305030304" pitchFamily="18" charset="0"/>
              </a:rPr>
              <a:t> 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15511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Book Antiqua" panose="02040602050305030304" pitchFamily="18" charset="0"/>
              </a:rPr>
              <a:t>T</a:t>
            </a:r>
            <a:r>
              <a:rPr lang="en-US" sz="2500" dirty="0" smtClean="0">
                <a:latin typeface="Book Antiqua" panose="02040602050305030304" pitchFamily="18" charset="0"/>
              </a:rPr>
              <a:t>his is Mini </a:t>
            </a:r>
            <a:r>
              <a:rPr lang="en-US" sz="2500" dirty="0">
                <a:latin typeface="Book Antiqua" panose="02040602050305030304" pitchFamily="18" charset="0"/>
              </a:rPr>
              <a:t>Banking </a:t>
            </a:r>
            <a:r>
              <a:rPr lang="en-US" sz="2500" dirty="0" smtClean="0">
                <a:latin typeface="Book Antiqua" panose="02040602050305030304" pitchFamily="18" charset="0"/>
              </a:rPr>
              <a:t>Application in java, </a:t>
            </a:r>
            <a:r>
              <a:rPr lang="en-US" sz="2500" dirty="0">
                <a:latin typeface="Book Antiqua" panose="02040602050305030304" pitchFamily="18" charset="0"/>
              </a:rPr>
              <a:t>to handle a transaction, we are using JDBC Transaction to make transactions consistent.  </a:t>
            </a:r>
            <a:endParaRPr lang="en-US" sz="25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500" dirty="0" smtClean="0">
                <a:latin typeface="Book Antiqua" panose="02040602050305030304" pitchFamily="18" charset="0"/>
              </a:rPr>
              <a:t>This </a:t>
            </a:r>
            <a:r>
              <a:rPr lang="en-US" sz="2500" dirty="0">
                <a:latin typeface="Book Antiqua" panose="02040602050305030304" pitchFamily="18" charset="0"/>
              </a:rPr>
              <a:t>Application Provides Menu-Driven Console Interface to a User Using that User can perform functions like </a:t>
            </a:r>
            <a:r>
              <a:rPr lang="en-US" sz="2500" dirty="0" smtClean="0">
                <a:latin typeface="Book Antiqua" panose="02040602050305030304" pitchFamily="18" charset="0"/>
              </a:rPr>
              <a:t>–</a:t>
            </a:r>
          </a:p>
          <a:p>
            <a:r>
              <a:rPr lang="en-US" sz="2500" dirty="0" smtClean="0">
                <a:latin typeface="Book Antiqua" panose="02040602050305030304" pitchFamily="18" charset="0"/>
              </a:rPr>
              <a:t>create Account</a:t>
            </a:r>
          </a:p>
          <a:p>
            <a:r>
              <a:rPr lang="en-US" sz="2500" dirty="0" smtClean="0">
                <a:latin typeface="Book Antiqua" panose="02040602050305030304" pitchFamily="18" charset="0"/>
              </a:rPr>
              <a:t>Login</a:t>
            </a:r>
          </a:p>
          <a:p>
            <a:r>
              <a:rPr lang="en-US" sz="2500" dirty="0" smtClean="0">
                <a:latin typeface="Book Antiqua" panose="02040602050305030304" pitchFamily="18" charset="0"/>
              </a:rPr>
              <a:t>View </a:t>
            </a:r>
            <a:r>
              <a:rPr lang="en-US" sz="2500" dirty="0">
                <a:latin typeface="Book Antiqua" panose="02040602050305030304" pitchFamily="18" charset="0"/>
              </a:rPr>
              <a:t>Balance </a:t>
            </a:r>
          </a:p>
          <a:p>
            <a:r>
              <a:rPr lang="en-US" sz="2500" dirty="0" smtClean="0">
                <a:latin typeface="Book Antiqua" panose="02040602050305030304" pitchFamily="18" charset="0"/>
              </a:rPr>
              <a:t>Deposit </a:t>
            </a:r>
          </a:p>
          <a:p>
            <a:r>
              <a:rPr lang="en-US" sz="2500" dirty="0" smtClean="0">
                <a:latin typeface="Book Antiqua" panose="02040602050305030304" pitchFamily="18" charset="0"/>
              </a:rPr>
              <a:t>Withdraw </a:t>
            </a:r>
          </a:p>
          <a:p>
            <a:r>
              <a:rPr lang="en-US" sz="2500" dirty="0" smtClean="0">
                <a:latin typeface="Book Antiqua" panose="02040602050305030304" pitchFamily="18" charset="0"/>
              </a:rPr>
              <a:t>Check Previous transaction History</a:t>
            </a:r>
            <a:endParaRPr lang="en-IN" sz="25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7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Book Antiqua" panose="02040602050305030304" pitchFamily="18" charset="0"/>
              </a:rPr>
              <a:t>Purpose 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Book Antiqua" panose="02040602050305030304" pitchFamily="18" charset="0"/>
              </a:rPr>
              <a:t>Using this system user can create new customer account and maintain its data efficiently and effectively. </a:t>
            </a:r>
            <a:endParaRPr lang="en-US" sz="3000" dirty="0" smtClean="0">
              <a:latin typeface="Book Antiqua" panose="02040602050305030304" pitchFamily="18" charset="0"/>
            </a:endParaRPr>
          </a:p>
          <a:p>
            <a:r>
              <a:rPr lang="en-US" sz="3000" dirty="0" smtClean="0">
                <a:latin typeface="Book Antiqua" panose="02040602050305030304" pitchFamily="18" charset="0"/>
              </a:rPr>
              <a:t>All </a:t>
            </a:r>
            <a:r>
              <a:rPr lang="en-US" sz="3000" dirty="0">
                <a:latin typeface="Book Antiqua" panose="02040602050305030304" pitchFamily="18" charset="0"/>
              </a:rPr>
              <a:t>records of account and customer are stored in separate files. Which are maintained constantly update by system.</a:t>
            </a:r>
            <a:endParaRPr lang="en-IN" sz="3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2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IN" sz="4000" b="1" dirty="0" smtClean="0">
                <a:latin typeface="Book Antiqua" panose="02040602050305030304" pitchFamily="18" charset="0"/>
              </a:rPr>
              <a:t>System Requirements :</a:t>
            </a:r>
            <a:r>
              <a:rPr lang="en-IN" sz="3000" dirty="0" smtClean="0">
                <a:latin typeface="Book Antiqua" panose="02040602050305030304" pitchFamily="18" charset="0"/>
              </a:rPr>
              <a:t/>
            </a:r>
            <a:br>
              <a:rPr lang="en-IN" sz="3000" dirty="0" smtClean="0">
                <a:latin typeface="Book Antiqua" panose="0204060205030503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91" y="163095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3000" b="1" dirty="0" smtClean="0">
                <a:latin typeface="Book Antiqua" panose="02040602050305030304" pitchFamily="18" charset="0"/>
              </a:rPr>
              <a:t>Software Requirement</a:t>
            </a:r>
            <a:r>
              <a:rPr lang="en-US" sz="3000" dirty="0">
                <a:latin typeface="Book Antiqua" panose="02040602050305030304" pitchFamily="18" charset="0"/>
              </a:rPr>
              <a:t>:</a:t>
            </a:r>
            <a:endParaRPr lang="en-US" sz="3000" dirty="0" smtClean="0">
              <a:latin typeface="Book Antiqua" panose="02040602050305030304" pitchFamily="18" charset="0"/>
            </a:endParaRPr>
          </a:p>
          <a:p>
            <a:pPr lvl="1"/>
            <a:r>
              <a:rPr lang="pt-BR" sz="2500" dirty="0" smtClean="0">
                <a:latin typeface="Book Antiqua" panose="02040602050305030304" pitchFamily="18" charset="0"/>
              </a:rPr>
              <a:t>OS : WINDOWS 10 </a:t>
            </a:r>
          </a:p>
          <a:p>
            <a:pPr lvl="1"/>
            <a:r>
              <a:rPr lang="pt-BR" sz="2500" dirty="0" smtClean="0">
                <a:latin typeface="Book Antiqua" panose="02040602050305030304" pitchFamily="18" charset="0"/>
              </a:rPr>
              <a:t>COMPILER: JDK 1.8</a:t>
            </a:r>
          </a:p>
          <a:p>
            <a:pPr lvl="1" fontAlgn="base"/>
            <a:r>
              <a:rPr lang="en-IN" sz="2500" dirty="0" err="1" smtClean="0">
                <a:latin typeface="Book Antiqua" panose="02040602050305030304" pitchFamily="18" charset="0"/>
              </a:rPr>
              <a:t>Database:MySQL</a:t>
            </a:r>
            <a:endParaRPr lang="en-IN" sz="2500" dirty="0" smtClean="0">
              <a:latin typeface="Book Antiqua" panose="02040602050305030304" pitchFamily="18" charset="0"/>
            </a:endParaRPr>
          </a:p>
          <a:p>
            <a:pPr lvl="1" fontAlgn="base"/>
            <a:r>
              <a:rPr lang="en-IN" sz="2500" dirty="0" smtClean="0">
                <a:latin typeface="Book Antiqua" panose="02040602050305030304" pitchFamily="18" charset="0"/>
              </a:rPr>
              <a:t>Editor :Eclipse IDE</a:t>
            </a:r>
          </a:p>
          <a:p>
            <a:pPr lvl="1" fontAlgn="base"/>
            <a:endParaRPr lang="en-US" sz="30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000" b="1" dirty="0" smtClean="0">
                <a:latin typeface="Book Antiqua" panose="02040602050305030304" pitchFamily="18" charset="0"/>
              </a:rPr>
              <a:t>Hardware Requirement :</a:t>
            </a:r>
          </a:p>
          <a:p>
            <a:pPr lvl="1"/>
            <a:r>
              <a:rPr lang="en-IN" sz="2500" dirty="0" smtClean="0">
                <a:latin typeface="Book Antiqua" panose="02040602050305030304" pitchFamily="18" charset="0"/>
              </a:rPr>
              <a:t>RAM</a:t>
            </a:r>
            <a:r>
              <a:rPr lang="en-IN" sz="2500" dirty="0">
                <a:latin typeface="Book Antiqua" panose="02040602050305030304" pitchFamily="18" charset="0"/>
              </a:rPr>
              <a:t> </a:t>
            </a:r>
            <a:r>
              <a:rPr lang="en-IN" sz="2500" dirty="0" smtClean="0">
                <a:latin typeface="Book Antiqua" panose="02040602050305030304" pitchFamily="18" charset="0"/>
              </a:rPr>
              <a:t>:</a:t>
            </a:r>
            <a:r>
              <a:rPr lang="en-IN" sz="2500" dirty="0">
                <a:latin typeface="Book Antiqua" panose="02040602050305030304" pitchFamily="18" charset="0"/>
              </a:rPr>
              <a:t>  </a:t>
            </a:r>
            <a:r>
              <a:rPr lang="en-IN" sz="2500" dirty="0" smtClean="0">
                <a:latin typeface="Book Antiqua" panose="02040602050305030304" pitchFamily="18" charset="0"/>
              </a:rPr>
              <a:t>500MB</a:t>
            </a:r>
            <a:r>
              <a:rPr lang="en-IN" sz="2500" dirty="0">
                <a:latin typeface="Book Antiqua" panose="02040602050305030304" pitchFamily="18" charset="0"/>
              </a:rPr>
              <a:t> </a:t>
            </a:r>
            <a:endParaRPr lang="en-IN" sz="2500" dirty="0" smtClean="0">
              <a:latin typeface="Book Antiqua" panose="02040602050305030304" pitchFamily="18" charset="0"/>
            </a:endParaRPr>
          </a:p>
          <a:p>
            <a:pPr lvl="1"/>
            <a:r>
              <a:rPr lang="en-IN" sz="2500" dirty="0" smtClean="0">
                <a:latin typeface="Book Antiqua" panose="02040602050305030304" pitchFamily="18" charset="0"/>
              </a:rPr>
              <a:t>HDD Capacity-2GB</a:t>
            </a:r>
            <a:endParaRPr lang="en-IN" sz="25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1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Book Antiqua" panose="02040602050305030304" pitchFamily="18" charset="0"/>
              </a:rPr>
              <a:t>Module Description:</a:t>
            </a:r>
            <a:endParaRPr lang="en-IN" sz="40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3000" dirty="0" smtClean="0">
                <a:latin typeface="Book Antiqua" panose="02040602050305030304" pitchFamily="18" charset="0"/>
              </a:rPr>
              <a:t>User fill the Registration form.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000" dirty="0">
                <a:latin typeface="Book Antiqua" panose="02040602050305030304" pitchFamily="18" charset="0"/>
              </a:rPr>
              <a:t> </a:t>
            </a:r>
            <a:r>
              <a:rPr lang="en-IN" sz="3000" dirty="0" smtClean="0">
                <a:latin typeface="Book Antiqua" panose="02040602050305030304" pitchFamily="18" charset="0"/>
              </a:rPr>
              <a:t>User Login.</a:t>
            </a:r>
            <a:endParaRPr lang="en-IN" sz="3000" dirty="0">
              <a:latin typeface="Book Antiqua" panose="0204060205030503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000" dirty="0" smtClean="0">
                <a:latin typeface="Book Antiqua" panose="02040602050305030304" pitchFamily="18" charset="0"/>
              </a:rPr>
              <a:t>Admin Login.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Book Antiqua" panose="02040602050305030304" pitchFamily="18" charset="0"/>
              </a:rPr>
              <a:t>User fill the Registration </a:t>
            </a:r>
            <a:r>
              <a:rPr lang="en-IN" sz="4000" b="1" dirty="0" smtClean="0">
                <a:latin typeface="Book Antiqua" panose="02040602050305030304" pitchFamily="18" charset="0"/>
              </a:rPr>
              <a:t>form :</a:t>
            </a:r>
            <a:r>
              <a:rPr lang="en-IN" dirty="0">
                <a:latin typeface="Book Antiqua" panose="02040602050305030304" pitchFamily="18" charset="0"/>
              </a:rPr>
              <a:t/>
            </a:r>
            <a:br>
              <a:rPr lang="en-IN" dirty="0">
                <a:latin typeface="Book Antiqua" panose="0204060205030503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Firstly user Fill the registration Form and get </a:t>
            </a:r>
            <a:r>
              <a:rPr lang="en-IN" sz="2500" dirty="0" err="1" smtClean="0">
                <a:latin typeface="Book Antiqua" panose="02040602050305030304" pitchFamily="18" charset="0"/>
              </a:rPr>
              <a:t>UserId</a:t>
            </a:r>
            <a:r>
              <a:rPr lang="en-IN" sz="2500" dirty="0" smtClean="0">
                <a:latin typeface="Book Antiqua" panose="02040602050305030304" pitchFamily="18" charset="0"/>
              </a:rPr>
              <a:t>  which is unique.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For registration form user enter some basic information like </a:t>
            </a:r>
            <a:r>
              <a:rPr lang="en-IN" sz="2500" dirty="0" err="1" smtClean="0">
                <a:latin typeface="Book Antiqua" panose="02040602050305030304" pitchFamily="18" charset="0"/>
              </a:rPr>
              <a:t>name,address,mob</a:t>
            </a:r>
            <a:r>
              <a:rPr lang="en-IN" sz="2500" dirty="0" smtClean="0">
                <a:latin typeface="Book Antiqua" panose="02040602050305030304" pitchFamily="18" charset="0"/>
              </a:rPr>
              <a:t> </a:t>
            </a:r>
            <a:r>
              <a:rPr lang="en-IN" sz="2500" dirty="0" err="1" smtClean="0">
                <a:latin typeface="Book Antiqua" panose="02040602050305030304" pitchFamily="18" charset="0"/>
              </a:rPr>
              <a:t>no,etc</a:t>
            </a:r>
            <a:r>
              <a:rPr lang="en-IN" sz="2500" dirty="0" smtClean="0">
                <a:latin typeface="Book Antiqua" panose="02040602050305030304" pitchFamily="18" charset="0"/>
              </a:rPr>
              <a:t>.</a:t>
            </a:r>
          </a:p>
          <a:p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1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Book Antiqua" panose="02040602050305030304" pitchFamily="18" charset="0"/>
              </a:rPr>
              <a:t>User  Login:</a:t>
            </a:r>
            <a:endParaRPr lang="en-IN" sz="40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>
                <a:latin typeface="Book Antiqua" panose="02040602050305030304" pitchFamily="18" charset="0"/>
                <a:sym typeface="+mn-ea"/>
              </a:rPr>
              <a:t>For this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User login process </a:t>
            </a:r>
            <a:r>
              <a:rPr lang="en-US" sz="2500" dirty="0">
                <a:latin typeface="Book Antiqua" panose="02040602050305030304" pitchFamily="18" charset="0"/>
                <a:sym typeface="+mn-ea"/>
              </a:rPr>
              <a:t>two credentials are required : Username and Password . After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Successfully login</a:t>
            </a:r>
            <a:r>
              <a:rPr lang="en-US" sz="2500" dirty="0">
                <a:latin typeface="Book Antiqua" panose="02040602050305030304" pitchFamily="18" charset="0"/>
                <a:sym typeface="+mn-ea"/>
              </a:rPr>
              <a:t>,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user want </a:t>
            </a:r>
            <a:r>
              <a:rPr lang="en-US" sz="2500" dirty="0">
                <a:latin typeface="Book Antiqua" panose="02040602050305030304" pitchFamily="18" charset="0"/>
                <a:sym typeface="+mn-ea"/>
              </a:rPr>
              <a:t>performed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the following operations :</a:t>
            </a:r>
          </a:p>
          <a:p>
            <a:r>
              <a:rPr lang="en-IN" sz="2500" dirty="0" err="1">
                <a:latin typeface="Book Antiqua" panose="02040602050305030304" pitchFamily="18" charset="0"/>
              </a:rPr>
              <a:t>Deposite</a:t>
            </a:r>
            <a:r>
              <a:rPr lang="en-IN" sz="2500" dirty="0">
                <a:latin typeface="Book Antiqua" panose="02040602050305030304" pitchFamily="18" charset="0"/>
              </a:rPr>
              <a:t> </a:t>
            </a:r>
            <a:r>
              <a:rPr lang="en-IN" sz="2500" dirty="0" smtClean="0">
                <a:latin typeface="Book Antiqua" panose="02040602050305030304" pitchFamily="18" charset="0"/>
              </a:rPr>
              <a:t>Amount.</a:t>
            </a:r>
          </a:p>
          <a:p>
            <a:r>
              <a:rPr lang="en-IN" sz="2500" dirty="0" smtClean="0">
                <a:latin typeface="Book Antiqua" panose="02040602050305030304" pitchFamily="18" charset="0"/>
              </a:rPr>
              <a:t>Withdraw Amount.</a:t>
            </a:r>
          </a:p>
          <a:p>
            <a:r>
              <a:rPr lang="en-IN" sz="2500" dirty="0" smtClean="0">
                <a:latin typeface="Book Antiqua" panose="02040602050305030304" pitchFamily="18" charset="0"/>
              </a:rPr>
              <a:t>Check Total balance.</a:t>
            </a:r>
          </a:p>
          <a:p>
            <a:r>
              <a:rPr lang="en-IN" sz="2500" dirty="0" smtClean="0">
                <a:latin typeface="Book Antiqua" panose="02040602050305030304" pitchFamily="18" charset="0"/>
              </a:rPr>
              <a:t>Check Transaction History.</a:t>
            </a:r>
            <a:endParaRPr lang="en-IN" sz="25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Book Antiqua" panose="02040602050305030304" pitchFamily="18" charset="0"/>
              </a:rPr>
              <a:t>Admin Login :</a:t>
            </a:r>
            <a:endParaRPr lang="en-IN" sz="40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Book Antiqua" panose="02040602050305030304" pitchFamily="18" charset="0"/>
                <a:sym typeface="+mn-ea"/>
              </a:rPr>
              <a:t>For this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admin login </a:t>
            </a:r>
            <a:r>
              <a:rPr lang="en-US" sz="2500" dirty="0">
                <a:latin typeface="Book Antiqua" panose="02040602050305030304" pitchFamily="18" charset="0"/>
                <a:sym typeface="+mn-ea"/>
              </a:rPr>
              <a:t>process two credentials are required : </a:t>
            </a:r>
            <a:r>
              <a:rPr lang="en-US" sz="2500" dirty="0" err="1" smtClean="0">
                <a:latin typeface="Book Antiqua" panose="02040602050305030304" pitchFamily="18" charset="0"/>
                <a:sym typeface="+mn-ea"/>
              </a:rPr>
              <a:t>adminname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 </a:t>
            </a:r>
            <a:r>
              <a:rPr lang="en-US" sz="2500" dirty="0">
                <a:latin typeface="Book Antiqua" panose="02040602050305030304" pitchFamily="18" charset="0"/>
                <a:sym typeface="+mn-ea"/>
              </a:rPr>
              <a:t>and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password </a:t>
            </a:r>
            <a:r>
              <a:rPr lang="en-US" sz="2500" dirty="0">
                <a:latin typeface="Book Antiqua" panose="02040602050305030304" pitchFamily="18" charset="0"/>
                <a:sym typeface="+mn-ea"/>
              </a:rPr>
              <a:t>. After Successfully login,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Admin </a:t>
            </a:r>
            <a:r>
              <a:rPr lang="en-US" sz="2500" dirty="0">
                <a:latin typeface="Book Antiqua" panose="02040602050305030304" pitchFamily="18" charset="0"/>
                <a:sym typeface="+mn-ea"/>
              </a:rPr>
              <a:t>want performed the following </a:t>
            </a:r>
            <a:r>
              <a:rPr lang="en-US" sz="2500" dirty="0" smtClean="0">
                <a:latin typeface="Book Antiqua" panose="02040602050305030304" pitchFamily="18" charset="0"/>
                <a:sym typeface="+mn-ea"/>
              </a:rPr>
              <a:t>operations :</a:t>
            </a:r>
          </a:p>
          <a:p>
            <a:pPr lvl="1"/>
            <a:r>
              <a:rPr lang="en-IN" sz="2500" dirty="0" smtClean="0">
                <a:latin typeface="Book Antiqua" panose="02040602050305030304" pitchFamily="18" charset="0"/>
              </a:rPr>
              <a:t>Create Account</a:t>
            </a:r>
          </a:p>
          <a:p>
            <a:pPr lvl="1"/>
            <a:r>
              <a:rPr lang="en-IN" sz="2500" dirty="0" smtClean="0">
                <a:latin typeface="Book Antiqua" panose="02040602050305030304" pitchFamily="18" charset="0"/>
              </a:rPr>
              <a:t>Delete Account 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     In Create Account Admin create user bank account using A/C no .</a:t>
            </a:r>
          </a:p>
          <a:p>
            <a:pPr marL="0" indent="0">
              <a:buNone/>
            </a:pPr>
            <a:r>
              <a:rPr lang="en-IN" sz="2500" dirty="0" smtClean="0">
                <a:latin typeface="Book Antiqua" panose="02040602050305030304" pitchFamily="18" charset="0"/>
              </a:rPr>
              <a:t>     Admin have authority to delete user bank account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04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256</TotalTime>
  <Words>426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Bookman Old Style</vt:lpstr>
      <vt:lpstr>Rockwell</vt:lpstr>
      <vt:lpstr>Times New Roman</vt:lpstr>
      <vt:lpstr>Wingdings</vt:lpstr>
      <vt:lpstr>Damask</vt:lpstr>
      <vt:lpstr> Core Java Project  On  Simple banking Application</vt:lpstr>
      <vt:lpstr>Contents : </vt:lpstr>
      <vt:lpstr>Introduction :</vt:lpstr>
      <vt:lpstr>Purpose :</vt:lpstr>
      <vt:lpstr>System Requirements : </vt:lpstr>
      <vt:lpstr>Module Description:</vt:lpstr>
      <vt:lpstr>User fill the Registration form : </vt:lpstr>
      <vt:lpstr>User  Login:</vt:lpstr>
      <vt:lpstr>Admin Login :</vt:lpstr>
      <vt:lpstr>DataBase Connection :</vt:lpstr>
      <vt:lpstr>PowerPoint Presentation</vt:lpstr>
      <vt:lpstr>Conclusion :</vt:lpstr>
      <vt:lpstr>Thank  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Project On  Simple banking Application</dc:title>
  <dc:creator>Pranali</dc:creator>
  <cp:lastModifiedBy>Pranali</cp:lastModifiedBy>
  <cp:revision>16</cp:revision>
  <dcterms:created xsi:type="dcterms:W3CDTF">2023-03-31T17:32:24Z</dcterms:created>
  <dcterms:modified xsi:type="dcterms:W3CDTF">2023-04-01T10:04:00Z</dcterms:modified>
</cp:coreProperties>
</file>