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77" r:id="rId4"/>
    <p:sldId id="281" r:id="rId5"/>
    <p:sldId id="287" r:id="rId6"/>
    <p:sldId id="286" r:id="rId7"/>
    <p:sldId id="267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E Opel" userId="78e61c5d-137c-4000-a05f-ffab79a6895c" providerId="ADAL" clId="{CD325293-1DCF-4C6C-AF1F-B76D584CA44F}"/>
    <pc:docChg chg="undo custSel modSld">
      <pc:chgData name="Paul E Opel" userId="78e61c5d-137c-4000-a05f-ffab79a6895c" providerId="ADAL" clId="{CD325293-1DCF-4C6C-AF1F-B76D584CA44F}" dt="2025-03-17T12:51:53.975" v="26" actId="14100"/>
      <pc:docMkLst>
        <pc:docMk/>
      </pc:docMkLst>
      <pc:sldChg chg="modSp mod">
        <pc:chgData name="Paul E Opel" userId="78e61c5d-137c-4000-a05f-ffab79a6895c" providerId="ADAL" clId="{CD325293-1DCF-4C6C-AF1F-B76D584CA44F}" dt="2025-03-17T12:51:53.975" v="26" actId="14100"/>
        <pc:sldMkLst>
          <pc:docMk/>
          <pc:sldMk cId="491768256" sldId="265"/>
        </pc:sldMkLst>
        <pc:spChg chg="mod">
          <ac:chgData name="Paul E Opel" userId="78e61c5d-137c-4000-a05f-ffab79a6895c" providerId="ADAL" clId="{CD325293-1DCF-4C6C-AF1F-B76D584CA44F}" dt="2025-03-17T12:51:53.975" v="26" actId="14100"/>
          <ac:spMkLst>
            <pc:docMk/>
            <pc:sldMk cId="491768256" sldId="265"/>
            <ac:spMk id="2" creationId="{00000000-0000-0000-0000-000000000000}"/>
          </ac:spMkLst>
        </pc:spChg>
        <pc:spChg chg="mod">
          <ac:chgData name="Paul E Opel" userId="78e61c5d-137c-4000-a05f-ffab79a6895c" providerId="ADAL" clId="{CD325293-1DCF-4C6C-AF1F-B76D584CA44F}" dt="2025-03-17T12:51:43.846" v="25" actId="14100"/>
          <ac:spMkLst>
            <pc:docMk/>
            <pc:sldMk cId="491768256" sldId="265"/>
            <ac:spMk id="3" creationId="{00000000-0000-0000-0000-000000000000}"/>
          </ac:spMkLst>
        </pc:spChg>
      </pc:sldChg>
    </pc:docChg>
  </pc:docChgLst>
  <pc:docChgLst>
    <pc:chgData name="Paul E Opel" userId="78e61c5d-137c-4000-a05f-ffab79a6895c" providerId="ADAL" clId="{71C290CF-44F5-422C-BFC9-FC46E34ADC94}"/>
    <pc:docChg chg="modSld">
      <pc:chgData name="Paul E Opel" userId="78e61c5d-137c-4000-a05f-ffab79a6895c" providerId="ADAL" clId="{71C290CF-44F5-422C-BFC9-FC46E34ADC94}" dt="2024-10-20T12:21:28.509" v="11" actId="20577"/>
      <pc:docMkLst>
        <pc:docMk/>
      </pc:docMkLst>
      <pc:sldChg chg="modSp mod">
        <pc:chgData name="Paul E Opel" userId="78e61c5d-137c-4000-a05f-ffab79a6895c" providerId="ADAL" clId="{71C290CF-44F5-422C-BFC9-FC46E34ADC94}" dt="2024-10-20T12:21:28.509" v="11" actId="20577"/>
        <pc:sldMkLst>
          <pc:docMk/>
          <pc:sldMk cId="491768256" sldId="265"/>
        </pc:sldMkLst>
      </pc:sldChg>
      <pc:sldChg chg="delDesignElem">
        <pc:chgData name="Paul E Opel" userId="78e61c5d-137c-4000-a05f-ffab79a6895c" providerId="ADAL" clId="{71C290CF-44F5-422C-BFC9-FC46E34ADC94}" dt="2024-10-20T12:21:08.140" v="0"/>
        <pc:sldMkLst>
          <pc:docMk/>
          <pc:sldMk cId="3838023032" sldId="281"/>
        </pc:sldMkLst>
      </pc:sldChg>
      <pc:sldChg chg="delDesignElem">
        <pc:chgData name="Paul E Opel" userId="78e61c5d-137c-4000-a05f-ffab79a6895c" providerId="ADAL" clId="{71C290CF-44F5-422C-BFC9-FC46E34ADC94}" dt="2024-10-20T12:21:08.144" v="1"/>
        <pc:sldMkLst>
          <pc:docMk/>
          <pc:sldMk cId="2431648320" sldId="28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52916-5E52-4C4B-8ED9-EED0E90713E1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28BA72-0CEF-4DB3-B067-691786A18D04}">
      <dgm:prSet/>
      <dgm:spPr/>
      <dgm:t>
        <a:bodyPr/>
        <a:lstStyle/>
        <a:p>
          <a:r>
            <a:rPr lang="en-US"/>
            <a:t>A way of laying out elements on a web page.</a:t>
          </a:r>
        </a:p>
      </dgm:t>
    </dgm:pt>
    <dgm:pt modelId="{31C35351-6903-4935-967B-BCD6EB117F72}" type="parTrans" cxnId="{20F9FF26-2556-4B8C-B1D5-400F95B6AE87}">
      <dgm:prSet/>
      <dgm:spPr/>
      <dgm:t>
        <a:bodyPr/>
        <a:lstStyle/>
        <a:p>
          <a:endParaRPr lang="en-US"/>
        </a:p>
      </dgm:t>
    </dgm:pt>
    <dgm:pt modelId="{81B84949-394F-4645-94B2-D69AA51B8C2D}" type="sibTrans" cxnId="{20F9FF26-2556-4B8C-B1D5-400F95B6AE87}">
      <dgm:prSet/>
      <dgm:spPr/>
      <dgm:t>
        <a:bodyPr/>
        <a:lstStyle/>
        <a:p>
          <a:endParaRPr lang="en-US"/>
        </a:p>
      </dgm:t>
    </dgm:pt>
    <dgm:pt modelId="{DBF99DB9-3180-422E-ABE9-8A1B5D159DB4}">
      <dgm:prSet/>
      <dgm:spPr/>
      <dgm:t>
        <a:bodyPr/>
        <a:lstStyle/>
        <a:p>
          <a:r>
            <a:rPr lang="en-US"/>
            <a:t>Elements/containers are laid out in rows and columns.</a:t>
          </a:r>
        </a:p>
      </dgm:t>
    </dgm:pt>
    <dgm:pt modelId="{6D0FC8E6-ED7D-4CE4-B389-8950A83CDDCC}" type="parTrans" cxnId="{1929B4EF-2BDA-4475-98BD-1555BF10BC92}">
      <dgm:prSet/>
      <dgm:spPr/>
      <dgm:t>
        <a:bodyPr/>
        <a:lstStyle/>
        <a:p>
          <a:endParaRPr lang="en-US"/>
        </a:p>
      </dgm:t>
    </dgm:pt>
    <dgm:pt modelId="{FD4B1462-3650-471F-961B-EA8CF2AA864B}" type="sibTrans" cxnId="{1929B4EF-2BDA-4475-98BD-1555BF10BC92}">
      <dgm:prSet/>
      <dgm:spPr/>
      <dgm:t>
        <a:bodyPr/>
        <a:lstStyle/>
        <a:p>
          <a:endParaRPr lang="en-US"/>
        </a:p>
      </dgm:t>
    </dgm:pt>
    <dgm:pt modelId="{3C364C84-CE66-464A-88B6-BEFE4AC1E0B2}" type="pres">
      <dgm:prSet presAssocID="{E8552916-5E52-4C4B-8ED9-EED0E90713E1}" presName="outerComposite" presStyleCnt="0">
        <dgm:presLayoutVars>
          <dgm:chMax val="5"/>
          <dgm:dir/>
          <dgm:resizeHandles val="exact"/>
        </dgm:presLayoutVars>
      </dgm:prSet>
      <dgm:spPr/>
    </dgm:pt>
    <dgm:pt modelId="{337FCB98-8508-4750-98DF-68955791C27D}" type="pres">
      <dgm:prSet presAssocID="{E8552916-5E52-4C4B-8ED9-EED0E90713E1}" presName="dummyMaxCanvas" presStyleCnt="0">
        <dgm:presLayoutVars/>
      </dgm:prSet>
      <dgm:spPr/>
    </dgm:pt>
    <dgm:pt modelId="{F4B2F54C-990A-4C03-ABF0-C66B8DDEB73E}" type="pres">
      <dgm:prSet presAssocID="{E8552916-5E52-4C4B-8ED9-EED0E90713E1}" presName="TwoNodes_1" presStyleLbl="node1" presStyleIdx="0" presStyleCnt="2">
        <dgm:presLayoutVars>
          <dgm:bulletEnabled val="1"/>
        </dgm:presLayoutVars>
      </dgm:prSet>
      <dgm:spPr/>
    </dgm:pt>
    <dgm:pt modelId="{EA1E360A-0CD1-47F6-8976-D5E98A2C31B7}" type="pres">
      <dgm:prSet presAssocID="{E8552916-5E52-4C4B-8ED9-EED0E90713E1}" presName="TwoNodes_2" presStyleLbl="node1" presStyleIdx="1" presStyleCnt="2">
        <dgm:presLayoutVars>
          <dgm:bulletEnabled val="1"/>
        </dgm:presLayoutVars>
      </dgm:prSet>
      <dgm:spPr/>
    </dgm:pt>
    <dgm:pt modelId="{7DBFB689-9679-4F60-BE8A-08CB8B8B967B}" type="pres">
      <dgm:prSet presAssocID="{E8552916-5E52-4C4B-8ED9-EED0E90713E1}" presName="TwoConn_1-2" presStyleLbl="fgAccFollowNode1" presStyleIdx="0" presStyleCnt="1">
        <dgm:presLayoutVars>
          <dgm:bulletEnabled val="1"/>
        </dgm:presLayoutVars>
      </dgm:prSet>
      <dgm:spPr/>
    </dgm:pt>
    <dgm:pt modelId="{4D5D467B-D48D-41BC-8A44-26D964DE06F2}" type="pres">
      <dgm:prSet presAssocID="{E8552916-5E52-4C4B-8ED9-EED0E90713E1}" presName="TwoNodes_1_text" presStyleLbl="node1" presStyleIdx="1" presStyleCnt="2">
        <dgm:presLayoutVars>
          <dgm:bulletEnabled val="1"/>
        </dgm:presLayoutVars>
      </dgm:prSet>
      <dgm:spPr/>
    </dgm:pt>
    <dgm:pt modelId="{5018AE15-8379-4570-A6C0-7DDBA5FFC495}" type="pres">
      <dgm:prSet presAssocID="{E8552916-5E52-4C4B-8ED9-EED0E90713E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0F9FF26-2556-4B8C-B1D5-400F95B6AE87}" srcId="{E8552916-5E52-4C4B-8ED9-EED0E90713E1}" destId="{0A28BA72-0CEF-4DB3-B067-691786A18D04}" srcOrd="0" destOrd="0" parTransId="{31C35351-6903-4935-967B-BCD6EB117F72}" sibTransId="{81B84949-394F-4645-94B2-D69AA51B8C2D}"/>
    <dgm:cxn modelId="{EB8BC474-E93D-4EC9-A1A8-EF9599E47434}" type="presOf" srcId="{DBF99DB9-3180-422E-ABE9-8A1B5D159DB4}" destId="{5018AE15-8379-4570-A6C0-7DDBA5FFC495}" srcOrd="1" destOrd="0" presId="urn:microsoft.com/office/officeart/2005/8/layout/vProcess5"/>
    <dgm:cxn modelId="{DE1D2958-283F-4B81-B4F0-18DCA1D61010}" type="presOf" srcId="{81B84949-394F-4645-94B2-D69AA51B8C2D}" destId="{7DBFB689-9679-4F60-BE8A-08CB8B8B967B}" srcOrd="0" destOrd="0" presId="urn:microsoft.com/office/officeart/2005/8/layout/vProcess5"/>
    <dgm:cxn modelId="{25867C78-C296-4E03-933D-880538AF8311}" type="presOf" srcId="{DBF99DB9-3180-422E-ABE9-8A1B5D159DB4}" destId="{EA1E360A-0CD1-47F6-8976-D5E98A2C31B7}" srcOrd="0" destOrd="0" presId="urn:microsoft.com/office/officeart/2005/8/layout/vProcess5"/>
    <dgm:cxn modelId="{B5007C80-22B7-49D4-BDE2-9DA350C61D76}" type="presOf" srcId="{0A28BA72-0CEF-4DB3-B067-691786A18D04}" destId="{4D5D467B-D48D-41BC-8A44-26D964DE06F2}" srcOrd="1" destOrd="0" presId="urn:microsoft.com/office/officeart/2005/8/layout/vProcess5"/>
    <dgm:cxn modelId="{3E2540D3-D7BE-4407-B286-112F7E79FEF9}" type="presOf" srcId="{0A28BA72-0CEF-4DB3-B067-691786A18D04}" destId="{F4B2F54C-990A-4C03-ABF0-C66B8DDEB73E}" srcOrd="0" destOrd="0" presId="urn:microsoft.com/office/officeart/2005/8/layout/vProcess5"/>
    <dgm:cxn modelId="{2970A5E5-6DF3-4723-ABF7-0659D91F6C00}" type="presOf" srcId="{E8552916-5E52-4C4B-8ED9-EED0E90713E1}" destId="{3C364C84-CE66-464A-88B6-BEFE4AC1E0B2}" srcOrd="0" destOrd="0" presId="urn:microsoft.com/office/officeart/2005/8/layout/vProcess5"/>
    <dgm:cxn modelId="{1929B4EF-2BDA-4475-98BD-1555BF10BC92}" srcId="{E8552916-5E52-4C4B-8ED9-EED0E90713E1}" destId="{DBF99DB9-3180-422E-ABE9-8A1B5D159DB4}" srcOrd="1" destOrd="0" parTransId="{6D0FC8E6-ED7D-4CE4-B389-8950A83CDDCC}" sibTransId="{FD4B1462-3650-471F-961B-EA8CF2AA864B}"/>
    <dgm:cxn modelId="{24631BCF-4E74-4F97-B821-AE67A279EF82}" type="presParOf" srcId="{3C364C84-CE66-464A-88B6-BEFE4AC1E0B2}" destId="{337FCB98-8508-4750-98DF-68955791C27D}" srcOrd="0" destOrd="0" presId="urn:microsoft.com/office/officeart/2005/8/layout/vProcess5"/>
    <dgm:cxn modelId="{5310417B-0253-4ECB-8B08-11FFB692DD76}" type="presParOf" srcId="{3C364C84-CE66-464A-88B6-BEFE4AC1E0B2}" destId="{F4B2F54C-990A-4C03-ABF0-C66B8DDEB73E}" srcOrd="1" destOrd="0" presId="urn:microsoft.com/office/officeart/2005/8/layout/vProcess5"/>
    <dgm:cxn modelId="{F96FF678-7B2B-4E07-A716-00710E6773E2}" type="presParOf" srcId="{3C364C84-CE66-464A-88B6-BEFE4AC1E0B2}" destId="{EA1E360A-0CD1-47F6-8976-D5E98A2C31B7}" srcOrd="2" destOrd="0" presId="urn:microsoft.com/office/officeart/2005/8/layout/vProcess5"/>
    <dgm:cxn modelId="{2A20DB1A-0894-4E5C-B552-21E65211DCB3}" type="presParOf" srcId="{3C364C84-CE66-464A-88B6-BEFE4AC1E0B2}" destId="{7DBFB689-9679-4F60-BE8A-08CB8B8B967B}" srcOrd="3" destOrd="0" presId="urn:microsoft.com/office/officeart/2005/8/layout/vProcess5"/>
    <dgm:cxn modelId="{E8D1FB32-04F4-480A-9217-E3B5332DE810}" type="presParOf" srcId="{3C364C84-CE66-464A-88B6-BEFE4AC1E0B2}" destId="{4D5D467B-D48D-41BC-8A44-26D964DE06F2}" srcOrd="4" destOrd="0" presId="urn:microsoft.com/office/officeart/2005/8/layout/vProcess5"/>
    <dgm:cxn modelId="{EE3EE38A-2D55-4FAF-9975-224E8DC6770C}" type="presParOf" srcId="{3C364C84-CE66-464A-88B6-BEFE4AC1E0B2}" destId="{5018AE15-8379-4570-A6C0-7DDBA5FFC49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2F54C-990A-4C03-ABF0-C66B8DDEB73E}">
      <dsp:nvSpPr>
        <dsp:cNvPr id="0" name=""/>
        <dsp:cNvSpPr/>
      </dsp:nvSpPr>
      <dsp:spPr>
        <a:xfrm>
          <a:off x="0" y="0"/>
          <a:ext cx="5146516" cy="23095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way of laying out elements on a web page.</a:t>
          </a:r>
        </a:p>
      </dsp:txBody>
      <dsp:txXfrm>
        <a:off x="67645" y="67645"/>
        <a:ext cx="2759391" cy="2174284"/>
      </dsp:txXfrm>
    </dsp:sp>
    <dsp:sp modelId="{EA1E360A-0CD1-47F6-8976-D5E98A2C31B7}">
      <dsp:nvSpPr>
        <dsp:cNvPr id="0" name=""/>
        <dsp:cNvSpPr/>
      </dsp:nvSpPr>
      <dsp:spPr>
        <a:xfrm>
          <a:off x="908208" y="2822812"/>
          <a:ext cx="5146516" cy="2309574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Elements/containers are laid out in rows and columns.</a:t>
          </a:r>
        </a:p>
      </dsp:txBody>
      <dsp:txXfrm>
        <a:off x="975853" y="2890457"/>
        <a:ext cx="2601794" cy="2174284"/>
      </dsp:txXfrm>
    </dsp:sp>
    <dsp:sp modelId="{7DBFB689-9679-4F60-BE8A-08CB8B8B967B}">
      <dsp:nvSpPr>
        <dsp:cNvPr id="0" name=""/>
        <dsp:cNvSpPr/>
      </dsp:nvSpPr>
      <dsp:spPr>
        <a:xfrm>
          <a:off x="3645293" y="1815581"/>
          <a:ext cx="1501223" cy="15012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83068" y="1815581"/>
        <a:ext cx="825673" cy="1129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Layout Day 2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F68B-A59E-49B7-9DA7-4914CE1F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With Flexboxes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E454-4B6E-40FE-B1F7-2D21E56C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2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Flexbox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7905-5C5E-44C2-9F57-0D3A374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3E345C-1167-4F4C-81DB-C1825A08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54261"/>
            <a:ext cx="9872871" cy="2941738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flex-end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2C667B3-9EFB-46D6-9732-E77090E4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78" y="2042719"/>
            <a:ext cx="9872663" cy="6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9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7905-5C5E-44C2-9F57-0D3A374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D484-89E7-4919-A546-AA6B4385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57121"/>
            <a:ext cx="9872871" cy="2838879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494D4-32CF-42BB-B6EC-887BDD58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900761"/>
            <a:ext cx="102489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7905-5C5E-44C2-9F57-0D3A374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D484-89E7-4919-A546-AA6B4385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38150"/>
            <a:ext cx="9872871" cy="285785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D6432-C4C7-4495-A1AD-660AD8D0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10" y="2066628"/>
            <a:ext cx="10182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4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7905-5C5E-44C2-9F57-0D3A374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on the Left and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D484-89E7-4919-A546-AA6B4385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54928"/>
            <a:ext cx="9872871" cy="2841072"/>
          </a:xfrm>
        </p:spPr>
        <p:txBody>
          <a:bodyPr/>
          <a:lstStyle/>
          <a:p>
            <a:pPr marL="45720" indent="0">
              <a:buNone/>
            </a:pPr>
            <a:r>
              <a:rPr lang="en-US" sz="4400" b="1" dirty="0"/>
              <a:t>2 Flexboxes inside a Flexbox with:</a:t>
            </a:r>
          </a:p>
          <a:p>
            <a:pPr marL="45720" indent="0" algn="ctr">
              <a:buNone/>
            </a:pPr>
            <a:r>
              <a:rPr lang="en-US" sz="4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2668B-11E3-4DC0-8B3B-F7279689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063692"/>
            <a:ext cx="101917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6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B07C3-26EA-42CD-AABE-7DAFF75E4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Breaking Down Complex Layouts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C4FDB2-4DBE-46EA-9664-52BF637CE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1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64B35-2297-4C45-977B-677E657C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Examine This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A54B2-8DE9-4DEE-BEFF-FF7E1097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24" y="1449421"/>
            <a:ext cx="7041796" cy="3978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2570E-1441-4D18-9C4C-F0D6686396E8}"/>
              </a:ext>
            </a:extLst>
          </p:cNvPr>
          <p:cNvSpPr txBox="1"/>
          <p:nvPr/>
        </p:nvSpPr>
        <p:spPr>
          <a:xfrm>
            <a:off x="2827091" y="5905818"/>
            <a:ext cx="19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https://duke.edu/</a:t>
            </a:r>
          </a:p>
        </p:txBody>
      </p:sp>
    </p:spTree>
    <p:extLst>
      <p:ext uri="{BB962C8B-B14F-4D97-AF65-F5344CB8AC3E}">
        <p14:creationId xmlns:p14="http://schemas.microsoft.com/office/powerpoint/2010/main" val="134888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0A54B2-8DE9-4DEE-BEFF-FF7E1097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" y="400345"/>
            <a:ext cx="10723579" cy="60588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8D3686-F862-401A-A2E4-F7A1C3797766}"/>
              </a:ext>
            </a:extLst>
          </p:cNvPr>
          <p:cNvSpPr/>
          <p:nvPr/>
        </p:nvSpPr>
        <p:spPr>
          <a:xfrm>
            <a:off x="751355" y="400345"/>
            <a:ext cx="10689290" cy="6057310"/>
          </a:xfrm>
          <a:prstGeom prst="rect">
            <a:avLst/>
          </a:prstGeom>
          <a:noFill/>
          <a:ln w="762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588CE0-EBDB-407E-BD58-EAB190836E74}"/>
              </a:ext>
            </a:extLst>
          </p:cNvPr>
          <p:cNvCxnSpPr/>
          <p:nvPr/>
        </p:nvCxnSpPr>
        <p:spPr>
          <a:xfrm>
            <a:off x="5058561" y="398834"/>
            <a:ext cx="0" cy="605882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C59AEE-F57A-4C87-B372-83E75057443E}"/>
              </a:ext>
            </a:extLst>
          </p:cNvPr>
          <p:cNvSpPr/>
          <p:nvPr/>
        </p:nvSpPr>
        <p:spPr>
          <a:xfrm>
            <a:off x="5268286" y="1400961"/>
            <a:ext cx="6040074" cy="255864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2EAA11-B888-455E-8B84-026B8594E637}"/>
              </a:ext>
            </a:extLst>
          </p:cNvPr>
          <p:cNvCxnSpPr/>
          <p:nvPr/>
        </p:nvCxnSpPr>
        <p:spPr>
          <a:xfrm>
            <a:off x="7231310" y="1399450"/>
            <a:ext cx="0" cy="256015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D54B83-3797-4E46-BCBB-62A1D33169CE}"/>
              </a:ext>
            </a:extLst>
          </p:cNvPr>
          <p:cNvCxnSpPr/>
          <p:nvPr/>
        </p:nvCxnSpPr>
        <p:spPr>
          <a:xfrm>
            <a:off x="9313178" y="1399450"/>
            <a:ext cx="0" cy="256015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519CD4-15E5-441B-BEBA-E07857EA8E16}"/>
              </a:ext>
            </a:extLst>
          </p:cNvPr>
          <p:cNvSpPr/>
          <p:nvPr/>
        </p:nvSpPr>
        <p:spPr>
          <a:xfrm>
            <a:off x="5261296" y="4092092"/>
            <a:ext cx="6040074" cy="2283542"/>
          </a:xfrm>
          <a:prstGeom prst="rect">
            <a:avLst/>
          </a:prstGeom>
          <a:noFill/>
          <a:ln w="571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AE89F2-A98A-4F97-8122-062E17412A03}"/>
              </a:ext>
            </a:extLst>
          </p:cNvPr>
          <p:cNvCxnSpPr>
            <a:cxnSpLocks/>
          </p:cNvCxnSpPr>
          <p:nvPr/>
        </p:nvCxnSpPr>
        <p:spPr>
          <a:xfrm>
            <a:off x="7232709" y="4090580"/>
            <a:ext cx="0" cy="2285054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1E50B3-A271-4556-B738-F7CEEDB64A7C}"/>
              </a:ext>
            </a:extLst>
          </p:cNvPr>
          <p:cNvCxnSpPr>
            <a:cxnSpLocks/>
          </p:cNvCxnSpPr>
          <p:nvPr/>
        </p:nvCxnSpPr>
        <p:spPr>
          <a:xfrm flipH="1">
            <a:off x="9313178" y="4090580"/>
            <a:ext cx="9788" cy="2285054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1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865280"/>
          </a:xfrm>
        </p:spPr>
        <p:txBody>
          <a:bodyPr>
            <a:normAutofit/>
          </a:bodyPr>
          <a:lstStyle/>
          <a:p>
            <a:r>
              <a:rPr lang="en-US" dirty="0"/>
              <a:t>Exam Wednesday</a:t>
            </a:r>
          </a:p>
          <a:p>
            <a:r>
              <a:rPr lang="en-US" dirty="0"/>
              <a:t>Flexbox</a:t>
            </a:r>
          </a:p>
          <a:p>
            <a:r>
              <a:rPr lang="en-US" dirty="0"/>
              <a:t>Centering Horizontally</a:t>
            </a:r>
          </a:p>
          <a:p>
            <a:r>
              <a:rPr lang="en-US" dirty="0"/>
              <a:t>More Flexbox</a:t>
            </a:r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8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975C-A75D-4279-A879-9E81BC4B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What is Flexbox?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707C8B9-C4BB-48B7-B392-433AC0D6C5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02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3E45DBA6-E6BC-486E-9B97-11A6F2D25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2" y="759477"/>
            <a:ext cx="11081175" cy="534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4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F367-33A8-4818-9A03-91B68331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for Flexbox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C5E9AE-D457-4C9F-8DA8-76C302B78B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57400"/>
          <a:ext cx="10448862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743">
                  <a:extLst>
                    <a:ext uri="{9D8B030D-6E8A-4147-A177-3AD203B41FA5}">
                      <a16:colId xmlns:a16="http://schemas.microsoft.com/office/drawing/2014/main" val="4082362039"/>
                    </a:ext>
                  </a:extLst>
                </a:gridCol>
                <a:gridCol w="1673543">
                  <a:extLst>
                    <a:ext uri="{9D8B030D-6E8A-4147-A177-3AD203B41FA5}">
                      <a16:colId xmlns:a16="http://schemas.microsoft.com/office/drawing/2014/main" val="693764134"/>
                    </a:ext>
                  </a:extLst>
                </a:gridCol>
                <a:gridCol w="2434188">
                  <a:extLst>
                    <a:ext uri="{9D8B030D-6E8A-4147-A177-3AD203B41FA5}">
                      <a16:colId xmlns:a16="http://schemas.microsoft.com/office/drawing/2014/main" val="3009844402"/>
                    </a:ext>
                  </a:extLst>
                </a:gridCol>
                <a:gridCol w="4718388">
                  <a:extLst>
                    <a:ext uri="{9D8B030D-6E8A-4147-A177-3AD203B41FA5}">
                      <a16:colId xmlns:a16="http://schemas.microsoft.com/office/drawing/2014/main" val="2913323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73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 {display: flex;}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Children of this container are going to display side by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40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3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 {flex: 1;}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ratio size of container in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03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flex-basis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20%, 30%,…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 {flex-basis: 20%;}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percentage size of container in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0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3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 {order: 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order of container in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3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justify-content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space-between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 {justify-content: space-between;}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where extra space between containers will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142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flex-wrap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 {flex-wrap: wrap;}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default, flex items will all try to fit onto one line. You can change that and allow the items to wrap as needed with this 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1889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CCC028-3E5C-4B9E-BA5C-260A4F1420D7}"/>
              </a:ext>
            </a:extLst>
          </p:cNvPr>
          <p:cNvSpPr txBox="1"/>
          <p:nvPr/>
        </p:nvSpPr>
        <p:spPr>
          <a:xfrm>
            <a:off x="3048965" y="6063734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https://css-tricks.com/snippets/css/a-guide-to-flexbox/</a:t>
            </a:r>
          </a:p>
        </p:txBody>
      </p:sp>
    </p:spTree>
    <p:extLst>
      <p:ext uri="{BB962C8B-B14F-4D97-AF65-F5344CB8AC3E}">
        <p14:creationId xmlns:p14="http://schemas.microsoft.com/office/powerpoint/2010/main" val="11586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D02-6678-4EEB-A220-2BCBA9621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Centering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9EE581-C4FF-499B-97C1-50F576009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CAE7-0F37-4221-B430-4788EAF6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Inline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3DC2B-CDA8-48B6-9929-41CA5C189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endParaRPr lang="en-US" sz="48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7010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F68B-A59E-49B7-9DA7-4914CE1F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Block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E454-4B6E-40FE-B1F7-2D21E56C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elements take up 100% of the page width by default so you must first set a width or it won’t look like anything happened.</a:t>
            </a:r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30%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45720" indent="0" algn="ctr">
              <a:buNone/>
            </a:pPr>
            <a:r>
              <a:rPr lang="en-US" sz="4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4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993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296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Consolas</vt:lpstr>
      <vt:lpstr>Corbel</vt:lpstr>
      <vt:lpstr>Basis</vt:lpstr>
      <vt:lpstr>ist 263</vt:lpstr>
      <vt:lpstr>Agenda</vt:lpstr>
      <vt:lpstr>Flexbox</vt:lpstr>
      <vt:lpstr>What is Flexbox?</vt:lpstr>
      <vt:lpstr>PowerPoint Presentation</vt:lpstr>
      <vt:lpstr>Properties for Flexbox</vt:lpstr>
      <vt:lpstr>Centering</vt:lpstr>
      <vt:lpstr>Centering Inline Elements</vt:lpstr>
      <vt:lpstr>Centering Block Elements</vt:lpstr>
      <vt:lpstr>Centering With Flexboxes</vt:lpstr>
      <vt:lpstr>More Flexbox</vt:lpstr>
      <vt:lpstr>Flex-End</vt:lpstr>
      <vt:lpstr>Space-Around</vt:lpstr>
      <vt:lpstr>Space-Between</vt:lpstr>
      <vt:lpstr>Elements on the Left and Right</vt:lpstr>
      <vt:lpstr>Breaking Down Complex Layouts</vt:lpstr>
      <vt:lpstr>Examine This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Paul E Opel</cp:lastModifiedBy>
  <cp:revision>23</cp:revision>
  <dcterms:created xsi:type="dcterms:W3CDTF">2020-10-03T05:11:09Z</dcterms:created>
  <dcterms:modified xsi:type="dcterms:W3CDTF">2025-03-17T12:52:03Z</dcterms:modified>
</cp:coreProperties>
</file>