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5" r:id="rId3"/>
    <p:sldId id="266" r:id="rId4"/>
    <p:sldId id="268" r:id="rId5"/>
    <p:sldId id="269" r:id="rId6"/>
    <p:sldId id="278" r:id="rId7"/>
    <p:sldId id="267" r:id="rId8"/>
    <p:sldId id="270" r:id="rId9"/>
    <p:sldId id="273" r:id="rId10"/>
    <p:sldId id="276" r:id="rId11"/>
    <p:sldId id="271" r:id="rId12"/>
    <p:sldId id="277" r:id="rId13"/>
    <p:sldId id="274" r:id="rId14"/>
    <p:sldId id="272" r:id="rId15"/>
    <p:sldId id="279" r:id="rId16"/>
    <p:sldId id="275" r:id="rId17"/>
    <p:sldId id="280" r:id="rId18"/>
    <p:sldId id="281" r:id="rId19"/>
    <p:sldId id="282" r:id="rId20"/>
    <p:sldId id="285" r:id="rId21"/>
    <p:sldId id="286" r:id="rId22"/>
    <p:sldId id="283" r:id="rId23"/>
    <p:sldId id="28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6" autoAdjust="0"/>
    <p:restoredTop sz="94660"/>
  </p:normalViewPr>
  <p:slideViewPr>
    <p:cSldViewPr snapToGrid="0">
      <p:cViewPr varScale="1">
        <p:scale>
          <a:sx n="53" d="100"/>
          <a:sy n="53" d="100"/>
        </p:scale>
        <p:origin x="62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y.commonapp.org/createaccount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verson.org/" TargetMode="External"/><Relationship Id="rId5" Type="http://schemas.openxmlformats.org/officeDocument/2006/relationships/hyperlink" Target="https://www.syracuse.edu/" TargetMode="External"/><Relationship Id="rId4" Type="http://schemas.openxmlformats.org/officeDocument/2006/relationships/hyperlink" Target="https://soe.syr.edu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JavaScript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456B-2D0C-48DD-8DD0-5DDC286B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make a JavaScript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3229-D706-47AF-ADA1-2F6C6E57F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only need to make a JavaScript file for external JavaScript  </a:t>
            </a:r>
          </a:p>
          <a:p>
            <a:r>
              <a:rPr lang="en-US" sz="2400" dirty="0"/>
              <a:t>It is a text file just like .html and .</a:t>
            </a:r>
            <a:r>
              <a:rPr lang="en-US" sz="2400" dirty="0" err="1"/>
              <a:t>css</a:t>
            </a:r>
            <a:endParaRPr lang="en-US" sz="2400" dirty="0"/>
          </a:p>
          <a:p>
            <a:r>
              <a:rPr lang="en-US" sz="2400" dirty="0"/>
              <a:t>Use .</a:t>
            </a:r>
            <a:r>
              <a:rPr lang="en-US" sz="2400" dirty="0" err="1"/>
              <a:t>js</a:t>
            </a:r>
            <a:r>
              <a:rPr lang="en-US" sz="2400" dirty="0"/>
              <a:t> as the file extension</a:t>
            </a:r>
          </a:p>
        </p:txBody>
      </p:sp>
    </p:spTree>
    <p:extLst>
      <p:ext uri="{BB962C8B-B14F-4D97-AF65-F5344CB8AC3E}">
        <p14:creationId xmlns:p14="http://schemas.microsoft.com/office/powerpoint/2010/main" val="273281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JavaScript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74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990B-262C-4AE3-AAC4-6ACDE74E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9099-7095-49A7-B1EF-EBCFC77EB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case sensitive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myName</a:t>
            </a:r>
            <a:r>
              <a:rPr lang="en-US" dirty="0"/>
              <a:t> is not the same as </a:t>
            </a:r>
            <a:r>
              <a:rPr lang="en-US" dirty="0" err="1"/>
              <a:t>myname</a:t>
            </a:r>
            <a:endParaRPr lang="en-US" dirty="0"/>
          </a:p>
          <a:p>
            <a:r>
              <a:rPr lang="en-US" dirty="0"/>
              <a:t>Comments </a:t>
            </a:r>
          </a:p>
          <a:p>
            <a:pPr lvl="1"/>
            <a:r>
              <a:rPr lang="en-US" dirty="0"/>
              <a:t>// single line</a:t>
            </a:r>
          </a:p>
          <a:p>
            <a:pPr lvl="1"/>
            <a:r>
              <a:rPr lang="en-US" dirty="0"/>
              <a:t>/* multiple line */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212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1178-9F21-4328-B82C-A7E375E7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5C7247-7D9E-43B4-9083-0CA322D8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n-US" sz="3600" dirty="0"/>
              <a:t>alert(‘Text I am sending in alert.’);</a:t>
            </a:r>
          </a:p>
        </p:txBody>
      </p:sp>
    </p:spTree>
    <p:extLst>
      <p:ext uri="{BB962C8B-B14F-4D97-AF65-F5344CB8AC3E}">
        <p14:creationId xmlns:p14="http://schemas.microsoft.com/office/powerpoint/2010/main" val="51680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Handling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7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09C5-45BC-49CD-B250-646DCAAF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8789-19E2-4C39-BF2C-9E6A3EC80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Actions that happen in the browser like:</a:t>
            </a:r>
          </a:p>
          <a:p>
            <a:pPr lvl="1"/>
            <a:r>
              <a:rPr lang="en-US" sz="2800" dirty="0"/>
              <a:t>The page loading</a:t>
            </a:r>
          </a:p>
          <a:p>
            <a:pPr lvl="1"/>
            <a:r>
              <a:rPr lang="en-US" sz="2800" dirty="0"/>
              <a:t>A user clicking on something</a:t>
            </a:r>
          </a:p>
        </p:txBody>
      </p:sp>
    </p:spTree>
    <p:extLst>
      <p:ext uri="{BB962C8B-B14F-4D97-AF65-F5344CB8AC3E}">
        <p14:creationId xmlns:p14="http://schemas.microsoft.com/office/powerpoint/2010/main" val="169039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Table&#10;&#10;Description automatically generated">
            <a:extLst>
              <a:ext uri="{FF2B5EF4-FFF2-40B4-BE49-F238E27FC236}">
                <a16:creationId xmlns:a16="http://schemas.microsoft.com/office/drawing/2014/main" id="{7B2FD931-438E-4003-8BB7-85AAF910B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377" y="565573"/>
            <a:ext cx="7036165" cy="573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4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8DD2-B075-4B41-AA69-19A0ADF1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54A8-E43C-4EC3-8D5F-B48CC4F13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them as an HTML attribute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C96BBF-3610-4F8C-A264-C77982AD0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95" y="4519374"/>
            <a:ext cx="7099169" cy="537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EAF82-6347-46B9-AE2E-E6CA7EC4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920" y="3263253"/>
            <a:ext cx="7187121" cy="6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74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0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8F78-ED08-4543-8680-C733F990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D239B-1C7C-445B-8D6C-3D653C64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block of JavaScript code, that can be executed when "called" for.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49651-F346-4F1B-B877-DA647E899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90" y="3652576"/>
            <a:ext cx="5224620" cy="168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57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8652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is JavaScript?</a:t>
            </a:r>
          </a:p>
          <a:p>
            <a:r>
              <a:rPr lang="en-US" dirty="0"/>
              <a:t>How do you use it?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JavaScript Program</a:t>
            </a:r>
          </a:p>
          <a:p>
            <a:r>
              <a:rPr lang="en-US" dirty="0"/>
              <a:t>Event Handling</a:t>
            </a:r>
          </a:p>
          <a:p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Inspecting errors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8CB6440-5FBB-5017-E91A-FDD34DB8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Inspecting for Errors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C2BEE-9CB9-CA2A-2B80-3EA0CC13E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017" y="741172"/>
            <a:ext cx="6977966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9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Participation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96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30F2-B454-4592-BE45-CEBEAD91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ECE9-B9CF-4862-823E-FC85C1E25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Create a Link that says – click for a message</a:t>
            </a:r>
          </a:p>
          <a:p>
            <a:r>
              <a:rPr lang="en-US" sz="3200" dirty="0"/>
              <a:t>Bring up an alert when the mouse rolls out this link.</a:t>
            </a:r>
          </a:p>
          <a:p>
            <a:r>
              <a:rPr lang="en-US" sz="3200" dirty="0"/>
              <a:t>The alert should say – My first JavaScript program!</a:t>
            </a:r>
          </a:p>
          <a:p>
            <a:endParaRPr lang="en-US" sz="3200" dirty="0"/>
          </a:p>
          <a:p>
            <a:r>
              <a:rPr lang="en-US" sz="3200" dirty="0"/>
              <a:t>Screen Shot Code for P12</a:t>
            </a:r>
          </a:p>
        </p:txBody>
      </p:sp>
    </p:spTree>
    <p:extLst>
      <p:ext uri="{BB962C8B-B14F-4D97-AF65-F5344CB8AC3E}">
        <p14:creationId xmlns:p14="http://schemas.microsoft.com/office/powerpoint/2010/main" val="289016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48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E09B16-4874-4AF2-86A9-1E174C200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4791C5-D4A4-4AB4-9B33-C76EFBAB3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57AC3B-63D5-4181-AD35-0D051F7C8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90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CF0F-33E1-4D51-8BA9-F467BD21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624A-7E51-4344-B9E0-E171049F3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5400" dirty="0"/>
              <a:t>JavaScript is a scripting or programming language that allows you to implement complex features on web pages</a:t>
            </a:r>
          </a:p>
          <a:p>
            <a:pPr marL="45720" indent="0" algn="ctr">
              <a:buNone/>
            </a:pPr>
            <a:br>
              <a:rPr lang="en-US" sz="2600" dirty="0"/>
            </a:br>
            <a:r>
              <a:rPr lang="en-US" sz="2600" dirty="0"/>
              <a:t>Just like CSS and HTML JavaScript is interpreted in by your browser.</a:t>
            </a:r>
          </a:p>
          <a:p>
            <a:pPr marL="45720" indent="0" algn="ctr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9096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18327-9D44-4214-BEC7-F7463A8BD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E48CBF-0532-4336-BCCA-64CCF64EE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25000"/>
          </a:blip>
          <a:srcRect t="17627" b="7122"/>
          <a:stretch/>
        </p:blipFill>
        <p:spPr>
          <a:xfrm>
            <a:off x="20" y="3809"/>
            <a:ext cx="12191980" cy="68580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96B7D9-8894-4E5C-8DCF-35BECF8D3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39BAC18-9955-4FDB-A4DC-F71B5854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600" b="1" cap="all">
                <a:solidFill>
                  <a:srgbClr val="FFFFFF"/>
                </a:solidFill>
              </a:rPr>
              <a:t>Most Popular Programming Language </a:t>
            </a:r>
            <a:br>
              <a:rPr lang="en-US" sz="5600" b="1" cap="all">
                <a:solidFill>
                  <a:srgbClr val="FFFFFF"/>
                </a:solidFill>
              </a:rPr>
            </a:br>
            <a:r>
              <a:rPr lang="en-US" sz="5600" b="1" cap="all">
                <a:solidFill>
                  <a:srgbClr val="FFFFFF"/>
                </a:solidFill>
              </a:rPr>
              <a:t>in the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9F5BF-719E-4882-B05B-BC2578A908B3}"/>
              </a:ext>
            </a:extLst>
          </p:cNvPr>
          <p:cNvSpPr txBox="1"/>
          <p:nvPr/>
        </p:nvSpPr>
        <p:spPr>
          <a:xfrm>
            <a:off x="712567" y="6078490"/>
            <a:ext cx="10761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according to </a:t>
            </a:r>
            <a:r>
              <a:rPr lang="en-US" sz="1600" dirty="0" err="1">
                <a:solidFill>
                  <a:schemeClr val="bg1"/>
                </a:solidFill>
              </a:rPr>
              <a:t>github</a:t>
            </a:r>
            <a:r>
              <a:rPr lang="en-US" sz="1600" dirty="0">
                <a:solidFill>
                  <a:schemeClr val="bg1"/>
                </a:solidFill>
              </a:rPr>
              <a:t> https://www.businessinsider.com/most-popular-programming-languages-github-2019-11#1-javascript-10</a:t>
            </a:r>
          </a:p>
        </p:txBody>
      </p:sp>
    </p:spTree>
    <p:extLst>
      <p:ext uri="{BB962C8B-B14F-4D97-AF65-F5344CB8AC3E}">
        <p14:creationId xmlns:p14="http://schemas.microsoft.com/office/powerpoint/2010/main" val="158614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0A9E0-364C-4E23-A7AD-95FF1871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F572-7862-4838-ACC5-D25077EEB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Suggestions as you type (</a:t>
            </a:r>
            <a:r>
              <a:rPr lang="en-US" dirty="0">
                <a:hlinkClick r:id="rId2"/>
              </a:rPr>
              <a:t>https://www.google.com/</a:t>
            </a:r>
            <a:r>
              <a:rPr lang="en-US" dirty="0"/>
              <a:t>)</a:t>
            </a:r>
          </a:p>
          <a:p>
            <a:r>
              <a:rPr lang="en-US" dirty="0"/>
              <a:t>Validation on </a:t>
            </a:r>
            <a:r>
              <a:rPr lang="en-US"/>
              <a:t>Forms (</a:t>
            </a:r>
            <a:r>
              <a:rPr lang="en-US">
                <a:hlinkClick r:id="rId3"/>
              </a:rPr>
              <a:t>https://apply.commonapp.org/createaccount</a:t>
            </a:r>
            <a:r>
              <a:rPr lang="en-US"/>
              <a:t> )</a:t>
            </a:r>
            <a:endParaRPr lang="en-US" dirty="0"/>
          </a:p>
          <a:p>
            <a:r>
              <a:rPr lang="en-US" dirty="0"/>
              <a:t>Dropdown navigation (</a:t>
            </a:r>
            <a:r>
              <a:rPr lang="en-US" dirty="0">
                <a:hlinkClick r:id="rId4"/>
              </a:rPr>
              <a:t>https://soe.syr.edu/</a:t>
            </a:r>
            <a:r>
              <a:rPr lang="en-US" dirty="0"/>
              <a:t>)</a:t>
            </a:r>
          </a:p>
          <a:p>
            <a:r>
              <a:rPr lang="en-US" dirty="0"/>
              <a:t>Accordion navigation on mobile aka hamburger nav (</a:t>
            </a:r>
            <a:r>
              <a:rPr lang="en-US" dirty="0">
                <a:hlinkClick r:id="rId5"/>
              </a:rPr>
              <a:t>https://www.syracuse.edu</a:t>
            </a:r>
            <a:r>
              <a:rPr lang="en-US" dirty="0"/>
              <a:t>)</a:t>
            </a:r>
          </a:p>
          <a:p>
            <a:r>
              <a:rPr lang="en-US" dirty="0"/>
              <a:t>Show or hide info with click of more button ()</a:t>
            </a:r>
          </a:p>
          <a:p>
            <a:r>
              <a:rPr lang="en-US" dirty="0"/>
              <a:t>Slideshows (</a:t>
            </a:r>
            <a:r>
              <a:rPr lang="en-US" dirty="0">
                <a:hlinkClick r:id="rId6"/>
              </a:rPr>
              <a:t>https://www.everson.org/</a:t>
            </a:r>
            <a:r>
              <a:rPr lang="en-US" dirty="0"/>
              <a:t>)</a:t>
            </a:r>
          </a:p>
          <a:p>
            <a:r>
              <a:rPr lang="en-US" dirty="0"/>
              <a:t>Much more!!!</a:t>
            </a:r>
          </a:p>
        </p:txBody>
      </p:sp>
    </p:spTree>
    <p:extLst>
      <p:ext uri="{BB962C8B-B14F-4D97-AF65-F5344CB8AC3E}">
        <p14:creationId xmlns:p14="http://schemas.microsoft.com/office/powerpoint/2010/main" val="306475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 you Use it?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7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456B-2D0C-48DD-8DD0-5DDC286B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3229-D706-47AF-ADA1-2F6C6E57F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Embedded JavaScript (can be anywhere in HTML)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External JavaScript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81016-3D02-483A-BD7F-0B5A7FC3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042" y="2587503"/>
            <a:ext cx="2990185" cy="924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60C42D-2F3F-4AC4-AC11-ABEB9614C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042" y="4515281"/>
            <a:ext cx="5154805" cy="57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7835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352</Words>
  <Application>Microsoft Office PowerPoint</Application>
  <PresentationFormat>Widescreen</PresentationFormat>
  <Paragraphs>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Corbel</vt:lpstr>
      <vt:lpstr>Basis</vt:lpstr>
      <vt:lpstr>ist 263</vt:lpstr>
      <vt:lpstr>Agenda</vt:lpstr>
      <vt:lpstr>What is Javascript</vt:lpstr>
      <vt:lpstr>PowerPoint Presentation</vt:lpstr>
      <vt:lpstr>PowerPoint Presentation</vt:lpstr>
      <vt:lpstr>Most Popular Programming Language  in the World</vt:lpstr>
      <vt:lpstr>What is JavaScript Used For?</vt:lpstr>
      <vt:lpstr>How do you Use it?</vt:lpstr>
      <vt:lpstr>Types of JavaScript</vt:lpstr>
      <vt:lpstr>How do you make a JavaScript file?</vt:lpstr>
      <vt:lpstr>1st JavaScript Program</vt:lpstr>
      <vt:lpstr>Pointers</vt:lpstr>
      <vt:lpstr>Hello World Program</vt:lpstr>
      <vt:lpstr>Event Handling</vt:lpstr>
      <vt:lpstr>What are events?</vt:lpstr>
      <vt:lpstr>PowerPoint Presentation</vt:lpstr>
      <vt:lpstr>How to use events</vt:lpstr>
      <vt:lpstr>Functions</vt:lpstr>
      <vt:lpstr>PowerPoint Presentation</vt:lpstr>
      <vt:lpstr>Inspecting errors</vt:lpstr>
      <vt:lpstr>Inspecting for Errors</vt:lpstr>
      <vt:lpstr>Participation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Laurie A Ferger</cp:lastModifiedBy>
  <cp:revision>12</cp:revision>
  <dcterms:created xsi:type="dcterms:W3CDTF">2020-10-31T01:35:45Z</dcterms:created>
  <dcterms:modified xsi:type="dcterms:W3CDTF">2023-04-11T17:28:34Z</dcterms:modified>
</cp:coreProperties>
</file>