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4" r:id="rId6"/>
    <p:sldId id="265" r:id="rId7"/>
    <p:sldId id="266" r:id="rId8"/>
    <p:sldId id="267" r:id="rId9"/>
    <p:sldId id="268" r:id="rId10"/>
    <p:sldId id="260" r:id="rId11"/>
    <p:sldId id="271" r:id="rId12"/>
    <p:sldId id="261" r:id="rId13"/>
    <p:sldId id="269" r:id="rId14"/>
    <p:sldId id="272" r:id="rId15"/>
    <p:sldId id="262" r:id="rId16"/>
    <p:sldId id="263" r:id="rId17"/>
    <p:sldId id="273" r:id="rId18"/>
    <p:sldId id="274" r:id="rId19"/>
  </p:sldIdLst>
  <p:sldSz cx="12192000" cy="6858000"/>
  <p:notesSz cx="6858000" cy="9144000"/>
  <p:embeddedFontLst>
    <p:embeddedFont>
      <p:font typeface="Corbel" panose="020B0503020204020204"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GN5j/Sb+0nIcGNZw7KzR+qFh7r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4" d="100"/>
          <a:sy n="94" d="100"/>
        </p:scale>
        <p:origin x="9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E Opel" userId="78e61c5d-137c-4000-a05f-ffab79a6895c" providerId="ADAL" clId="{1B62BB90-D793-4520-AA34-96651BF1D73C}"/>
    <pc:docChg chg="custSel modSld">
      <pc:chgData name="Paul E Opel" userId="78e61c5d-137c-4000-a05f-ffab79a6895c" providerId="ADAL" clId="{1B62BB90-D793-4520-AA34-96651BF1D73C}" dt="2025-04-06T17:16:13.616" v="94" actId="20577"/>
      <pc:docMkLst>
        <pc:docMk/>
      </pc:docMkLst>
      <pc:sldChg chg="modSp mod">
        <pc:chgData name="Paul E Opel" userId="78e61c5d-137c-4000-a05f-ffab79a6895c" providerId="ADAL" clId="{1B62BB90-D793-4520-AA34-96651BF1D73C}" dt="2025-04-06T17:11:47.375" v="71" actId="27636"/>
        <pc:sldMkLst>
          <pc:docMk/>
          <pc:sldMk cId="0" sldId="257"/>
        </pc:sldMkLst>
        <pc:spChg chg="mod">
          <ac:chgData name="Paul E Opel" userId="78e61c5d-137c-4000-a05f-ffab79a6895c" providerId="ADAL" clId="{1B62BB90-D793-4520-AA34-96651BF1D73C}" dt="2025-04-06T17:11:47.375" v="71" actId="27636"/>
          <ac:spMkLst>
            <pc:docMk/>
            <pc:sldMk cId="0" sldId="257"/>
            <ac:spMk id="95" creationId="{00000000-0000-0000-0000-000000000000}"/>
          </ac:spMkLst>
        </pc:spChg>
      </pc:sldChg>
      <pc:sldChg chg="modSp mod">
        <pc:chgData name="Paul E Opel" userId="78e61c5d-137c-4000-a05f-ffab79a6895c" providerId="ADAL" clId="{1B62BB90-D793-4520-AA34-96651BF1D73C}" dt="2025-04-06T17:10:58.340" v="13" actId="20577"/>
        <pc:sldMkLst>
          <pc:docMk/>
          <pc:sldMk cId="0" sldId="263"/>
        </pc:sldMkLst>
        <pc:graphicFrameChg chg="modGraphic">
          <ac:chgData name="Paul E Opel" userId="78e61c5d-137c-4000-a05f-ffab79a6895c" providerId="ADAL" clId="{1B62BB90-D793-4520-AA34-96651BF1D73C}" dt="2025-04-06T17:10:58.340" v="13" actId="20577"/>
          <ac:graphicFrameMkLst>
            <pc:docMk/>
            <pc:sldMk cId="0" sldId="263"/>
            <ac:graphicFrameMk id="6" creationId="{0B20EE13-F83B-493E-AA00-75A223DDC46E}"/>
          </ac:graphicFrameMkLst>
        </pc:graphicFrameChg>
      </pc:sldChg>
      <pc:sldChg chg="modSp mod">
        <pc:chgData name="Paul E Opel" userId="78e61c5d-137c-4000-a05f-ffab79a6895c" providerId="ADAL" clId="{1B62BB90-D793-4520-AA34-96651BF1D73C}" dt="2025-04-06T17:09:08.819" v="11" actId="313"/>
        <pc:sldMkLst>
          <pc:docMk/>
          <pc:sldMk cId="3185244303" sldId="266"/>
        </pc:sldMkLst>
        <pc:spChg chg="mod">
          <ac:chgData name="Paul E Opel" userId="78e61c5d-137c-4000-a05f-ffab79a6895c" providerId="ADAL" clId="{1B62BB90-D793-4520-AA34-96651BF1D73C}" dt="2025-04-06T17:09:08.819" v="11" actId="313"/>
          <ac:spMkLst>
            <pc:docMk/>
            <pc:sldMk cId="3185244303" sldId="266"/>
            <ac:spMk id="5" creationId="{5EE52E15-CA2C-4924-895D-9C57D99AF6F5}"/>
          </ac:spMkLst>
        </pc:spChg>
      </pc:sldChg>
      <pc:sldChg chg="modSp mod">
        <pc:chgData name="Paul E Opel" userId="78e61c5d-137c-4000-a05f-ffab79a6895c" providerId="ADAL" clId="{1B62BB90-D793-4520-AA34-96651BF1D73C}" dt="2025-04-06T17:16:13.616" v="94" actId="20577"/>
        <pc:sldMkLst>
          <pc:docMk/>
          <pc:sldMk cId="1515683329" sldId="274"/>
        </pc:sldMkLst>
        <pc:spChg chg="mod">
          <ac:chgData name="Paul E Opel" userId="78e61c5d-137c-4000-a05f-ffab79a6895c" providerId="ADAL" clId="{1B62BB90-D793-4520-AA34-96651BF1D73C}" dt="2025-04-06T17:16:06.283" v="74" actId="20577"/>
          <ac:spMkLst>
            <pc:docMk/>
            <pc:sldMk cId="1515683329" sldId="274"/>
            <ac:spMk id="4" creationId="{0A6515D8-461B-44F0-8CCD-F2032F976F69}"/>
          </ac:spMkLst>
        </pc:spChg>
        <pc:spChg chg="mod">
          <ac:chgData name="Paul E Opel" userId="78e61c5d-137c-4000-a05f-ffab79a6895c" providerId="ADAL" clId="{1B62BB90-D793-4520-AA34-96651BF1D73C}" dt="2025-04-06T17:16:13.616" v="94" actId="20577"/>
          <ac:spMkLst>
            <pc:docMk/>
            <pc:sldMk cId="1515683329" sldId="274"/>
            <ac:spMk id="5" creationId="{A312B98C-970A-48B0-28D0-6241270145A1}"/>
          </ac:spMkLst>
        </pc:spChg>
      </pc:sldChg>
    </pc:docChg>
  </pc:docChgLst>
  <pc:docChgLst>
    <pc:chgData name="Paul E Opel" userId="78e61c5d-137c-4000-a05f-ffab79a6895c" providerId="ADAL" clId="{5ED0EF7F-A447-46A9-8B2D-32747FC7F885}"/>
    <pc:docChg chg="custSel modSld">
      <pc:chgData name="Paul E Opel" userId="78e61c5d-137c-4000-a05f-ffab79a6895c" providerId="ADAL" clId="{5ED0EF7F-A447-46A9-8B2D-32747FC7F885}" dt="2024-11-10T22:12:51.737" v="5" actId="20577"/>
      <pc:docMkLst>
        <pc:docMk/>
      </pc:docMkLst>
      <pc:sldChg chg="modSp mod">
        <pc:chgData name="Paul E Opel" userId="78e61c5d-137c-4000-a05f-ffab79a6895c" providerId="ADAL" clId="{5ED0EF7F-A447-46A9-8B2D-32747FC7F885}" dt="2024-11-10T22:12:51.737" v="5" actId="20577"/>
        <pc:sldMkLst>
          <pc:docMk/>
          <pc:sldMk cId="3417467880"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fdf843f3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9fdf843f3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9fdf843f3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9fdf843f3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974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9fdf843f3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g9fdf843f3d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7013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9fdf843f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g9fdf843f3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df843f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9fdf843f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df843f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9fdf843f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068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9fdf843f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g9fdf843f3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048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1"/>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1"/>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16" name="Google Shape;16;p2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FFFFFF"/>
                </a:solidFill>
                <a:latin typeface="Corbel"/>
                <a:ea typeface="Corbel"/>
                <a:cs typeface="Corbel"/>
                <a:sym typeface="Corbel"/>
              </a:defRPr>
            </a:lvl1pPr>
            <a:lvl2pPr marL="0" lvl="1" indent="0" algn="r">
              <a:spcBef>
                <a:spcPts val="0"/>
              </a:spcBef>
              <a:buNone/>
              <a:defRPr sz="1200" b="0" i="0" u="none" strike="noStrike" cap="none">
                <a:solidFill>
                  <a:srgbClr val="FFFFFF"/>
                </a:solidFill>
                <a:latin typeface="Corbel"/>
                <a:ea typeface="Corbel"/>
                <a:cs typeface="Corbel"/>
                <a:sym typeface="Corbel"/>
              </a:defRPr>
            </a:lvl2pPr>
            <a:lvl3pPr marL="0" lvl="2" indent="0" algn="r">
              <a:spcBef>
                <a:spcPts val="0"/>
              </a:spcBef>
              <a:buNone/>
              <a:defRPr sz="1200" b="0" i="0" u="none" strike="noStrike" cap="none">
                <a:solidFill>
                  <a:srgbClr val="FFFFFF"/>
                </a:solidFill>
                <a:latin typeface="Corbel"/>
                <a:ea typeface="Corbel"/>
                <a:cs typeface="Corbel"/>
                <a:sym typeface="Corbel"/>
              </a:defRPr>
            </a:lvl3pPr>
            <a:lvl4pPr marL="0" lvl="3" indent="0" algn="r">
              <a:spcBef>
                <a:spcPts val="0"/>
              </a:spcBef>
              <a:buNone/>
              <a:defRPr sz="1200" b="0" i="0" u="none" strike="noStrike" cap="none">
                <a:solidFill>
                  <a:srgbClr val="FFFFFF"/>
                </a:solidFill>
                <a:latin typeface="Corbel"/>
                <a:ea typeface="Corbel"/>
                <a:cs typeface="Corbel"/>
                <a:sym typeface="Corbel"/>
              </a:defRPr>
            </a:lvl4pPr>
            <a:lvl5pPr marL="0" lvl="4" indent="0" algn="r">
              <a:spcBef>
                <a:spcPts val="0"/>
              </a:spcBef>
              <a:buNone/>
              <a:defRPr sz="1200" b="0" i="0" u="none" strike="noStrike" cap="none">
                <a:solidFill>
                  <a:srgbClr val="FFFFFF"/>
                </a:solidFill>
                <a:latin typeface="Corbel"/>
                <a:ea typeface="Corbel"/>
                <a:cs typeface="Corbel"/>
                <a:sym typeface="Corbel"/>
              </a:defRPr>
            </a:lvl5pPr>
            <a:lvl6pPr marL="0" lvl="5" indent="0" algn="r">
              <a:spcBef>
                <a:spcPts val="0"/>
              </a:spcBef>
              <a:buNone/>
              <a:defRPr sz="1200" b="0" i="0" u="none" strike="noStrike" cap="none">
                <a:solidFill>
                  <a:srgbClr val="FFFFFF"/>
                </a:solidFill>
                <a:latin typeface="Corbel"/>
                <a:ea typeface="Corbel"/>
                <a:cs typeface="Corbel"/>
                <a:sym typeface="Corbel"/>
              </a:defRPr>
            </a:lvl6pPr>
            <a:lvl7pPr marL="0" lvl="6" indent="0" algn="r">
              <a:spcBef>
                <a:spcPts val="0"/>
              </a:spcBef>
              <a:buNone/>
              <a:defRPr sz="1200" b="0" i="0" u="none" strike="noStrike" cap="none">
                <a:solidFill>
                  <a:srgbClr val="FFFFFF"/>
                </a:solidFill>
                <a:latin typeface="Corbel"/>
                <a:ea typeface="Corbel"/>
                <a:cs typeface="Corbel"/>
                <a:sym typeface="Corbel"/>
              </a:defRPr>
            </a:lvl7pPr>
            <a:lvl8pPr marL="0" lvl="7" indent="0" algn="r">
              <a:spcBef>
                <a:spcPts val="0"/>
              </a:spcBef>
              <a:buNone/>
              <a:defRPr sz="1200" b="0" i="0" u="none" strike="noStrike" cap="none">
                <a:solidFill>
                  <a:srgbClr val="FFFFFF"/>
                </a:solidFill>
                <a:latin typeface="Corbel"/>
                <a:ea typeface="Corbel"/>
                <a:cs typeface="Corbel"/>
                <a:sym typeface="Corbel"/>
              </a:defRPr>
            </a:lvl8pPr>
            <a:lvl9pPr marL="0" lvl="8" indent="0" algn="r">
              <a:spcBef>
                <a:spcPts val="0"/>
              </a:spcBef>
              <a:buNone/>
              <a:defRPr sz="1200" b="0" i="0" u="none" strike="noStrike" cap="none">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21"/>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0"/>
          <p:cNvSpPr txBox="1">
            <a:spLocks noGrp="1"/>
          </p:cNvSpPr>
          <p:nvPr>
            <p:ph type="body" idx="1"/>
          </p:nvPr>
        </p:nvSpPr>
        <p:spPr>
          <a:xfrm rot="5400000">
            <a:off x="4060136" y="-859735"/>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3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1"/>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1"/>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3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22"/>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23" name="Google Shape;23;p2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6" name="Google Shape;26;p22"/>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3"/>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30" name="Google Shape;30;p2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4"/>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6" name="Google Shape;36;p24"/>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7" name="Google Shape;37;p2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5"/>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3" name="Google Shape;43;p25"/>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4" name="Google Shape;44;p25"/>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5" name="Google Shape;45;p25"/>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6" name="Google Shape;46;p2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6"/>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8"/>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8"/>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28"/>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2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9"/>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9"/>
          <p:cNvSpPr>
            <a:spLocks noGrp="1"/>
          </p:cNvSpPr>
          <p:nvPr>
            <p:ph type="pic" idx="2"/>
          </p:nvPr>
        </p:nvSpPr>
        <p:spPr>
          <a:xfrm>
            <a:off x="5413248" y="1069847"/>
            <a:ext cx="6099048" cy="4800600"/>
          </a:xfrm>
          <a:prstGeom prst="rect">
            <a:avLst/>
          </a:prstGeom>
          <a:noFill/>
          <a:ln>
            <a:noFill/>
          </a:ln>
        </p:spPr>
        <p:txBody>
          <a:bodyPr spcFirstLastPara="1" wrap="square" lIns="274300" tIns="182875" rIns="91425" bIns="45700" anchor="t" anchorCtr="0">
            <a:normAutofit/>
          </a:bodyPr>
          <a:lstStyle>
            <a:lvl1pPr marR="0" lvl="0" algn="l" rtl="0">
              <a:lnSpc>
                <a:spcPct val="90000"/>
              </a:lnSpc>
              <a:spcBef>
                <a:spcPts val="1400"/>
              </a:spcBef>
              <a:spcAft>
                <a:spcPts val="0"/>
              </a:spcAft>
              <a:buClr>
                <a:schemeClr val="accent1"/>
              </a:buClr>
              <a:buSzPts val="2240"/>
              <a:buFont typeface="Corbel"/>
              <a:buNone/>
              <a:defRPr sz="2800" b="0" i="0" u="none" strike="noStrike" cap="none">
                <a:solidFill>
                  <a:schemeClr val="accent1"/>
                </a:solidFill>
                <a:latin typeface="Corbel"/>
                <a:ea typeface="Corbel"/>
                <a:cs typeface="Corbel"/>
                <a:sym typeface="Corbel"/>
              </a:defRPr>
            </a:lvl1pPr>
            <a:lvl2pPr marR="0" lvl="1" algn="l" rtl="0">
              <a:lnSpc>
                <a:spcPct val="90000"/>
              </a:lnSpc>
              <a:spcBef>
                <a:spcPts val="200"/>
              </a:spcBef>
              <a:spcAft>
                <a:spcPts val="0"/>
              </a:spcAft>
              <a:buClr>
                <a:schemeClr val="accent1"/>
              </a:buClr>
              <a:buSzPts val="2240"/>
              <a:buFont typeface="Corbel"/>
              <a:buNone/>
              <a:defRPr sz="2800" b="0" i="0" u="none" strike="noStrike" cap="none">
                <a:solidFill>
                  <a:schemeClr val="accent1"/>
                </a:solidFill>
                <a:latin typeface="Corbel"/>
                <a:ea typeface="Corbel"/>
                <a:cs typeface="Corbel"/>
                <a:sym typeface="Corbel"/>
              </a:defRPr>
            </a:lvl2pPr>
            <a:lvl3pPr marR="0" lvl="2" algn="l" rtl="0">
              <a:lnSpc>
                <a:spcPct val="90000"/>
              </a:lnSpc>
              <a:spcBef>
                <a:spcPts val="400"/>
              </a:spcBef>
              <a:spcAft>
                <a:spcPts val="0"/>
              </a:spcAft>
              <a:buClr>
                <a:schemeClr val="accent1"/>
              </a:buClr>
              <a:buSzPts val="1920"/>
              <a:buFont typeface="Corbel"/>
              <a:buNone/>
              <a:defRPr sz="2400" b="0" i="0" u="none" strike="noStrike" cap="none">
                <a:solidFill>
                  <a:schemeClr val="accent1"/>
                </a:solidFill>
                <a:latin typeface="Corbel"/>
                <a:ea typeface="Corbel"/>
                <a:cs typeface="Corbel"/>
                <a:sym typeface="Corbel"/>
              </a:defRPr>
            </a:lvl3pPr>
            <a:lvl4pPr marR="0" lvl="3"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4pPr>
            <a:lvl5pPr marR="0" lvl="4"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5pPr>
            <a:lvl6pPr marR="0" lvl="5"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6pPr>
            <a:lvl7pPr marR="0" lvl="6"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7pPr>
            <a:lvl8pPr marR="0" lvl="7" algn="l" rtl="0">
              <a:lnSpc>
                <a:spcPct val="90000"/>
              </a:lnSpc>
              <a:spcBef>
                <a:spcPts val="400"/>
              </a:spcBef>
              <a:spcAft>
                <a:spcPts val="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8pPr>
            <a:lvl9pPr marR="0" lvl="8" algn="l" rtl="0">
              <a:lnSpc>
                <a:spcPct val="90000"/>
              </a:lnSpc>
              <a:spcBef>
                <a:spcPts val="400"/>
              </a:spcBef>
              <a:spcAft>
                <a:spcPts val="400"/>
              </a:spcAft>
              <a:buClr>
                <a:schemeClr val="accent1"/>
              </a:buClr>
              <a:buSzPts val="1600"/>
              <a:buFont typeface="Corbel"/>
              <a:buNone/>
              <a:defRPr sz="2000" b="0" i="0" u="none" strike="noStrike" cap="none">
                <a:solidFill>
                  <a:schemeClr val="accent1"/>
                </a:solidFill>
                <a:latin typeface="Corbel"/>
                <a:ea typeface="Corbel"/>
                <a:cs typeface="Corbel"/>
                <a:sym typeface="Corbel"/>
              </a:defRPr>
            </a:lvl9pPr>
          </a:lstStyle>
          <a:p>
            <a:endParaRPr/>
          </a:p>
        </p:txBody>
      </p:sp>
      <p:sp>
        <p:nvSpPr>
          <p:cNvPr id="68" name="Google Shape;68;p29"/>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2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20"/>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20"/>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20"/>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2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2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2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orbel"/>
                <a:ea typeface="Corbel"/>
                <a:cs typeface="Corbel"/>
                <a:sym typeface="Corbel"/>
              </a:defRPr>
            </a:lvl1pPr>
            <a:lvl2pPr marL="0" marR="0" lvl="1" indent="0" algn="r" rtl="0">
              <a:spcBef>
                <a:spcPts val="0"/>
              </a:spcBef>
              <a:buNone/>
              <a:defRPr sz="1200" b="0" i="0" u="none" strike="noStrike" cap="none">
                <a:solidFill>
                  <a:schemeClr val="accent1"/>
                </a:solidFill>
                <a:latin typeface="Corbel"/>
                <a:ea typeface="Corbel"/>
                <a:cs typeface="Corbel"/>
                <a:sym typeface="Corbel"/>
              </a:defRPr>
            </a:lvl2pPr>
            <a:lvl3pPr marL="0" marR="0" lvl="2" indent="0" algn="r" rtl="0">
              <a:spcBef>
                <a:spcPts val="0"/>
              </a:spcBef>
              <a:buNone/>
              <a:defRPr sz="1200" b="0" i="0" u="none" strike="noStrike" cap="none">
                <a:solidFill>
                  <a:schemeClr val="accent1"/>
                </a:solidFill>
                <a:latin typeface="Corbel"/>
                <a:ea typeface="Corbel"/>
                <a:cs typeface="Corbel"/>
                <a:sym typeface="Corbel"/>
              </a:defRPr>
            </a:lvl3pPr>
            <a:lvl4pPr marL="0" marR="0" lvl="3" indent="0" algn="r" rtl="0">
              <a:spcBef>
                <a:spcPts val="0"/>
              </a:spcBef>
              <a:buNone/>
              <a:defRPr sz="1200" b="0" i="0" u="none" strike="noStrike" cap="none">
                <a:solidFill>
                  <a:schemeClr val="accent1"/>
                </a:solidFill>
                <a:latin typeface="Corbel"/>
                <a:ea typeface="Corbel"/>
                <a:cs typeface="Corbel"/>
                <a:sym typeface="Corbel"/>
              </a:defRPr>
            </a:lvl4pPr>
            <a:lvl5pPr marL="0" marR="0" lvl="4" indent="0" algn="r" rtl="0">
              <a:spcBef>
                <a:spcPts val="0"/>
              </a:spcBef>
              <a:buNone/>
              <a:defRPr sz="1200" b="0" i="0" u="none" strike="noStrike" cap="none">
                <a:solidFill>
                  <a:schemeClr val="accent1"/>
                </a:solidFill>
                <a:latin typeface="Corbel"/>
                <a:ea typeface="Corbel"/>
                <a:cs typeface="Corbel"/>
                <a:sym typeface="Corbel"/>
              </a:defRPr>
            </a:lvl5pPr>
            <a:lvl6pPr marL="0" marR="0" lvl="5" indent="0" algn="r" rtl="0">
              <a:spcBef>
                <a:spcPts val="0"/>
              </a:spcBef>
              <a:buNone/>
              <a:defRPr sz="1200" b="0" i="0" u="none" strike="noStrike" cap="none">
                <a:solidFill>
                  <a:schemeClr val="accent1"/>
                </a:solidFill>
                <a:latin typeface="Corbel"/>
                <a:ea typeface="Corbel"/>
                <a:cs typeface="Corbel"/>
                <a:sym typeface="Corbel"/>
              </a:defRPr>
            </a:lvl6pPr>
            <a:lvl7pPr marL="0" marR="0" lvl="6" indent="0" algn="r" rtl="0">
              <a:spcBef>
                <a:spcPts val="0"/>
              </a:spcBef>
              <a:buNone/>
              <a:defRPr sz="1200" b="0" i="0" u="none" strike="noStrike" cap="none">
                <a:solidFill>
                  <a:schemeClr val="accent1"/>
                </a:solidFill>
                <a:latin typeface="Corbel"/>
                <a:ea typeface="Corbel"/>
                <a:cs typeface="Corbel"/>
                <a:sym typeface="Corbel"/>
              </a:defRPr>
            </a:lvl7pPr>
            <a:lvl8pPr marL="0" marR="0" lvl="7" indent="0" algn="r" rtl="0">
              <a:spcBef>
                <a:spcPts val="0"/>
              </a:spcBef>
              <a:buNone/>
              <a:defRPr sz="1200" b="0" i="0" u="none" strike="noStrike" cap="none">
                <a:solidFill>
                  <a:schemeClr val="accent1"/>
                </a:solidFill>
                <a:latin typeface="Corbel"/>
                <a:ea typeface="Corbel"/>
                <a:cs typeface="Corbel"/>
                <a:sym typeface="Corbel"/>
              </a:defRPr>
            </a:lvl8pPr>
            <a:lvl9pPr marL="0" marR="0" lvl="8" indent="0" algn="r" rtl="0">
              <a:spcBef>
                <a:spcPts val="0"/>
              </a:spcBef>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a:t>IST 263</a:t>
            </a:r>
            <a:endParaRPr/>
          </a:p>
        </p:txBody>
      </p:sp>
      <p:sp>
        <p:nvSpPr>
          <p:cNvPr id="89" name="Google Shape;89;p1"/>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US"/>
              <a:t>JavaScript Part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g9fdf843f3d_0_0"/>
          <p:cNvSpPr txBox="1">
            <a:spLocks noGrp="1"/>
          </p:cNvSpPr>
          <p:nvPr>
            <p:ph type="ctrTitle"/>
          </p:nvPr>
        </p:nvSpPr>
        <p:spPr>
          <a:xfrm>
            <a:off x="1109980" y="882376"/>
            <a:ext cx="9966900" cy="2926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7200"/>
              <a:buFont typeface="Corbel"/>
              <a:buNone/>
            </a:pPr>
            <a:r>
              <a:rPr lang="en-US"/>
              <a:t>Manipulating Nodes</a:t>
            </a:r>
            <a:endParaRPr/>
          </a:p>
        </p:txBody>
      </p:sp>
      <p:sp>
        <p:nvSpPr>
          <p:cNvPr id="113" name="Google Shape;113;g9fdf843f3d_0_0"/>
          <p:cNvSpPr txBox="1">
            <a:spLocks noGrp="1"/>
          </p:cNvSpPr>
          <p:nvPr>
            <p:ph type="subTitle" idx="1"/>
          </p:nvPr>
        </p:nvSpPr>
        <p:spPr>
          <a:xfrm>
            <a:off x="1709530" y="3869634"/>
            <a:ext cx="8767800" cy="1388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descr="A close up&#10;&#10;Description automatically generated">
            <a:extLst>
              <a:ext uri="{FF2B5EF4-FFF2-40B4-BE49-F238E27FC236}">
                <a16:creationId xmlns:a16="http://schemas.microsoft.com/office/drawing/2014/main" id="{5E5A5E2F-6491-4BC7-8449-841A586EDDBA}"/>
              </a:ext>
            </a:extLst>
          </p:cNvPr>
          <p:cNvPicPr>
            <a:picLocks noGrp="1" noChangeAspect="1"/>
          </p:cNvPicPr>
          <p:nvPr>
            <p:ph type="pic" idx="2"/>
          </p:nvPr>
        </p:nvPicPr>
        <p:blipFill rotWithShape="1">
          <a:blip r:embed="rId2">
            <a:alphaModFix amt="17000"/>
          </a:blip>
          <a:srcRect l="7650" r="7650"/>
          <a:stretch/>
        </p:blipFill>
        <p:spPr>
          <a:xfrm>
            <a:off x="-1372" y="16809"/>
            <a:ext cx="15397906" cy="12119539"/>
          </a:xfrm>
          <a:prstGeom prst="rect">
            <a:avLst/>
          </a:prstGeom>
        </p:spPr>
      </p:pic>
      <p:sp>
        <p:nvSpPr>
          <p:cNvPr id="2" name="Title 1">
            <a:extLst>
              <a:ext uri="{FF2B5EF4-FFF2-40B4-BE49-F238E27FC236}">
                <a16:creationId xmlns:a16="http://schemas.microsoft.com/office/drawing/2014/main" id="{08954CC7-89A1-44C5-B4D3-F57566B05F77}"/>
              </a:ext>
            </a:extLst>
          </p:cNvPr>
          <p:cNvSpPr>
            <a:spLocks noGrp="1"/>
          </p:cNvSpPr>
          <p:nvPr>
            <p:ph type="title"/>
          </p:nvPr>
        </p:nvSpPr>
        <p:spPr>
          <a:xfrm>
            <a:off x="216342" y="1097280"/>
            <a:ext cx="11759316" cy="1737360"/>
          </a:xfrm>
        </p:spPr>
        <p:txBody>
          <a:bodyPr/>
          <a:lstStyle/>
          <a:p>
            <a:pPr algn="ctr"/>
            <a:r>
              <a:rPr lang="en-US" dirty="0"/>
              <a:t>How do we change the page dynamically?</a:t>
            </a:r>
          </a:p>
        </p:txBody>
      </p:sp>
    </p:spTree>
    <p:extLst>
      <p:ext uri="{BB962C8B-B14F-4D97-AF65-F5344CB8AC3E}">
        <p14:creationId xmlns:p14="http://schemas.microsoft.com/office/powerpoint/2010/main" val="120179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9fdf843f3d_0_15"/>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lvl="0">
              <a:buSzPts val="4400"/>
            </a:pPr>
            <a:r>
              <a:rPr lang="en-US" dirty="0" err="1"/>
              <a:t>innerHTML</a:t>
            </a:r>
            <a:endParaRPr dirty="0"/>
          </a:p>
        </p:txBody>
      </p:sp>
      <p:sp>
        <p:nvSpPr>
          <p:cNvPr id="119" name="Google Shape;119;g9fdf843f3d_0_15"/>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Autofit/>
          </a:bodyPr>
          <a:lstStyle/>
          <a:p>
            <a:pPr marL="45720" lvl="0" indent="0" algn="l" rtl="0">
              <a:lnSpc>
                <a:spcPct val="90000"/>
              </a:lnSpc>
              <a:spcBef>
                <a:spcPts val="1400"/>
              </a:spcBef>
              <a:spcAft>
                <a:spcPts val="0"/>
              </a:spcAft>
              <a:buSzPts val="4320"/>
              <a:buNone/>
            </a:pPr>
            <a:r>
              <a:rPr lang="en-US" sz="3600" dirty="0"/>
              <a:t>Put your DOM node together with </a:t>
            </a:r>
            <a:r>
              <a:rPr lang="en-US" sz="3600" dirty="0" err="1"/>
              <a:t>innerHTML</a:t>
            </a:r>
            <a:r>
              <a:rPr lang="en-US" sz="3600" dirty="0"/>
              <a:t>:</a:t>
            </a:r>
          </a:p>
          <a:p>
            <a:pPr marL="45720" lvl="0" indent="0" algn="l" rtl="0">
              <a:lnSpc>
                <a:spcPct val="90000"/>
              </a:lnSpc>
              <a:spcBef>
                <a:spcPts val="1400"/>
              </a:spcBef>
              <a:spcAft>
                <a:spcPts val="0"/>
              </a:spcAft>
              <a:buSzPts val="4320"/>
              <a:buNone/>
            </a:pPr>
            <a:endParaRPr lang="en-US" sz="3600" dirty="0"/>
          </a:p>
          <a:p>
            <a:pPr marL="45720" indent="0">
              <a:buSzPts val="4320"/>
              <a:buNone/>
            </a:pPr>
            <a:r>
              <a:rPr lang="en-US" sz="2400" dirty="0" err="1"/>
              <a:t>document.getElementById</a:t>
            </a:r>
            <a:r>
              <a:rPr lang="en-US" sz="2400" dirty="0"/>
              <a:t>("</a:t>
            </a:r>
            <a:r>
              <a:rPr lang="en-US" sz="2400" dirty="0" err="1"/>
              <a:t>myid</a:t>
            </a:r>
            <a:r>
              <a:rPr lang="en-US" sz="2400" dirty="0"/>
              <a:t>").</a:t>
            </a:r>
            <a:r>
              <a:rPr lang="en-US" sz="2400" dirty="0" err="1"/>
              <a:t>innerHTML</a:t>
            </a:r>
            <a:r>
              <a:rPr lang="en-US" sz="2400" dirty="0"/>
              <a:t> = "&lt;p&gt;Hello World&lt;/p&gt;";</a:t>
            </a:r>
          </a:p>
        </p:txBody>
      </p:sp>
      <p:sp>
        <p:nvSpPr>
          <p:cNvPr id="4" name="Right Brace 3">
            <a:extLst>
              <a:ext uri="{FF2B5EF4-FFF2-40B4-BE49-F238E27FC236}">
                <a16:creationId xmlns:a16="http://schemas.microsoft.com/office/drawing/2014/main" id="{3FDD7674-5518-462A-BF4E-37D9A0184BBA}"/>
              </a:ext>
            </a:extLst>
          </p:cNvPr>
          <p:cNvSpPr/>
          <p:nvPr/>
        </p:nvSpPr>
        <p:spPr>
          <a:xfrm rot="5400000">
            <a:off x="3246119" y="2121305"/>
            <a:ext cx="481656" cy="4392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6C677E7B-B204-4DAC-8C11-29789B762602}"/>
              </a:ext>
            </a:extLst>
          </p:cNvPr>
          <p:cNvSpPr/>
          <p:nvPr/>
        </p:nvSpPr>
        <p:spPr>
          <a:xfrm rot="5400000">
            <a:off x="6280133" y="3627461"/>
            <a:ext cx="481656" cy="138013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317D51C7-83F7-4B67-BBE4-B44002DFCEE9}"/>
              </a:ext>
            </a:extLst>
          </p:cNvPr>
          <p:cNvSpPr/>
          <p:nvPr/>
        </p:nvSpPr>
        <p:spPr>
          <a:xfrm rot="5400000">
            <a:off x="8733878" y="3002339"/>
            <a:ext cx="481656" cy="263037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197E13E7-8033-46FA-868F-CBC0D891D48C}"/>
              </a:ext>
            </a:extLst>
          </p:cNvPr>
          <p:cNvSpPr txBox="1"/>
          <p:nvPr/>
        </p:nvSpPr>
        <p:spPr>
          <a:xfrm>
            <a:off x="1990415" y="5019398"/>
            <a:ext cx="2993064" cy="307777"/>
          </a:xfrm>
          <a:prstGeom prst="rect">
            <a:avLst/>
          </a:prstGeom>
          <a:noFill/>
        </p:spPr>
        <p:txBody>
          <a:bodyPr wrap="square" rtlCol="0">
            <a:spAutoFit/>
          </a:bodyPr>
          <a:lstStyle/>
          <a:p>
            <a:pPr algn="ctr"/>
            <a:r>
              <a:rPr lang="en-US" dirty="0"/>
              <a:t>locates element with id="</a:t>
            </a:r>
            <a:r>
              <a:rPr lang="en-US" dirty="0" err="1"/>
              <a:t>myid</a:t>
            </a:r>
            <a:r>
              <a:rPr lang="en-US" dirty="0"/>
              <a:t>"</a:t>
            </a:r>
          </a:p>
        </p:txBody>
      </p:sp>
      <p:sp>
        <p:nvSpPr>
          <p:cNvPr id="8" name="TextBox 7">
            <a:extLst>
              <a:ext uri="{FF2B5EF4-FFF2-40B4-BE49-F238E27FC236}">
                <a16:creationId xmlns:a16="http://schemas.microsoft.com/office/drawing/2014/main" id="{AF5B061B-BA9E-4148-8068-18A08EBF5A42}"/>
              </a:ext>
            </a:extLst>
          </p:cNvPr>
          <p:cNvSpPr txBox="1"/>
          <p:nvPr/>
        </p:nvSpPr>
        <p:spPr>
          <a:xfrm>
            <a:off x="5366797" y="5019399"/>
            <a:ext cx="2308328" cy="307777"/>
          </a:xfrm>
          <a:prstGeom prst="rect">
            <a:avLst/>
          </a:prstGeom>
          <a:noFill/>
        </p:spPr>
        <p:txBody>
          <a:bodyPr wrap="square" rtlCol="0">
            <a:spAutoFit/>
          </a:bodyPr>
          <a:lstStyle/>
          <a:p>
            <a:pPr algn="ctr"/>
            <a:r>
              <a:rPr lang="en-US" dirty="0"/>
              <a:t>what we are changing</a:t>
            </a:r>
          </a:p>
        </p:txBody>
      </p:sp>
      <p:sp>
        <p:nvSpPr>
          <p:cNvPr id="9" name="TextBox 8">
            <a:extLst>
              <a:ext uri="{FF2B5EF4-FFF2-40B4-BE49-F238E27FC236}">
                <a16:creationId xmlns:a16="http://schemas.microsoft.com/office/drawing/2014/main" id="{8F8B0F6C-C2F8-48D2-83B2-2D0246A5CF82}"/>
              </a:ext>
            </a:extLst>
          </p:cNvPr>
          <p:cNvSpPr txBox="1"/>
          <p:nvPr/>
        </p:nvSpPr>
        <p:spPr>
          <a:xfrm>
            <a:off x="7820542" y="5019398"/>
            <a:ext cx="2308328" cy="307777"/>
          </a:xfrm>
          <a:prstGeom prst="rect">
            <a:avLst/>
          </a:prstGeom>
          <a:noFill/>
        </p:spPr>
        <p:txBody>
          <a:bodyPr wrap="square" rtlCol="0">
            <a:spAutoFit/>
          </a:bodyPr>
          <a:lstStyle/>
          <a:p>
            <a:pPr algn="ctr"/>
            <a:r>
              <a:rPr lang="en-US" dirty="0"/>
              <a:t>value after change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9fdf843f3d_0_15"/>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lvl="0">
              <a:buSzPts val="4400"/>
            </a:pPr>
            <a:r>
              <a:rPr lang="en-US" dirty="0" err="1"/>
              <a:t>setAttribute</a:t>
            </a:r>
            <a:r>
              <a:rPr lang="en-US" dirty="0"/>
              <a:t>()</a:t>
            </a:r>
            <a:endParaRPr dirty="0"/>
          </a:p>
        </p:txBody>
      </p:sp>
      <p:sp>
        <p:nvSpPr>
          <p:cNvPr id="4" name="Google Shape;119;g9fdf843f3d_0_15">
            <a:extLst>
              <a:ext uri="{FF2B5EF4-FFF2-40B4-BE49-F238E27FC236}">
                <a16:creationId xmlns:a16="http://schemas.microsoft.com/office/drawing/2014/main" id="{412238F6-DB17-4D29-B0D9-D7051C396347}"/>
              </a:ext>
            </a:extLst>
          </p:cNvPr>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Autofit/>
          </a:bodyPr>
          <a:lstStyle/>
          <a:p>
            <a:pPr marL="45720" lvl="0" indent="0" algn="l" rtl="0">
              <a:lnSpc>
                <a:spcPct val="90000"/>
              </a:lnSpc>
              <a:spcBef>
                <a:spcPts val="1400"/>
              </a:spcBef>
              <a:spcAft>
                <a:spcPts val="0"/>
              </a:spcAft>
              <a:buSzPts val="4320"/>
              <a:buNone/>
            </a:pPr>
            <a:r>
              <a:rPr lang="en-US" sz="3600" dirty="0"/>
              <a:t>Put your DOM node together with </a:t>
            </a:r>
            <a:r>
              <a:rPr lang="en-US" sz="3600" dirty="0" err="1"/>
              <a:t>setAttribute</a:t>
            </a:r>
            <a:r>
              <a:rPr lang="en-US" sz="3600" dirty="0"/>
              <a:t>:</a:t>
            </a:r>
          </a:p>
          <a:p>
            <a:pPr marL="45720" lvl="0" indent="0" algn="l" rtl="0">
              <a:lnSpc>
                <a:spcPct val="90000"/>
              </a:lnSpc>
              <a:spcBef>
                <a:spcPts val="1400"/>
              </a:spcBef>
              <a:spcAft>
                <a:spcPts val="0"/>
              </a:spcAft>
              <a:buSzPts val="4320"/>
              <a:buNone/>
            </a:pPr>
            <a:endParaRPr lang="en-US" sz="3600" dirty="0"/>
          </a:p>
          <a:p>
            <a:pPr marL="45720" indent="0">
              <a:buSzPts val="4320"/>
              <a:buNone/>
            </a:pPr>
            <a:r>
              <a:rPr lang="en-US" sz="2400" dirty="0" err="1"/>
              <a:t>document.getElementById</a:t>
            </a:r>
            <a:r>
              <a:rPr lang="en-US" sz="2400" dirty="0"/>
              <a:t>("</a:t>
            </a:r>
            <a:r>
              <a:rPr lang="en-US" sz="2400" dirty="0" err="1"/>
              <a:t>myid</a:t>
            </a:r>
            <a:r>
              <a:rPr lang="en-US" sz="2400" dirty="0"/>
              <a:t>").</a:t>
            </a:r>
            <a:r>
              <a:rPr lang="en-US" sz="2400" dirty="0" err="1"/>
              <a:t>setAttribute</a:t>
            </a:r>
            <a:r>
              <a:rPr lang="en-US" sz="2400" dirty="0"/>
              <a:t>("src", "lespaul.jpg");</a:t>
            </a:r>
          </a:p>
        </p:txBody>
      </p:sp>
      <p:sp>
        <p:nvSpPr>
          <p:cNvPr id="5" name="Right Brace 4">
            <a:extLst>
              <a:ext uri="{FF2B5EF4-FFF2-40B4-BE49-F238E27FC236}">
                <a16:creationId xmlns:a16="http://schemas.microsoft.com/office/drawing/2014/main" id="{5A574F13-1E33-4A1E-98FE-534805B3E116}"/>
              </a:ext>
            </a:extLst>
          </p:cNvPr>
          <p:cNvSpPr/>
          <p:nvPr/>
        </p:nvSpPr>
        <p:spPr>
          <a:xfrm rot="5400000">
            <a:off x="3246119" y="2121305"/>
            <a:ext cx="481656" cy="4392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6A228DEC-4851-4419-B14B-9B33EB566555}"/>
              </a:ext>
            </a:extLst>
          </p:cNvPr>
          <p:cNvSpPr/>
          <p:nvPr/>
        </p:nvSpPr>
        <p:spPr>
          <a:xfrm rot="5400000">
            <a:off x="6372730" y="3534863"/>
            <a:ext cx="481656" cy="156532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33CF8786-A4BC-41EC-8876-129572D9152C}"/>
              </a:ext>
            </a:extLst>
          </p:cNvPr>
          <p:cNvSpPr/>
          <p:nvPr/>
        </p:nvSpPr>
        <p:spPr>
          <a:xfrm rot="5400000">
            <a:off x="8399674" y="3073249"/>
            <a:ext cx="481656" cy="24885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6B5FA5A-8317-413A-A089-0BD543884703}"/>
              </a:ext>
            </a:extLst>
          </p:cNvPr>
          <p:cNvSpPr txBox="1"/>
          <p:nvPr/>
        </p:nvSpPr>
        <p:spPr>
          <a:xfrm>
            <a:off x="2122789" y="5019399"/>
            <a:ext cx="2728315" cy="307777"/>
          </a:xfrm>
          <a:prstGeom prst="rect">
            <a:avLst/>
          </a:prstGeom>
          <a:noFill/>
        </p:spPr>
        <p:txBody>
          <a:bodyPr wrap="square" rtlCol="0">
            <a:spAutoFit/>
          </a:bodyPr>
          <a:lstStyle/>
          <a:p>
            <a:pPr algn="ctr"/>
            <a:r>
              <a:rPr lang="en-US" dirty="0"/>
              <a:t>locates element with id="</a:t>
            </a:r>
            <a:r>
              <a:rPr lang="en-US" dirty="0" err="1"/>
              <a:t>myid</a:t>
            </a:r>
            <a:r>
              <a:rPr lang="en-US" dirty="0"/>
              <a:t>"</a:t>
            </a:r>
          </a:p>
        </p:txBody>
      </p:sp>
      <p:sp>
        <p:nvSpPr>
          <p:cNvPr id="9" name="TextBox 8">
            <a:extLst>
              <a:ext uri="{FF2B5EF4-FFF2-40B4-BE49-F238E27FC236}">
                <a16:creationId xmlns:a16="http://schemas.microsoft.com/office/drawing/2014/main" id="{78D32838-78D7-4A81-820C-B76A4122673E}"/>
              </a:ext>
            </a:extLst>
          </p:cNvPr>
          <p:cNvSpPr txBox="1"/>
          <p:nvPr/>
        </p:nvSpPr>
        <p:spPr>
          <a:xfrm>
            <a:off x="5366797" y="5019399"/>
            <a:ext cx="2308328" cy="307777"/>
          </a:xfrm>
          <a:prstGeom prst="rect">
            <a:avLst/>
          </a:prstGeom>
          <a:noFill/>
        </p:spPr>
        <p:txBody>
          <a:bodyPr wrap="square" rtlCol="0">
            <a:spAutoFit/>
          </a:bodyPr>
          <a:lstStyle/>
          <a:p>
            <a:pPr algn="ctr"/>
            <a:r>
              <a:rPr lang="en-US" dirty="0"/>
              <a:t>what we are changing</a:t>
            </a:r>
          </a:p>
        </p:txBody>
      </p:sp>
      <p:sp>
        <p:nvSpPr>
          <p:cNvPr id="10" name="TextBox 9">
            <a:extLst>
              <a:ext uri="{FF2B5EF4-FFF2-40B4-BE49-F238E27FC236}">
                <a16:creationId xmlns:a16="http://schemas.microsoft.com/office/drawing/2014/main" id="{B9057023-DFCD-41EC-9129-5B7F41945E64}"/>
              </a:ext>
            </a:extLst>
          </p:cNvPr>
          <p:cNvSpPr txBox="1"/>
          <p:nvPr/>
        </p:nvSpPr>
        <p:spPr>
          <a:xfrm>
            <a:off x="7576452" y="5019399"/>
            <a:ext cx="2308328" cy="523220"/>
          </a:xfrm>
          <a:prstGeom prst="rect">
            <a:avLst/>
          </a:prstGeom>
          <a:noFill/>
        </p:spPr>
        <p:txBody>
          <a:bodyPr wrap="square" rtlCol="0">
            <a:spAutoFit/>
          </a:bodyPr>
          <a:lstStyle/>
          <a:p>
            <a:pPr algn="ctr"/>
            <a:r>
              <a:rPr lang="en-US" dirty="0"/>
              <a:t>attribute name an its </a:t>
            </a:r>
            <a:br>
              <a:rPr lang="en-US" dirty="0"/>
            </a:br>
            <a:r>
              <a:rPr lang="en-US" dirty="0"/>
              <a:t>value after change</a:t>
            </a:r>
          </a:p>
        </p:txBody>
      </p:sp>
    </p:spTree>
    <p:extLst>
      <p:ext uri="{BB962C8B-B14F-4D97-AF65-F5344CB8AC3E}">
        <p14:creationId xmlns:p14="http://schemas.microsoft.com/office/powerpoint/2010/main" val="3382311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g9fdf843f3d_0_15"/>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lvl="0">
              <a:buSzPts val="4400"/>
            </a:pPr>
            <a:r>
              <a:rPr lang="en-US" dirty="0"/>
              <a:t>style</a:t>
            </a:r>
            <a:endParaRPr dirty="0"/>
          </a:p>
        </p:txBody>
      </p:sp>
      <p:sp>
        <p:nvSpPr>
          <p:cNvPr id="4" name="Google Shape;119;g9fdf843f3d_0_15">
            <a:extLst>
              <a:ext uri="{FF2B5EF4-FFF2-40B4-BE49-F238E27FC236}">
                <a16:creationId xmlns:a16="http://schemas.microsoft.com/office/drawing/2014/main" id="{412238F6-DB17-4D29-B0D9-D7051C396347}"/>
              </a:ext>
            </a:extLst>
          </p:cNvPr>
          <p:cNvSpPr txBox="1">
            <a:spLocks noGrp="1"/>
          </p:cNvSpPr>
          <p:nvPr>
            <p:ph type="body" idx="1"/>
          </p:nvPr>
        </p:nvSpPr>
        <p:spPr>
          <a:xfrm>
            <a:off x="1143000" y="2057400"/>
            <a:ext cx="9873000" cy="4038600"/>
          </a:xfrm>
          <a:prstGeom prst="rect">
            <a:avLst/>
          </a:prstGeom>
          <a:noFill/>
          <a:ln>
            <a:noFill/>
          </a:ln>
        </p:spPr>
        <p:txBody>
          <a:bodyPr spcFirstLastPara="1" wrap="square" lIns="91425" tIns="45700" rIns="91425" bIns="45700" anchor="t" anchorCtr="0">
            <a:noAutofit/>
          </a:bodyPr>
          <a:lstStyle/>
          <a:p>
            <a:pPr marL="45720" lvl="0" indent="0" algn="l" rtl="0">
              <a:lnSpc>
                <a:spcPct val="90000"/>
              </a:lnSpc>
              <a:spcBef>
                <a:spcPts val="1400"/>
              </a:spcBef>
              <a:spcAft>
                <a:spcPts val="0"/>
              </a:spcAft>
              <a:buSzPts val="4320"/>
              <a:buNone/>
            </a:pPr>
            <a:r>
              <a:rPr lang="en-US" sz="3600" dirty="0"/>
              <a:t>Put your DOM node together with style:</a:t>
            </a:r>
          </a:p>
          <a:p>
            <a:pPr marL="45720" lvl="0" indent="0" algn="l" rtl="0">
              <a:lnSpc>
                <a:spcPct val="90000"/>
              </a:lnSpc>
              <a:spcBef>
                <a:spcPts val="1400"/>
              </a:spcBef>
              <a:spcAft>
                <a:spcPts val="0"/>
              </a:spcAft>
              <a:buSzPts val="4320"/>
              <a:buNone/>
            </a:pPr>
            <a:endParaRPr lang="en-US" sz="3600" dirty="0"/>
          </a:p>
          <a:p>
            <a:pPr marL="45720" indent="0">
              <a:buSzPts val="4320"/>
              <a:buNone/>
            </a:pPr>
            <a:r>
              <a:rPr lang="en-US" sz="2400" dirty="0" err="1"/>
              <a:t>document.getElementById</a:t>
            </a:r>
            <a:r>
              <a:rPr lang="en-US" sz="2400" dirty="0"/>
              <a:t>("</a:t>
            </a:r>
            <a:r>
              <a:rPr lang="en-US" sz="2400" dirty="0" err="1"/>
              <a:t>myid</a:t>
            </a:r>
            <a:r>
              <a:rPr lang="en-US" sz="2400" dirty="0"/>
              <a:t>").</a:t>
            </a:r>
            <a:r>
              <a:rPr lang="en-US" dirty="0"/>
              <a:t> </a:t>
            </a:r>
            <a:r>
              <a:rPr lang="en-US" dirty="0" err="1"/>
              <a:t>style.color</a:t>
            </a:r>
            <a:r>
              <a:rPr lang="en-US" sz="2400" dirty="0"/>
              <a:t> = "#000000";</a:t>
            </a:r>
          </a:p>
        </p:txBody>
      </p:sp>
      <p:sp>
        <p:nvSpPr>
          <p:cNvPr id="5" name="Right Brace 4">
            <a:extLst>
              <a:ext uri="{FF2B5EF4-FFF2-40B4-BE49-F238E27FC236}">
                <a16:creationId xmlns:a16="http://schemas.microsoft.com/office/drawing/2014/main" id="{5A574F13-1E33-4A1E-98FE-534805B3E116}"/>
              </a:ext>
            </a:extLst>
          </p:cNvPr>
          <p:cNvSpPr/>
          <p:nvPr/>
        </p:nvSpPr>
        <p:spPr>
          <a:xfrm rot="5400000">
            <a:off x="3246119" y="2121305"/>
            <a:ext cx="481656" cy="439244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6A228DEC-4851-4419-B14B-9B33EB566555}"/>
              </a:ext>
            </a:extLst>
          </p:cNvPr>
          <p:cNvSpPr/>
          <p:nvPr/>
        </p:nvSpPr>
        <p:spPr>
          <a:xfrm rot="5400000">
            <a:off x="5929035" y="3978559"/>
            <a:ext cx="481656" cy="677937"/>
          </a:xfrm>
          <a:prstGeom prst="rightBrace">
            <a:avLst>
              <a:gd name="adj1" fmla="val 2515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a:extLst>
              <a:ext uri="{FF2B5EF4-FFF2-40B4-BE49-F238E27FC236}">
                <a16:creationId xmlns:a16="http://schemas.microsoft.com/office/drawing/2014/main" id="{33CF8786-A4BC-41EC-8876-129572D9152C}"/>
              </a:ext>
            </a:extLst>
          </p:cNvPr>
          <p:cNvSpPr/>
          <p:nvPr/>
        </p:nvSpPr>
        <p:spPr>
          <a:xfrm rot="5400000">
            <a:off x="7421613" y="3264230"/>
            <a:ext cx="481656" cy="210659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F6B5FA5A-8317-413A-A089-0BD543884703}"/>
              </a:ext>
            </a:extLst>
          </p:cNvPr>
          <p:cNvSpPr txBox="1"/>
          <p:nvPr/>
        </p:nvSpPr>
        <p:spPr>
          <a:xfrm>
            <a:off x="2064842" y="5019398"/>
            <a:ext cx="2844209" cy="307777"/>
          </a:xfrm>
          <a:prstGeom prst="rect">
            <a:avLst/>
          </a:prstGeom>
          <a:noFill/>
        </p:spPr>
        <p:txBody>
          <a:bodyPr wrap="square" rtlCol="0">
            <a:spAutoFit/>
          </a:bodyPr>
          <a:lstStyle/>
          <a:p>
            <a:pPr algn="ctr"/>
            <a:r>
              <a:rPr lang="en-US" dirty="0"/>
              <a:t>locates element with id="</a:t>
            </a:r>
            <a:r>
              <a:rPr lang="en-US" dirty="0" err="1"/>
              <a:t>myid</a:t>
            </a:r>
            <a:r>
              <a:rPr lang="en-US" dirty="0"/>
              <a:t>"</a:t>
            </a:r>
          </a:p>
        </p:txBody>
      </p:sp>
      <p:sp>
        <p:nvSpPr>
          <p:cNvPr id="9" name="TextBox 8">
            <a:extLst>
              <a:ext uri="{FF2B5EF4-FFF2-40B4-BE49-F238E27FC236}">
                <a16:creationId xmlns:a16="http://schemas.microsoft.com/office/drawing/2014/main" id="{78D32838-78D7-4A81-820C-B76A4122673E}"/>
              </a:ext>
            </a:extLst>
          </p:cNvPr>
          <p:cNvSpPr txBox="1"/>
          <p:nvPr/>
        </p:nvSpPr>
        <p:spPr>
          <a:xfrm>
            <a:off x="5567423" y="5019398"/>
            <a:ext cx="1122744" cy="738664"/>
          </a:xfrm>
          <a:prstGeom prst="rect">
            <a:avLst/>
          </a:prstGeom>
          <a:noFill/>
        </p:spPr>
        <p:txBody>
          <a:bodyPr wrap="square" rtlCol="0">
            <a:spAutoFit/>
          </a:bodyPr>
          <a:lstStyle/>
          <a:p>
            <a:pPr algn="ctr"/>
            <a:r>
              <a:rPr lang="en-US" dirty="0"/>
              <a:t>what we are changing</a:t>
            </a:r>
          </a:p>
        </p:txBody>
      </p:sp>
      <p:sp>
        <p:nvSpPr>
          <p:cNvPr id="10" name="TextBox 9">
            <a:extLst>
              <a:ext uri="{FF2B5EF4-FFF2-40B4-BE49-F238E27FC236}">
                <a16:creationId xmlns:a16="http://schemas.microsoft.com/office/drawing/2014/main" id="{B9057023-DFCD-41EC-9129-5B7F41945E64}"/>
              </a:ext>
            </a:extLst>
          </p:cNvPr>
          <p:cNvSpPr txBox="1"/>
          <p:nvPr/>
        </p:nvSpPr>
        <p:spPr>
          <a:xfrm>
            <a:off x="6690167" y="5011088"/>
            <a:ext cx="2308328" cy="523220"/>
          </a:xfrm>
          <a:prstGeom prst="rect">
            <a:avLst/>
          </a:prstGeom>
          <a:noFill/>
        </p:spPr>
        <p:txBody>
          <a:bodyPr wrap="square" rtlCol="0">
            <a:spAutoFit/>
          </a:bodyPr>
          <a:lstStyle/>
          <a:p>
            <a:pPr algn="ctr"/>
            <a:r>
              <a:rPr lang="en-US" dirty="0"/>
              <a:t>property and value after change</a:t>
            </a:r>
          </a:p>
        </p:txBody>
      </p:sp>
      <p:sp>
        <p:nvSpPr>
          <p:cNvPr id="2" name="TextBox 1">
            <a:extLst>
              <a:ext uri="{FF2B5EF4-FFF2-40B4-BE49-F238E27FC236}">
                <a16:creationId xmlns:a16="http://schemas.microsoft.com/office/drawing/2014/main" id="{ABA584A6-B44F-4677-A6BB-1C8BE821B07A}"/>
              </a:ext>
            </a:extLst>
          </p:cNvPr>
          <p:cNvSpPr txBox="1"/>
          <p:nvPr/>
        </p:nvSpPr>
        <p:spPr>
          <a:xfrm>
            <a:off x="856527" y="5995686"/>
            <a:ext cx="10159473" cy="307777"/>
          </a:xfrm>
          <a:prstGeom prst="rect">
            <a:avLst/>
          </a:prstGeom>
          <a:noFill/>
        </p:spPr>
        <p:txBody>
          <a:bodyPr wrap="square" rtlCol="0">
            <a:spAutoFit/>
          </a:bodyPr>
          <a:lstStyle/>
          <a:p>
            <a:r>
              <a:rPr lang="en-US" dirty="0"/>
              <a:t>Note: CSS properties with hyphens are replaced with camel case so background-color = </a:t>
            </a:r>
            <a:r>
              <a:rPr lang="en-US" dirty="0" err="1"/>
              <a:t>backgroundColor</a:t>
            </a:r>
            <a:r>
              <a:rPr lang="en-US" dirty="0"/>
              <a:t> in JavaScript.</a:t>
            </a:r>
          </a:p>
        </p:txBody>
      </p:sp>
    </p:spTree>
    <p:extLst>
      <p:ext uri="{BB962C8B-B14F-4D97-AF65-F5344CB8AC3E}">
        <p14:creationId xmlns:p14="http://schemas.microsoft.com/office/powerpoint/2010/main" val="1292137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9fdf843f3d_0_5"/>
          <p:cNvSpPr txBox="1">
            <a:spLocks noGrp="1"/>
          </p:cNvSpPr>
          <p:nvPr>
            <p:ph type="ctrTitle"/>
          </p:nvPr>
        </p:nvSpPr>
        <p:spPr>
          <a:xfrm>
            <a:off x="1109980" y="882376"/>
            <a:ext cx="9966900" cy="2926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7200"/>
              <a:buFont typeface="Corbel"/>
              <a:buNone/>
            </a:pPr>
            <a:r>
              <a:rPr lang="en-US" dirty="0"/>
              <a:t>Hamburger Nav</a:t>
            </a:r>
            <a:endParaRPr dirty="0"/>
          </a:p>
        </p:txBody>
      </p:sp>
      <p:sp>
        <p:nvSpPr>
          <p:cNvPr id="125" name="Google Shape;125;g9fdf843f3d_0_5"/>
          <p:cNvSpPr txBox="1">
            <a:spLocks noGrp="1"/>
          </p:cNvSpPr>
          <p:nvPr>
            <p:ph type="subTitle" idx="1"/>
          </p:nvPr>
        </p:nvSpPr>
        <p:spPr>
          <a:xfrm>
            <a:off x="1709530" y="3869634"/>
            <a:ext cx="8767800" cy="1388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400"/>
              <a:buFont typeface="Corbel"/>
              <a:buNone/>
            </a:pPr>
            <a:r>
              <a:rPr lang="en-US" dirty="0"/>
              <a:t>Review Locators</a:t>
            </a:r>
            <a:endParaRPr dirty="0"/>
          </a:p>
        </p:txBody>
      </p:sp>
      <p:graphicFrame>
        <p:nvGraphicFramePr>
          <p:cNvPr id="6" name="Table 4">
            <a:extLst>
              <a:ext uri="{FF2B5EF4-FFF2-40B4-BE49-F238E27FC236}">
                <a16:creationId xmlns:a16="http://schemas.microsoft.com/office/drawing/2014/main" id="{0B20EE13-F83B-493E-AA00-75A223DDC46E}"/>
              </a:ext>
            </a:extLst>
          </p:cNvPr>
          <p:cNvGraphicFramePr>
            <a:graphicFrameLocks noGrp="1"/>
          </p:cNvGraphicFramePr>
          <p:nvPr>
            <p:extLst>
              <p:ext uri="{D42A27DB-BD31-4B8C-83A1-F6EECF244321}">
                <p14:modId xmlns:p14="http://schemas.microsoft.com/office/powerpoint/2010/main" val="3003139891"/>
              </p:ext>
            </p:extLst>
          </p:nvPr>
        </p:nvGraphicFramePr>
        <p:xfrm>
          <a:off x="1143000" y="1965959"/>
          <a:ext cx="9906001" cy="2265372"/>
        </p:xfrm>
        <a:graphic>
          <a:graphicData uri="http://schemas.openxmlformats.org/drawingml/2006/table">
            <a:tbl>
              <a:tblPr firstRow="1" bandRow="1">
                <a:tableStyleId>{5C22544A-7EE6-4342-B048-85BDC9FD1C3A}</a:tableStyleId>
              </a:tblPr>
              <a:tblGrid>
                <a:gridCol w="2014870">
                  <a:extLst>
                    <a:ext uri="{9D8B030D-6E8A-4147-A177-3AD203B41FA5}">
                      <a16:colId xmlns:a16="http://schemas.microsoft.com/office/drawing/2014/main" val="3974367647"/>
                    </a:ext>
                  </a:extLst>
                </a:gridCol>
                <a:gridCol w="4104167">
                  <a:extLst>
                    <a:ext uri="{9D8B030D-6E8A-4147-A177-3AD203B41FA5}">
                      <a16:colId xmlns:a16="http://schemas.microsoft.com/office/drawing/2014/main" val="1782500040"/>
                    </a:ext>
                  </a:extLst>
                </a:gridCol>
                <a:gridCol w="3786964">
                  <a:extLst>
                    <a:ext uri="{9D8B030D-6E8A-4147-A177-3AD203B41FA5}">
                      <a16:colId xmlns:a16="http://schemas.microsoft.com/office/drawing/2014/main" val="2584974943"/>
                    </a:ext>
                  </a:extLst>
                </a:gridCol>
              </a:tblGrid>
              <a:tr h="755124">
                <a:tc>
                  <a:txBody>
                    <a:bodyPr/>
                    <a:lstStyle/>
                    <a:p>
                      <a:pPr algn="ctr"/>
                      <a:r>
                        <a:rPr lang="en-US" dirty="0"/>
                        <a:t>Searching for?</a:t>
                      </a:r>
                    </a:p>
                  </a:txBody>
                  <a:tcPr anchor="ctr"/>
                </a:tc>
                <a:tc>
                  <a:txBody>
                    <a:bodyPr/>
                    <a:lstStyle/>
                    <a:p>
                      <a:pPr algn="ctr"/>
                      <a:r>
                        <a:rPr lang="en-US" dirty="0"/>
                        <a:t>How do you find that?</a:t>
                      </a:r>
                    </a:p>
                  </a:txBody>
                  <a:tcPr anchor="ctr"/>
                </a:tc>
                <a:tc>
                  <a:txBody>
                    <a:bodyPr/>
                    <a:lstStyle/>
                    <a:p>
                      <a:pPr algn="ctr"/>
                      <a:r>
                        <a:rPr lang="en-US" dirty="0"/>
                        <a:t>What it locates</a:t>
                      </a:r>
                    </a:p>
                  </a:txBody>
                  <a:tcPr anchor="ctr"/>
                </a:tc>
                <a:extLst>
                  <a:ext uri="{0D108BD9-81ED-4DB2-BD59-A6C34878D82A}">
                    <a16:rowId xmlns:a16="http://schemas.microsoft.com/office/drawing/2014/main" val="767180519"/>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t>document.getElementById</a:t>
                      </a:r>
                      <a:r>
                        <a:rPr lang="en-US" sz="1000" dirty="0"/>
                        <a:t>("</a:t>
                      </a:r>
                      <a:r>
                        <a:rPr lang="en-US" sz="1000" dirty="0" err="1"/>
                        <a:t>myid</a:t>
                      </a:r>
                      <a:r>
                        <a:rPr lang="en-US" sz="1000" dirty="0"/>
                        <a:t>").</a:t>
                      </a:r>
                      <a:r>
                        <a:rPr lang="en-US" sz="1000" dirty="0" err="1"/>
                        <a:t>style.getPropertyValue</a:t>
                      </a:r>
                      <a:r>
                        <a:rPr lang="en-US" sz="1000" dirty="0"/>
                        <a:t>("width")</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The value of the </a:t>
                      </a:r>
                      <a:r>
                        <a:rPr lang="en-US" dirty="0" err="1"/>
                        <a:t>css</a:t>
                      </a:r>
                      <a:r>
                        <a:rPr lang="en-US" dirty="0"/>
                        <a:t> width property for an element with the id of </a:t>
                      </a:r>
                      <a:r>
                        <a:rPr lang="en-US" dirty="0" err="1"/>
                        <a:t>myid</a:t>
                      </a:r>
                      <a:r>
                        <a:rPr lang="en-US" dirty="0"/>
                        <a:t>.</a:t>
                      </a:r>
                    </a:p>
                  </a:txBody>
                  <a:tcPr anchor="ctr"/>
                </a:tc>
                <a:extLst>
                  <a:ext uri="{0D108BD9-81ED-4DB2-BD59-A6C34878D82A}">
                    <a16:rowId xmlns:a16="http://schemas.microsoft.com/office/drawing/2014/main" val="2908591058"/>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chemeClr val="dk1"/>
                          </a:solidFill>
                          <a:effectLst/>
                          <a:latin typeface="+mn-lt"/>
                          <a:ea typeface="+mn-ea"/>
                          <a:cs typeface="+mn-cs"/>
                          <a:sym typeface="Arial"/>
                        </a:rPr>
                        <a:t>document.getElementById</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navlinks</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style.display</a:t>
                      </a:r>
                      <a:endParaRPr lang="en-US" sz="1400" b="0" i="0" u="none" strike="noStrike" cap="none" dirty="0">
                        <a:solidFill>
                          <a:schemeClr val="dk1"/>
                        </a:solidFill>
                        <a:effectLst/>
                        <a:latin typeface="+mn-lt"/>
                        <a:ea typeface="+mn-ea"/>
                        <a:cs typeface="+mn-cs"/>
                        <a:sym typeface="Arial"/>
                      </a:endParaRP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Allows you to change the CSS</a:t>
                      </a:r>
                      <a:br>
                        <a:rPr lang="en-US" dirty="0"/>
                      </a:br>
                      <a:r>
                        <a:rPr lang="en-US" dirty="0"/>
                        <a:t>property value</a:t>
                      </a:r>
                    </a:p>
                  </a:txBody>
                  <a:tcPr anchor="ctr"/>
                </a:tc>
                <a:extLst>
                  <a:ext uri="{0D108BD9-81ED-4DB2-BD59-A6C34878D82A}">
                    <a16:rowId xmlns:a16="http://schemas.microsoft.com/office/drawing/2014/main" val="39670829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g9fdf843f3d_0_5"/>
          <p:cNvSpPr txBox="1">
            <a:spLocks noGrp="1"/>
          </p:cNvSpPr>
          <p:nvPr>
            <p:ph type="ctrTitle"/>
          </p:nvPr>
        </p:nvSpPr>
        <p:spPr>
          <a:xfrm>
            <a:off x="1109980" y="882376"/>
            <a:ext cx="9966900" cy="2926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7200"/>
              <a:buFont typeface="Corbel"/>
              <a:buNone/>
            </a:pPr>
            <a:r>
              <a:rPr lang="en-US" dirty="0"/>
              <a:t>Participation</a:t>
            </a:r>
            <a:endParaRPr dirty="0"/>
          </a:p>
        </p:txBody>
      </p:sp>
      <p:sp>
        <p:nvSpPr>
          <p:cNvPr id="125" name="Google Shape;125;g9fdf843f3d_0_5"/>
          <p:cNvSpPr txBox="1">
            <a:spLocks noGrp="1"/>
          </p:cNvSpPr>
          <p:nvPr>
            <p:ph type="subTitle" idx="1"/>
          </p:nvPr>
        </p:nvSpPr>
        <p:spPr>
          <a:xfrm>
            <a:off x="1709530" y="3869634"/>
            <a:ext cx="8767800" cy="13881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1760"/>
              <a:buNone/>
            </a:pPr>
            <a:endParaRPr/>
          </a:p>
        </p:txBody>
      </p:sp>
    </p:spTree>
    <p:extLst>
      <p:ext uri="{BB962C8B-B14F-4D97-AF65-F5344CB8AC3E}">
        <p14:creationId xmlns:p14="http://schemas.microsoft.com/office/powerpoint/2010/main" val="4265223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6515D8-461B-44F0-8CCD-F2032F976F69}"/>
              </a:ext>
            </a:extLst>
          </p:cNvPr>
          <p:cNvSpPr>
            <a:spLocks noGrp="1"/>
          </p:cNvSpPr>
          <p:nvPr>
            <p:ph type="title"/>
          </p:nvPr>
        </p:nvSpPr>
        <p:spPr/>
        <p:txBody>
          <a:bodyPr/>
          <a:lstStyle/>
          <a:p>
            <a:r>
              <a:rPr lang="en-US" dirty="0"/>
              <a:t>Participation 12</a:t>
            </a:r>
          </a:p>
        </p:txBody>
      </p:sp>
      <p:sp>
        <p:nvSpPr>
          <p:cNvPr id="5" name="Text Placeholder 4">
            <a:extLst>
              <a:ext uri="{FF2B5EF4-FFF2-40B4-BE49-F238E27FC236}">
                <a16:creationId xmlns:a16="http://schemas.microsoft.com/office/drawing/2014/main" id="{A312B98C-970A-48B0-28D0-6241270145A1}"/>
              </a:ext>
            </a:extLst>
          </p:cNvPr>
          <p:cNvSpPr>
            <a:spLocks noGrp="1"/>
          </p:cNvSpPr>
          <p:nvPr>
            <p:ph type="body" idx="1"/>
          </p:nvPr>
        </p:nvSpPr>
        <p:spPr/>
        <p:txBody>
          <a:bodyPr>
            <a:noAutofit/>
          </a:bodyPr>
          <a:lstStyle/>
          <a:p>
            <a:r>
              <a:rPr lang="en-US" sz="2800" dirty="0"/>
              <a:t>Create a new page</a:t>
            </a:r>
          </a:p>
          <a:p>
            <a:r>
              <a:rPr lang="en-US" sz="2800" dirty="0"/>
              <a:t>Use a div tag</a:t>
            </a:r>
          </a:p>
          <a:p>
            <a:r>
              <a:rPr lang="en-US" sz="2800" dirty="0"/>
              <a:t>Write “Syracuse University” inside</a:t>
            </a:r>
          </a:p>
          <a:p>
            <a:r>
              <a:rPr lang="en-US" sz="2800" dirty="0"/>
              <a:t>When clicked change the text to “Orange Nation” and Change text color to orange</a:t>
            </a:r>
          </a:p>
          <a:p>
            <a:endParaRPr lang="en-US" sz="2800" dirty="0"/>
          </a:p>
          <a:p>
            <a:r>
              <a:rPr lang="en-US" sz="2800" dirty="0"/>
              <a:t>Upload Code </a:t>
            </a:r>
            <a:r>
              <a:rPr lang="en-US" sz="2800"/>
              <a:t>to Participation 12</a:t>
            </a:r>
            <a:endParaRPr lang="en-US" sz="2800" dirty="0"/>
          </a:p>
        </p:txBody>
      </p:sp>
    </p:spTree>
    <p:extLst>
      <p:ext uri="{BB962C8B-B14F-4D97-AF65-F5344CB8AC3E}">
        <p14:creationId xmlns:p14="http://schemas.microsoft.com/office/powerpoint/2010/main" val="151568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chemeClr val="accent1"/>
              </a:buClr>
              <a:buSzPts val="7200"/>
              <a:buFont typeface="Corbel"/>
              <a:buNone/>
            </a:pPr>
            <a:r>
              <a:rPr lang="en-US"/>
              <a:t>AGENDA</a:t>
            </a:r>
            <a:endParaRPr/>
          </a:p>
        </p:txBody>
      </p:sp>
      <p:sp>
        <p:nvSpPr>
          <p:cNvPr id="95" name="Google Shape;95;p2"/>
          <p:cNvSpPr txBox="1">
            <a:spLocks noGrp="1"/>
          </p:cNvSpPr>
          <p:nvPr>
            <p:ph type="body" idx="1"/>
          </p:nvPr>
        </p:nvSpPr>
        <p:spPr>
          <a:xfrm>
            <a:off x="1709928" y="4154520"/>
            <a:ext cx="8769096" cy="2276760"/>
          </a:xfrm>
          <a:prstGeom prst="rect">
            <a:avLst/>
          </a:prstGeom>
          <a:noFill/>
          <a:ln>
            <a:noFill/>
          </a:ln>
        </p:spPr>
        <p:txBody>
          <a:bodyPr spcFirstLastPara="1" wrap="square" lIns="91425" tIns="45700" rIns="91425" bIns="45700" anchor="t" anchorCtr="0">
            <a:normAutofit/>
          </a:bodyPr>
          <a:lstStyle/>
          <a:p>
            <a:pPr marL="0" lvl="0" indent="0" algn="ctr" rtl="0">
              <a:lnSpc>
                <a:spcPct val="70000"/>
              </a:lnSpc>
              <a:spcBef>
                <a:spcPts val="1400"/>
              </a:spcBef>
              <a:spcAft>
                <a:spcPts val="0"/>
              </a:spcAft>
              <a:buSzPts val="1496"/>
              <a:buNone/>
            </a:pPr>
            <a:r>
              <a:rPr lang="en-US" sz="1870" dirty="0"/>
              <a:t>Project Milestone 6 – First Draft</a:t>
            </a:r>
          </a:p>
          <a:p>
            <a:pPr marL="0" lvl="0" indent="0" algn="ctr" rtl="0">
              <a:lnSpc>
                <a:spcPct val="70000"/>
              </a:lnSpc>
              <a:spcBef>
                <a:spcPts val="1400"/>
              </a:spcBef>
              <a:spcAft>
                <a:spcPts val="0"/>
              </a:spcAft>
              <a:buSzPts val="1496"/>
              <a:buNone/>
            </a:pPr>
            <a:r>
              <a:rPr lang="en-US" sz="1870" dirty="0"/>
              <a:t>DOM</a:t>
            </a:r>
            <a:endParaRPr sz="1870" dirty="0"/>
          </a:p>
          <a:p>
            <a:pPr marL="0" lvl="0" indent="0" algn="ctr" rtl="0">
              <a:lnSpc>
                <a:spcPct val="70000"/>
              </a:lnSpc>
              <a:spcBef>
                <a:spcPts val="1400"/>
              </a:spcBef>
              <a:spcAft>
                <a:spcPts val="0"/>
              </a:spcAft>
              <a:buSzPts val="1496"/>
              <a:buNone/>
            </a:pPr>
            <a:r>
              <a:rPr lang="en-US" sz="1870" dirty="0"/>
              <a:t>Access DOM Nodes</a:t>
            </a:r>
          </a:p>
          <a:p>
            <a:pPr marL="0" indent="0">
              <a:lnSpc>
                <a:spcPct val="70000"/>
              </a:lnSpc>
              <a:buSzPts val="1496"/>
            </a:pPr>
            <a:r>
              <a:rPr lang="en-US" sz="1870" dirty="0"/>
              <a:t>Manipulating Nodes</a:t>
            </a:r>
            <a:endParaRPr sz="1870" dirty="0"/>
          </a:p>
          <a:p>
            <a:pPr marL="0" lvl="0" indent="0" algn="ctr" rtl="0">
              <a:lnSpc>
                <a:spcPct val="70000"/>
              </a:lnSpc>
              <a:spcBef>
                <a:spcPts val="1400"/>
              </a:spcBef>
              <a:spcAft>
                <a:spcPts val="0"/>
              </a:spcAft>
              <a:buSzPts val="1496"/>
              <a:buNone/>
            </a:pPr>
            <a:r>
              <a:rPr lang="en-US" sz="1870" dirty="0"/>
              <a:t>Hamburger Menu</a:t>
            </a:r>
            <a:endParaRPr sz="1870" dirty="0"/>
          </a:p>
          <a:p>
            <a:pPr marL="0" lvl="0" indent="0" algn="ctr" rtl="0">
              <a:lnSpc>
                <a:spcPct val="70000"/>
              </a:lnSpc>
              <a:spcBef>
                <a:spcPts val="1400"/>
              </a:spcBef>
              <a:spcAft>
                <a:spcPts val="0"/>
              </a:spcAft>
              <a:buSzPts val="1496"/>
              <a:buNone/>
            </a:pPr>
            <a:endParaRPr sz="187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a:t>DOM</a:t>
            </a:r>
            <a:endParaRPr/>
          </a:p>
        </p:txBody>
      </p:sp>
      <p:sp>
        <p:nvSpPr>
          <p:cNvPr id="101" name="Google Shape;101;p3"/>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2" name="Picture 1">
            <a:extLst>
              <a:ext uri="{FF2B5EF4-FFF2-40B4-BE49-F238E27FC236}">
                <a16:creationId xmlns:a16="http://schemas.microsoft.com/office/drawing/2014/main" id="{B7FA5239-38C5-4291-BB99-C872C61E916C}"/>
              </a:ext>
            </a:extLst>
          </p:cNvPr>
          <p:cNvPicPr>
            <a:picLocks noChangeAspect="1"/>
          </p:cNvPicPr>
          <p:nvPr/>
        </p:nvPicPr>
        <p:blipFill>
          <a:blip r:embed="rId3"/>
          <a:stretch>
            <a:fillRect/>
          </a:stretch>
        </p:blipFill>
        <p:spPr>
          <a:xfrm>
            <a:off x="241652" y="2307263"/>
            <a:ext cx="5318051" cy="3364481"/>
          </a:xfrm>
          <a:prstGeom prst="rect">
            <a:avLst/>
          </a:prstGeom>
        </p:spPr>
      </p:pic>
      <p:sp>
        <p:nvSpPr>
          <p:cNvPr id="106" name="Google Shape;106;g9fdf843f3d_0_10"/>
          <p:cNvSpPr txBox="1">
            <a:spLocks noGrp="1"/>
          </p:cNvSpPr>
          <p:nvPr>
            <p:ph type="title"/>
          </p:nvPr>
        </p:nvSpPr>
        <p:spPr>
          <a:xfrm>
            <a:off x="1143000" y="609600"/>
            <a:ext cx="9875400" cy="13563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accent1"/>
              </a:buClr>
              <a:buSzPts val="4400"/>
              <a:buFont typeface="Corbel"/>
              <a:buNone/>
            </a:pPr>
            <a:r>
              <a:rPr lang="en-US" dirty="0"/>
              <a:t>Reviewing the DOM </a:t>
            </a:r>
            <a:br>
              <a:rPr lang="en-US" dirty="0"/>
            </a:br>
            <a:r>
              <a:rPr lang="en-US" dirty="0"/>
              <a:t>(Document Object Model)</a:t>
            </a:r>
            <a:endParaRPr dirty="0"/>
          </a:p>
        </p:txBody>
      </p:sp>
      <p:pic>
        <p:nvPicPr>
          <p:cNvPr id="3" name="Picture 2">
            <a:extLst>
              <a:ext uri="{FF2B5EF4-FFF2-40B4-BE49-F238E27FC236}">
                <a16:creationId xmlns:a16="http://schemas.microsoft.com/office/drawing/2014/main" id="{8F631264-E2AB-4335-BF24-AB136456DB31}"/>
              </a:ext>
            </a:extLst>
          </p:cNvPr>
          <p:cNvPicPr>
            <a:picLocks noChangeAspect="1"/>
          </p:cNvPicPr>
          <p:nvPr/>
        </p:nvPicPr>
        <p:blipFill>
          <a:blip r:embed="rId4"/>
          <a:stretch>
            <a:fillRect/>
          </a:stretch>
        </p:blipFill>
        <p:spPr>
          <a:xfrm>
            <a:off x="5977823" y="2307264"/>
            <a:ext cx="5832633" cy="33644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A864E-C96D-4422-AFD3-223A596621B3}"/>
              </a:ext>
            </a:extLst>
          </p:cNvPr>
          <p:cNvSpPr>
            <a:spLocks noGrp="1"/>
          </p:cNvSpPr>
          <p:nvPr>
            <p:ph type="title"/>
          </p:nvPr>
        </p:nvSpPr>
        <p:spPr/>
        <p:txBody>
          <a:bodyPr/>
          <a:lstStyle/>
          <a:p>
            <a:r>
              <a:rPr lang="en-US" dirty="0"/>
              <a:t>What is a node?</a:t>
            </a:r>
          </a:p>
        </p:txBody>
      </p:sp>
      <p:sp>
        <p:nvSpPr>
          <p:cNvPr id="3" name="Text Placeholder 2">
            <a:extLst>
              <a:ext uri="{FF2B5EF4-FFF2-40B4-BE49-F238E27FC236}">
                <a16:creationId xmlns:a16="http://schemas.microsoft.com/office/drawing/2014/main" id="{C073CD1B-D267-4C5B-9CB1-9032E51A9C0E}"/>
              </a:ext>
            </a:extLst>
          </p:cNvPr>
          <p:cNvSpPr>
            <a:spLocks noGrp="1"/>
          </p:cNvSpPr>
          <p:nvPr>
            <p:ph type="body" idx="1"/>
          </p:nvPr>
        </p:nvSpPr>
        <p:spPr/>
        <p:txBody>
          <a:bodyPr/>
          <a:lstStyle/>
          <a:p>
            <a:r>
              <a:rPr lang="en-US" dirty="0"/>
              <a:t>Each element on the page is referred to as a node.</a:t>
            </a:r>
          </a:p>
          <a:p>
            <a:r>
              <a:rPr lang="en-US" dirty="0"/>
              <a:t>The attributes inside the tags are nodes.</a:t>
            </a:r>
          </a:p>
          <a:p>
            <a:r>
              <a:rPr lang="en-US" dirty="0"/>
              <a:t>Content inside the elements are nodes.</a:t>
            </a:r>
          </a:p>
          <a:p>
            <a:endParaRPr lang="en-US" dirty="0"/>
          </a:p>
          <a:p>
            <a:pPr marL="137160" indent="0">
              <a:buNone/>
            </a:pPr>
            <a:r>
              <a:rPr lang="en-US" dirty="0"/>
              <a:t>We can use these nodes to change things and make our pages dynamic.</a:t>
            </a:r>
          </a:p>
        </p:txBody>
      </p:sp>
    </p:spTree>
    <p:extLst>
      <p:ext uri="{BB962C8B-B14F-4D97-AF65-F5344CB8AC3E}">
        <p14:creationId xmlns:p14="http://schemas.microsoft.com/office/powerpoint/2010/main" val="2333870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FFFFFF"/>
              </a:buClr>
              <a:buSzPts val="7200"/>
              <a:buFont typeface="Corbel"/>
              <a:buNone/>
            </a:pPr>
            <a:r>
              <a:rPr lang="en-US" dirty="0"/>
              <a:t>Accessing DOM Nodes</a:t>
            </a:r>
            <a:endParaRPr dirty="0"/>
          </a:p>
        </p:txBody>
      </p:sp>
      <p:sp>
        <p:nvSpPr>
          <p:cNvPr id="101" name="Google Shape;101;p3"/>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endParaRPr/>
          </a:p>
        </p:txBody>
      </p:sp>
    </p:spTree>
    <p:extLst>
      <p:ext uri="{BB962C8B-B14F-4D97-AF65-F5344CB8AC3E}">
        <p14:creationId xmlns:p14="http://schemas.microsoft.com/office/powerpoint/2010/main" val="2384780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20EE8D-0856-45B8-9FA5-D05512EF623E}"/>
              </a:ext>
            </a:extLst>
          </p:cNvPr>
          <p:cNvSpPr>
            <a:spLocks noGrp="1"/>
          </p:cNvSpPr>
          <p:nvPr>
            <p:ph type="title"/>
          </p:nvPr>
        </p:nvSpPr>
        <p:spPr/>
        <p:txBody>
          <a:bodyPr/>
          <a:lstStyle/>
          <a:p>
            <a:r>
              <a:rPr lang="en-US" dirty="0"/>
              <a:t>document</a:t>
            </a:r>
          </a:p>
        </p:txBody>
      </p:sp>
      <p:sp>
        <p:nvSpPr>
          <p:cNvPr id="5" name="Text Placeholder 4">
            <a:extLst>
              <a:ext uri="{FF2B5EF4-FFF2-40B4-BE49-F238E27FC236}">
                <a16:creationId xmlns:a16="http://schemas.microsoft.com/office/drawing/2014/main" id="{5EE52E15-CA2C-4924-895D-9C57D99AF6F5}"/>
              </a:ext>
            </a:extLst>
          </p:cNvPr>
          <p:cNvSpPr>
            <a:spLocks noGrp="1"/>
          </p:cNvSpPr>
          <p:nvPr>
            <p:ph type="body" idx="1"/>
          </p:nvPr>
        </p:nvSpPr>
        <p:spPr/>
        <p:txBody>
          <a:bodyPr/>
          <a:lstStyle/>
          <a:p>
            <a:r>
              <a:rPr lang="en-US" dirty="0"/>
              <a:t>In JavaScript “document” identifies the web page.  When you are identifying an object on the page you start with document.  After that you can chain together different methods in JavaScript to select nodes.</a:t>
            </a:r>
          </a:p>
        </p:txBody>
      </p:sp>
    </p:spTree>
    <p:extLst>
      <p:ext uri="{BB962C8B-B14F-4D97-AF65-F5344CB8AC3E}">
        <p14:creationId xmlns:p14="http://schemas.microsoft.com/office/powerpoint/2010/main" val="3185244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8283-118A-4458-9A1F-B39F403456DA}"/>
              </a:ext>
            </a:extLst>
          </p:cNvPr>
          <p:cNvSpPr>
            <a:spLocks noGrp="1"/>
          </p:cNvSpPr>
          <p:nvPr>
            <p:ph type="title"/>
          </p:nvPr>
        </p:nvSpPr>
        <p:spPr/>
        <p:txBody>
          <a:bodyPr/>
          <a:lstStyle/>
          <a:p>
            <a:r>
              <a:rPr lang="en-US" dirty="0"/>
              <a:t>DOM Node Locations</a:t>
            </a:r>
          </a:p>
        </p:txBody>
      </p:sp>
      <p:sp>
        <p:nvSpPr>
          <p:cNvPr id="3" name="Text Placeholder 2">
            <a:extLst>
              <a:ext uri="{FF2B5EF4-FFF2-40B4-BE49-F238E27FC236}">
                <a16:creationId xmlns:a16="http://schemas.microsoft.com/office/drawing/2014/main" id="{859C36A3-1CE3-48FB-88E1-3A5610B7444C}"/>
              </a:ext>
            </a:extLst>
          </p:cNvPr>
          <p:cNvSpPr>
            <a:spLocks noGrp="1"/>
          </p:cNvSpPr>
          <p:nvPr>
            <p:ph type="body" idx="1"/>
          </p:nvPr>
        </p:nvSpPr>
        <p:spPr/>
        <p:txBody>
          <a:bodyPr>
            <a:normAutofit/>
          </a:bodyPr>
          <a:lstStyle/>
          <a:p>
            <a:pPr marL="137160" indent="0" algn="ctr">
              <a:buNone/>
            </a:pPr>
            <a:r>
              <a:rPr lang="en-US" sz="4400" dirty="0" err="1"/>
              <a:t>document.getElementById</a:t>
            </a:r>
            <a:r>
              <a:rPr lang="en-US" sz="4400" dirty="0"/>
              <a:t>("messages")</a:t>
            </a:r>
          </a:p>
        </p:txBody>
      </p:sp>
      <p:sp>
        <p:nvSpPr>
          <p:cNvPr id="4" name="Right Brace 3">
            <a:extLst>
              <a:ext uri="{FF2B5EF4-FFF2-40B4-BE49-F238E27FC236}">
                <a16:creationId xmlns:a16="http://schemas.microsoft.com/office/drawing/2014/main" id="{C451202A-DFD8-44CE-B273-A2DF500A9FC7}"/>
              </a:ext>
            </a:extLst>
          </p:cNvPr>
          <p:cNvSpPr/>
          <p:nvPr/>
        </p:nvSpPr>
        <p:spPr>
          <a:xfrm rot="5400000">
            <a:off x="2400830" y="2034010"/>
            <a:ext cx="481656" cy="230832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Right Brace 4">
            <a:extLst>
              <a:ext uri="{FF2B5EF4-FFF2-40B4-BE49-F238E27FC236}">
                <a16:creationId xmlns:a16="http://schemas.microsoft.com/office/drawing/2014/main" id="{2FE1B425-53E7-4C3F-BBF8-0EA4A0167042}"/>
              </a:ext>
            </a:extLst>
          </p:cNvPr>
          <p:cNvSpPr/>
          <p:nvPr/>
        </p:nvSpPr>
        <p:spPr>
          <a:xfrm rot="5400000">
            <a:off x="5650849" y="1328714"/>
            <a:ext cx="481656" cy="371891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C06740A6-B90B-4410-8FB4-C9F86FBE6A8B}"/>
              </a:ext>
            </a:extLst>
          </p:cNvPr>
          <p:cNvSpPr/>
          <p:nvPr/>
        </p:nvSpPr>
        <p:spPr>
          <a:xfrm rot="5400000">
            <a:off x="9041395" y="1765889"/>
            <a:ext cx="481656" cy="28445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9553B9A9-0D30-4A1E-8FB3-F107D8457ABB}"/>
              </a:ext>
            </a:extLst>
          </p:cNvPr>
          <p:cNvSpPr txBox="1"/>
          <p:nvPr/>
        </p:nvSpPr>
        <p:spPr>
          <a:xfrm>
            <a:off x="1487494" y="3646401"/>
            <a:ext cx="2308328" cy="307777"/>
          </a:xfrm>
          <a:prstGeom prst="rect">
            <a:avLst/>
          </a:prstGeom>
          <a:noFill/>
        </p:spPr>
        <p:txBody>
          <a:bodyPr wrap="square" rtlCol="0">
            <a:spAutoFit/>
          </a:bodyPr>
          <a:lstStyle/>
          <a:p>
            <a:pPr algn="ctr"/>
            <a:r>
              <a:rPr lang="en-US" dirty="0"/>
              <a:t>refers to whole web page</a:t>
            </a:r>
          </a:p>
        </p:txBody>
      </p:sp>
      <p:sp>
        <p:nvSpPr>
          <p:cNvPr id="8" name="TextBox 7">
            <a:extLst>
              <a:ext uri="{FF2B5EF4-FFF2-40B4-BE49-F238E27FC236}">
                <a16:creationId xmlns:a16="http://schemas.microsoft.com/office/drawing/2014/main" id="{12F53CF9-ABBB-48CE-B365-9B8672787601}"/>
              </a:ext>
            </a:extLst>
          </p:cNvPr>
          <p:cNvSpPr txBox="1"/>
          <p:nvPr/>
        </p:nvSpPr>
        <p:spPr>
          <a:xfrm>
            <a:off x="4032219" y="3653489"/>
            <a:ext cx="3718916" cy="307777"/>
          </a:xfrm>
          <a:prstGeom prst="rect">
            <a:avLst/>
          </a:prstGeom>
          <a:noFill/>
        </p:spPr>
        <p:txBody>
          <a:bodyPr wrap="square" rtlCol="0">
            <a:spAutoFit/>
          </a:bodyPr>
          <a:lstStyle/>
          <a:p>
            <a:pPr algn="ctr"/>
            <a:r>
              <a:rPr lang="en-US" dirty="0"/>
              <a:t>Says to look at the id attributes in the tags</a:t>
            </a:r>
          </a:p>
        </p:txBody>
      </p:sp>
      <p:sp>
        <p:nvSpPr>
          <p:cNvPr id="9" name="TextBox 8">
            <a:extLst>
              <a:ext uri="{FF2B5EF4-FFF2-40B4-BE49-F238E27FC236}">
                <a16:creationId xmlns:a16="http://schemas.microsoft.com/office/drawing/2014/main" id="{992AF9FE-ABDA-49AF-962F-87525C5B787E}"/>
              </a:ext>
            </a:extLst>
          </p:cNvPr>
          <p:cNvSpPr txBox="1"/>
          <p:nvPr/>
        </p:nvSpPr>
        <p:spPr>
          <a:xfrm>
            <a:off x="7859940" y="3646401"/>
            <a:ext cx="2844565" cy="307777"/>
          </a:xfrm>
          <a:prstGeom prst="rect">
            <a:avLst/>
          </a:prstGeom>
          <a:noFill/>
        </p:spPr>
        <p:txBody>
          <a:bodyPr wrap="square" rtlCol="0">
            <a:spAutoFit/>
          </a:bodyPr>
          <a:lstStyle/>
          <a:p>
            <a:pPr algn="ctr"/>
            <a:r>
              <a:rPr lang="en-US" dirty="0"/>
              <a:t>value in the id attribute</a:t>
            </a:r>
          </a:p>
        </p:txBody>
      </p:sp>
    </p:spTree>
    <p:extLst>
      <p:ext uri="{BB962C8B-B14F-4D97-AF65-F5344CB8AC3E}">
        <p14:creationId xmlns:p14="http://schemas.microsoft.com/office/powerpoint/2010/main" val="239517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3614D-1F34-4154-80D8-1CEADDFCD9A9}"/>
              </a:ext>
            </a:extLst>
          </p:cNvPr>
          <p:cNvSpPr>
            <a:spLocks noGrp="1"/>
          </p:cNvSpPr>
          <p:nvPr>
            <p:ph type="title"/>
          </p:nvPr>
        </p:nvSpPr>
        <p:spPr/>
        <p:txBody>
          <a:bodyPr/>
          <a:lstStyle/>
          <a:p>
            <a:r>
              <a:rPr lang="en-US" dirty="0"/>
              <a:t>Common DOM Methods</a:t>
            </a:r>
          </a:p>
        </p:txBody>
      </p:sp>
      <p:graphicFrame>
        <p:nvGraphicFramePr>
          <p:cNvPr id="4" name="Table 4">
            <a:extLst>
              <a:ext uri="{FF2B5EF4-FFF2-40B4-BE49-F238E27FC236}">
                <a16:creationId xmlns:a16="http://schemas.microsoft.com/office/drawing/2014/main" id="{C1F4BD66-EB62-4170-95A5-349BB262BBB0}"/>
              </a:ext>
            </a:extLst>
          </p:cNvPr>
          <p:cNvGraphicFramePr>
            <a:graphicFrameLocks noGrp="1"/>
          </p:cNvGraphicFramePr>
          <p:nvPr>
            <p:extLst>
              <p:ext uri="{D42A27DB-BD31-4B8C-83A1-F6EECF244321}">
                <p14:modId xmlns:p14="http://schemas.microsoft.com/office/powerpoint/2010/main" val="134354604"/>
              </p:ext>
            </p:extLst>
          </p:nvPr>
        </p:nvGraphicFramePr>
        <p:xfrm>
          <a:off x="1143000" y="1753302"/>
          <a:ext cx="9906001" cy="4530744"/>
        </p:xfrm>
        <a:graphic>
          <a:graphicData uri="http://schemas.openxmlformats.org/drawingml/2006/table">
            <a:tbl>
              <a:tblPr firstRow="1" bandRow="1">
                <a:tableStyleId>{5C22544A-7EE6-4342-B048-85BDC9FD1C3A}</a:tableStyleId>
              </a:tblPr>
              <a:tblGrid>
                <a:gridCol w="2014870">
                  <a:extLst>
                    <a:ext uri="{9D8B030D-6E8A-4147-A177-3AD203B41FA5}">
                      <a16:colId xmlns:a16="http://schemas.microsoft.com/office/drawing/2014/main" val="3974367647"/>
                    </a:ext>
                  </a:extLst>
                </a:gridCol>
                <a:gridCol w="4104167">
                  <a:extLst>
                    <a:ext uri="{9D8B030D-6E8A-4147-A177-3AD203B41FA5}">
                      <a16:colId xmlns:a16="http://schemas.microsoft.com/office/drawing/2014/main" val="1782500040"/>
                    </a:ext>
                  </a:extLst>
                </a:gridCol>
                <a:gridCol w="3786964">
                  <a:extLst>
                    <a:ext uri="{9D8B030D-6E8A-4147-A177-3AD203B41FA5}">
                      <a16:colId xmlns:a16="http://schemas.microsoft.com/office/drawing/2014/main" val="2584974943"/>
                    </a:ext>
                  </a:extLst>
                </a:gridCol>
              </a:tblGrid>
              <a:tr h="755124">
                <a:tc>
                  <a:txBody>
                    <a:bodyPr/>
                    <a:lstStyle/>
                    <a:p>
                      <a:pPr algn="ctr"/>
                      <a:r>
                        <a:rPr lang="en-US" dirty="0"/>
                        <a:t>Searching for?</a:t>
                      </a:r>
                    </a:p>
                  </a:txBody>
                  <a:tcPr anchor="ctr"/>
                </a:tc>
                <a:tc>
                  <a:txBody>
                    <a:bodyPr/>
                    <a:lstStyle/>
                    <a:p>
                      <a:pPr algn="ctr"/>
                      <a:r>
                        <a:rPr lang="en-US" dirty="0"/>
                        <a:t>How do you find that?</a:t>
                      </a:r>
                    </a:p>
                  </a:txBody>
                  <a:tcPr anchor="ctr"/>
                </a:tc>
                <a:tc>
                  <a:txBody>
                    <a:bodyPr/>
                    <a:lstStyle/>
                    <a:p>
                      <a:pPr algn="ctr"/>
                      <a:r>
                        <a:rPr lang="en-US" dirty="0"/>
                        <a:t>What it locates</a:t>
                      </a:r>
                    </a:p>
                  </a:txBody>
                  <a:tcPr anchor="ctr"/>
                </a:tc>
                <a:extLst>
                  <a:ext uri="{0D108BD9-81ED-4DB2-BD59-A6C34878D82A}">
                    <a16:rowId xmlns:a16="http://schemas.microsoft.com/office/drawing/2014/main" val="767180519"/>
                  </a:ext>
                </a:extLst>
              </a:tr>
              <a:tr h="755124">
                <a:tc>
                  <a:txBody>
                    <a:bodyPr/>
                    <a:lstStyle/>
                    <a:p>
                      <a:r>
                        <a:rPr lang="en-US" dirty="0"/>
                        <a:t>ID</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document.getElementById</a:t>
                      </a:r>
                      <a:r>
                        <a:rPr lang="en-US" dirty="0"/>
                        <a:t>("</a:t>
                      </a:r>
                      <a:r>
                        <a:rPr lang="en-US" dirty="0" err="1"/>
                        <a:t>myid</a:t>
                      </a: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elements with an id of </a:t>
                      </a:r>
                      <a:r>
                        <a:rPr lang="en-US" dirty="0" err="1"/>
                        <a:t>myid</a:t>
                      </a:r>
                      <a:r>
                        <a:rPr lang="en-US" dirty="0"/>
                        <a:t> like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&lt;p id="</a:t>
                      </a:r>
                      <a:r>
                        <a:rPr lang="en-US" dirty="0" err="1"/>
                        <a:t>myid</a:t>
                      </a:r>
                      <a:r>
                        <a:rPr lang="en-US" dirty="0"/>
                        <a:t>"&gt;Hello&lt;/p&gt;</a:t>
                      </a:r>
                    </a:p>
                  </a:txBody>
                  <a:tcPr anchor="ctr"/>
                </a:tc>
                <a:extLst>
                  <a:ext uri="{0D108BD9-81ED-4DB2-BD59-A6C34878D82A}">
                    <a16:rowId xmlns:a16="http://schemas.microsoft.com/office/drawing/2014/main" val="3647874481"/>
                  </a:ext>
                </a:extLst>
              </a:tr>
              <a:tr h="755124">
                <a:tc>
                  <a:txBody>
                    <a:bodyPr/>
                    <a:lstStyle/>
                    <a:p>
                      <a:r>
                        <a:rPr lang="en-US" dirty="0"/>
                        <a:t>Element</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err="1"/>
                        <a:t>document.getElementsByTagName</a:t>
                      </a:r>
                      <a:r>
                        <a:rPr lang="en-US" dirty="0"/>
                        <a:t>("p")</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p elements like</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&lt;p&gt;Hello&lt;/p&gt;</a:t>
                      </a:r>
                    </a:p>
                  </a:txBody>
                  <a:tcPr anchor="ctr"/>
                </a:tc>
                <a:extLst>
                  <a:ext uri="{0D108BD9-81ED-4DB2-BD59-A6C34878D82A}">
                    <a16:rowId xmlns:a16="http://schemas.microsoft.com/office/drawing/2014/main" val="1925543911"/>
                  </a:ext>
                </a:extLst>
              </a:tr>
              <a:tr h="755124">
                <a:tc>
                  <a:txBody>
                    <a:bodyPr/>
                    <a:lstStyle/>
                    <a:p>
                      <a:r>
                        <a:rPr lang="en-US" dirty="0"/>
                        <a:t>Form Value</a:t>
                      </a:r>
                    </a:p>
                  </a:txBody>
                  <a:tcPr anchor="ctr"/>
                </a:tc>
                <a:tc>
                  <a:txBody>
                    <a:bodyPr/>
                    <a:lstStyle/>
                    <a:p>
                      <a:r>
                        <a:rPr lang="en-US" dirty="0" err="1"/>
                        <a:t>document.getElementById</a:t>
                      </a:r>
                      <a:r>
                        <a:rPr lang="en-US" dirty="0"/>
                        <a:t>("</a:t>
                      </a:r>
                      <a:r>
                        <a:rPr lang="en-US" dirty="0" err="1"/>
                        <a:t>myformid</a:t>
                      </a:r>
                      <a:r>
                        <a:rPr lang="en-US" dirty="0"/>
                        <a:t>").value</a:t>
                      </a:r>
                    </a:p>
                  </a:txBody>
                  <a:tcPr anchor="ctr"/>
                </a:tc>
                <a:tc>
                  <a:txBody>
                    <a:bodyPr/>
                    <a:lstStyle/>
                    <a:p>
                      <a:pPr algn="ctr"/>
                      <a:r>
                        <a:rPr lang="en-US" dirty="0"/>
                        <a:t>form elements with id of </a:t>
                      </a:r>
                      <a:r>
                        <a:rPr lang="en-US" dirty="0" err="1"/>
                        <a:t>myformid</a:t>
                      </a:r>
                      <a:r>
                        <a:rPr lang="en-US" dirty="0"/>
                        <a:t> like</a:t>
                      </a:r>
                    </a:p>
                    <a:p>
                      <a:pPr algn="ctr"/>
                      <a:r>
                        <a:rPr lang="en-US" dirty="0"/>
                        <a:t>&lt;input type="text" id="</a:t>
                      </a:r>
                      <a:r>
                        <a:rPr lang="en-US" dirty="0" err="1"/>
                        <a:t>myformid</a:t>
                      </a:r>
                      <a:r>
                        <a:rPr lang="en-US" dirty="0"/>
                        <a:t>"&gt;</a:t>
                      </a:r>
                    </a:p>
                  </a:txBody>
                  <a:tcPr anchor="ctr"/>
                </a:tc>
                <a:extLst>
                  <a:ext uri="{0D108BD9-81ED-4DB2-BD59-A6C34878D82A}">
                    <a16:rowId xmlns:a16="http://schemas.microsoft.com/office/drawing/2014/main" val="703587055"/>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err="1"/>
                        <a:t>document.getElementById</a:t>
                      </a:r>
                      <a:r>
                        <a:rPr lang="en-US" sz="1000" dirty="0"/>
                        <a:t>("</a:t>
                      </a:r>
                      <a:r>
                        <a:rPr lang="en-US" sz="1000" dirty="0" err="1"/>
                        <a:t>myid</a:t>
                      </a:r>
                      <a:r>
                        <a:rPr lang="en-US" sz="1000" dirty="0"/>
                        <a:t>").</a:t>
                      </a:r>
                      <a:r>
                        <a:rPr lang="en-US" sz="1000" dirty="0" err="1"/>
                        <a:t>style.getPropertyValue</a:t>
                      </a:r>
                      <a:r>
                        <a:rPr lang="en-US" sz="1000" dirty="0"/>
                        <a:t>("width")</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The value of the </a:t>
                      </a:r>
                      <a:r>
                        <a:rPr lang="en-US" dirty="0" err="1"/>
                        <a:t>css</a:t>
                      </a:r>
                      <a:r>
                        <a:rPr lang="en-US" dirty="0"/>
                        <a:t> width property for an element with the id of </a:t>
                      </a:r>
                      <a:r>
                        <a:rPr lang="en-US" dirty="0" err="1"/>
                        <a:t>myid</a:t>
                      </a:r>
                      <a:r>
                        <a:rPr lang="en-US" dirty="0"/>
                        <a:t>.</a:t>
                      </a:r>
                    </a:p>
                  </a:txBody>
                  <a:tcPr anchor="ctr"/>
                </a:tc>
                <a:extLst>
                  <a:ext uri="{0D108BD9-81ED-4DB2-BD59-A6C34878D82A}">
                    <a16:rowId xmlns:a16="http://schemas.microsoft.com/office/drawing/2014/main" val="2262547865"/>
                  </a:ext>
                </a:extLst>
              </a:tr>
              <a:tr h="755124">
                <a:tc>
                  <a:txBody>
                    <a:bodyPr/>
                    <a:lstStyle/>
                    <a:p>
                      <a:r>
                        <a:rPr lang="en-US" dirty="0"/>
                        <a:t>Elements style value</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err="1">
                          <a:solidFill>
                            <a:schemeClr val="dk1"/>
                          </a:solidFill>
                          <a:effectLst/>
                          <a:latin typeface="+mn-lt"/>
                          <a:ea typeface="+mn-ea"/>
                          <a:cs typeface="+mn-cs"/>
                          <a:sym typeface="Arial"/>
                        </a:rPr>
                        <a:t>document.getElementById</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navlinks</a:t>
                      </a:r>
                      <a:r>
                        <a:rPr lang="en-US" sz="1400" b="0" i="0" u="none" strike="noStrike" cap="none" dirty="0">
                          <a:solidFill>
                            <a:schemeClr val="dk1"/>
                          </a:solidFill>
                          <a:effectLst/>
                          <a:latin typeface="+mn-lt"/>
                          <a:ea typeface="+mn-ea"/>
                          <a:cs typeface="+mn-cs"/>
                          <a:sym typeface="Arial"/>
                        </a:rPr>
                        <a:t>').</a:t>
                      </a:r>
                      <a:r>
                        <a:rPr lang="en-US" sz="1400" b="0" i="0" u="none" strike="noStrike" cap="none" dirty="0" err="1">
                          <a:solidFill>
                            <a:schemeClr val="dk1"/>
                          </a:solidFill>
                          <a:effectLst/>
                          <a:latin typeface="+mn-lt"/>
                          <a:ea typeface="+mn-ea"/>
                          <a:cs typeface="+mn-cs"/>
                          <a:sym typeface="Arial"/>
                        </a:rPr>
                        <a:t>style.display</a:t>
                      </a:r>
                      <a:endParaRPr lang="en-US" sz="1400" b="0" i="0" u="none" strike="noStrike" cap="none" dirty="0">
                        <a:solidFill>
                          <a:schemeClr val="dk1"/>
                        </a:solidFill>
                        <a:effectLst/>
                        <a:latin typeface="+mn-lt"/>
                        <a:ea typeface="+mn-ea"/>
                        <a:cs typeface="+mn-cs"/>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000" dirty="0"/>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dirty="0"/>
                        <a:t>Allows you to change the </a:t>
                      </a:r>
                      <a:r>
                        <a:rPr lang="en-US"/>
                        <a:t>CSS property’s </a:t>
                      </a:r>
                      <a:r>
                        <a:rPr lang="en-US" dirty="0"/>
                        <a:t>value</a:t>
                      </a:r>
                    </a:p>
                  </a:txBody>
                  <a:tcPr anchor="ctr"/>
                </a:tc>
                <a:extLst>
                  <a:ext uri="{0D108BD9-81ED-4DB2-BD59-A6C34878D82A}">
                    <a16:rowId xmlns:a16="http://schemas.microsoft.com/office/drawing/2014/main" val="2040189052"/>
                  </a:ext>
                </a:extLst>
              </a:tr>
            </a:tbl>
          </a:graphicData>
        </a:graphic>
      </p:graphicFrame>
    </p:spTree>
    <p:extLst>
      <p:ext uri="{BB962C8B-B14F-4D97-AF65-F5344CB8AC3E}">
        <p14:creationId xmlns:p14="http://schemas.microsoft.com/office/powerpoint/2010/main" val="3417467880"/>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1623</TotalTime>
  <Words>535</Words>
  <Application>Microsoft Office PowerPoint</Application>
  <PresentationFormat>Widescreen</PresentationFormat>
  <Paragraphs>89</Paragraphs>
  <Slides>18</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Basis</vt:lpstr>
      <vt:lpstr>IST 263</vt:lpstr>
      <vt:lpstr>AGENDA</vt:lpstr>
      <vt:lpstr>DOM</vt:lpstr>
      <vt:lpstr>Reviewing the DOM  (Document Object Model)</vt:lpstr>
      <vt:lpstr>What is a node?</vt:lpstr>
      <vt:lpstr>Accessing DOM Nodes</vt:lpstr>
      <vt:lpstr>document</vt:lpstr>
      <vt:lpstr>DOM Node Locations</vt:lpstr>
      <vt:lpstr>Common DOM Methods</vt:lpstr>
      <vt:lpstr>Manipulating Nodes</vt:lpstr>
      <vt:lpstr>How do we change the page dynamically?</vt:lpstr>
      <vt:lpstr>innerHTML</vt:lpstr>
      <vt:lpstr>setAttribute()</vt:lpstr>
      <vt:lpstr>style</vt:lpstr>
      <vt:lpstr>Hamburger Nav</vt:lpstr>
      <vt:lpstr>Review Locators</vt:lpstr>
      <vt:lpstr>Participation</vt:lpstr>
      <vt:lpstr>Participation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263</dc:title>
  <dc:creator>L F</dc:creator>
  <cp:lastModifiedBy>Paul E Opel</cp:lastModifiedBy>
  <cp:revision>33</cp:revision>
  <dcterms:created xsi:type="dcterms:W3CDTF">2020-10-31T01:35:45Z</dcterms:created>
  <dcterms:modified xsi:type="dcterms:W3CDTF">2025-04-06T17:16:14Z</dcterms:modified>
</cp:coreProperties>
</file>