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0" r:id="rId3"/>
    <p:sldId id="257" r:id="rId4"/>
    <p:sldId id="283" r:id="rId5"/>
    <p:sldId id="265" r:id="rId6"/>
    <p:sldId id="273" r:id="rId7"/>
    <p:sldId id="271" r:id="rId8"/>
    <p:sldId id="276" r:id="rId9"/>
    <p:sldId id="277" r:id="rId10"/>
    <p:sldId id="275" r:id="rId11"/>
    <p:sldId id="266" r:id="rId12"/>
    <p:sldId id="274" r:id="rId13"/>
    <p:sldId id="287" r:id="rId14"/>
    <p:sldId id="279" r:id="rId15"/>
    <p:sldId id="267" r:id="rId16"/>
    <p:sldId id="280" r:id="rId17"/>
    <p:sldId id="268" r:id="rId18"/>
    <p:sldId id="281" r:id="rId19"/>
    <p:sldId id="278" r:id="rId20"/>
    <p:sldId id="269" r:id="rId21"/>
    <p:sldId id="282" r:id="rId22"/>
    <p:sldId id="28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DF9AD7-580A-4AEF-AE3C-10F6384B1E22}" v="2" dt="2025-01-18T13:41:59.4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E Opel" userId="78e61c5d-137c-4000-a05f-ffab79a6895c" providerId="ADAL" clId="{29B30A26-0C13-432E-8B7A-19D24417DFD2}"/>
    <pc:docChg chg="custSel modSld">
      <pc:chgData name="Paul E Opel" userId="78e61c5d-137c-4000-a05f-ffab79a6895c" providerId="ADAL" clId="{29B30A26-0C13-432E-8B7A-19D24417DFD2}" dt="2024-09-02T12:45:06.850" v="29" actId="255"/>
      <pc:docMkLst>
        <pc:docMk/>
      </pc:docMkLst>
      <pc:sldChg chg="addSp delSp modSp mod">
        <pc:chgData name="Paul E Opel" userId="78e61c5d-137c-4000-a05f-ffab79a6895c" providerId="ADAL" clId="{29B30A26-0C13-432E-8B7A-19D24417DFD2}" dt="2024-09-02T12:45:06.850" v="29" actId="255"/>
        <pc:sldMkLst>
          <pc:docMk/>
          <pc:sldMk cId="4137964110" sldId="274"/>
        </pc:sldMkLst>
      </pc:sldChg>
    </pc:docChg>
  </pc:docChgLst>
  <pc:docChgLst>
    <pc:chgData name="Paul E Opel" userId="78e61c5d-137c-4000-a05f-ffab79a6895c" providerId="ADAL" clId="{2692B09F-809E-428E-A60C-5B40459A3FD1}"/>
    <pc:docChg chg="addSld modSld">
      <pc:chgData name="Paul E Opel" userId="78e61c5d-137c-4000-a05f-ffab79a6895c" providerId="ADAL" clId="{2692B09F-809E-428E-A60C-5B40459A3FD1}" dt="2024-09-04T21:41:45.740" v="3"/>
      <pc:docMkLst>
        <pc:docMk/>
      </pc:docMkLst>
      <pc:sldChg chg="modSp new mod">
        <pc:chgData name="Paul E Opel" userId="78e61c5d-137c-4000-a05f-ffab79a6895c" providerId="ADAL" clId="{2692B09F-809E-428E-A60C-5B40459A3FD1}" dt="2024-09-04T21:41:45.740" v="3"/>
        <pc:sldMkLst>
          <pc:docMk/>
          <pc:sldMk cId="859245385" sldId="28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DE565B-C7E0-4185-8CE9-A658381014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F4B6074-3F10-42FB-B3DD-EEC2DB282100}">
      <dgm:prSet/>
      <dgm:spPr/>
      <dgm:t>
        <a:bodyPr/>
        <a:lstStyle/>
        <a:p>
          <a:r>
            <a:rPr lang="en-US" dirty="0"/>
            <a:t>Dummy or placeholder text. </a:t>
          </a:r>
        </a:p>
      </dgm:t>
    </dgm:pt>
    <dgm:pt modelId="{EE6D96F8-36D1-4617-9EBA-052892915442}" type="parTrans" cxnId="{FC3F3935-4473-4419-AA9E-9AC93C30AC6A}">
      <dgm:prSet/>
      <dgm:spPr/>
      <dgm:t>
        <a:bodyPr/>
        <a:lstStyle/>
        <a:p>
          <a:endParaRPr lang="en-US"/>
        </a:p>
      </dgm:t>
    </dgm:pt>
    <dgm:pt modelId="{579DD004-F0E3-430B-A640-60F2F59E2066}" type="sibTrans" cxnId="{FC3F3935-4473-4419-AA9E-9AC93C30AC6A}">
      <dgm:prSet/>
      <dgm:spPr/>
      <dgm:t>
        <a:bodyPr/>
        <a:lstStyle/>
        <a:p>
          <a:endParaRPr lang="en-US"/>
        </a:p>
      </dgm:t>
    </dgm:pt>
    <dgm:pt modelId="{7387DF3F-F095-4A32-AD9D-29EC2241654B}">
      <dgm:prSet/>
      <dgm:spPr/>
      <dgm:t>
        <a:bodyPr/>
        <a:lstStyle/>
        <a:p>
          <a:r>
            <a:rPr lang="en-US"/>
            <a:t>Used in laying out print, infographics, or web design. </a:t>
          </a:r>
        </a:p>
      </dgm:t>
    </dgm:pt>
    <dgm:pt modelId="{51722569-3224-4430-B36F-0B367632E200}" type="parTrans" cxnId="{E2E7973F-F725-41A6-91C9-25789CA14122}">
      <dgm:prSet/>
      <dgm:spPr/>
      <dgm:t>
        <a:bodyPr/>
        <a:lstStyle/>
        <a:p>
          <a:endParaRPr lang="en-US"/>
        </a:p>
      </dgm:t>
    </dgm:pt>
    <dgm:pt modelId="{4388A484-ABD1-496F-BF12-5DBB47C94ECE}" type="sibTrans" cxnId="{E2E7973F-F725-41A6-91C9-25789CA14122}">
      <dgm:prSet/>
      <dgm:spPr/>
      <dgm:t>
        <a:bodyPr/>
        <a:lstStyle/>
        <a:p>
          <a:endParaRPr lang="en-US"/>
        </a:p>
      </dgm:t>
    </dgm:pt>
    <dgm:pt modelId="{EEF65186-3FE8-4AA6-9DA7-DDF0DAC1C87C}">
      <dgm:prSet/>
      <dgm:spPr/>
      <dgm:t>
        <a:bodyPr/>
        <a:lstStyle/>
        <a:p>
          <a:r>
            <a:rPr lang="en-US"/>
            <a:t>Primary purpose of Lorem Ipsum is to create text that does not distract from the overall layout and visual hierarchy.</a:t>
          </a:r>
        </a:p>
      </dgm:t>
    </dgm:pt>
    <dgm:pt modelId="{4A44EC81-58C8-489D-9BFD-535746F34A01}" type="parTrans" cxnId="{34E39818-2EF2-4FF8-9C78-4F9979614EC7}">
      <dgm:prSet/>
      <dgm:spPr/>
      <dgm:t>
        <a:bodyPr/>
        <a:lstStyle/>
        <a:p>
          <a:endParaRPr lang="en-US"/>
        </a:p>
      </dgm:t>
    </dgm:pt>
    <dgm:pt modelId="{ADAE5285-D94A-426E-BCBD-DC647ABC3212}" type="sibTrans" cxnId="{34E39818-2EF2-4FF8-9C78-4F9979614EC7}">
      <dgm:prSet/>
      <dgm:spPr/>
      <dgm:t>
        <a:bodyPr/>
        <a:lstStyle/>
        <a:p>
          <a:endParaRPr lang="en-US"/>
        </a:p>
      </dgm:t>
    </dgm:pt>
    <dgm:pt modelId="{91D956B0-F25B-4B31-A0DD-1C6514584D54}" type="pres">
      <dgm:prSet presAssocID="{4ADE565B-C7E0-4185-8CE9-A658381014A3}" presName="root" presStyleCnt="0">
        <dgm:presLayoutVars>
          <dgm:dir/>
          <dgm:resizeHandles val="exact"/>
        </dgm:presLayoutVars>
      </dgm:prSet>
      <dgm:spPr/>
    </dgm:pt>
    <dgm:pt modelId="{DF909ABE-E774-4DF6-B248-9268A5D801E7}" type="pres">
      <dgm:prSet presAssocID="{BF4B6074-3F10-42FB-B3DD-EEC2DB282100}" presName="compNode" presStyleCnt="0"/>
      <dgm:spPr/>
    </dgm:pt>
    <dgm:pt modelId="{2C1D02C0-6F6A-4EA6-8A8F-FF4E2D49DB68}" type="pres">
      <dgm:prSet presAssocID="{BF4B6074-3F10-42FB-B3DD-EEC2DB282100}" presName="bgRect" presStyleLbl="bgShp" presStyleIdx="0" presStyleCnt="3" custScaleY="110000" custLinFactNeighborY="-734"/>
      <dgm:spPr/>
    </dgm:pt>
    <dgm:pt modelId="{5FBD0291-90F3-4ED6-B261-6BA1AF742849}" type="pres">
      <dgm:prSet presAssocID="{BF4B6074-3F10-42FB-B3DD-EEC2DB2821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 with solid fill"/>
        </a:ext>
      </dgm:extLst>
    </dgm:pt>
    <dgm:pt modelId="{9E3D5034-5AE4-44B1-A08C-8FD544E442D3}" type="pres">
      <dgm:prSet presAssocID="{BF4B6074-3F10-42FB-B3DD-EEC2DB282100}" presName="spaceRect" presStyleCnt="0"/>
      <dgm:spPr/>
    </dgm:pt>
    <dgm:pt modelId="{A6E51A20-B3E8-490B-952B-3F879ECA9A0D}" type="pres">
      <dgm:prSet presAssocID="{BF4B6074-3F10-42FB-B3DD-EEC2DB282100}" presName="parTx" presStyleLbl="revTx" presStyleIdx="0" presStyleCnt="3" custScaleY="110000" custLinFactNeighborY="-734">
        <dgm:presLayoutVars>
          <dgm:chMax val="0"/>
          <dgm:chPref val="0"/>
        </dgm:presLayoutVars>
      </dgm:prSet>
      <dgm:spPr/>
    </dgm:pt>
    <dgm:pt modelId="{07636625-CEF7-41DC-8866-50BA5ED1AF19}" type="pres">
      <dgm:prSet presAssocID="{579DD004-F0E3-430B-A640-60F2F59E2066}" presName="sibTrans" presStyleCnt="0"/>
      <dgm:spPr/>
    </dgm:pt>
    <dgm:pt modelId="{5340297E-C217-4CB8-8C36-C19480176928}" type="pres">
      <dgm:prSet presAssocID="{7387DF3F-F095-4A32-AD9D-29EC2241654B}" presName="compNode" presStyleCnt="0"/>
      <dgm:spPr/>
    </dgm:pt>
    <dgm:pt modelId="{563ED814-84BC-4390-9DBC-93D750D52E3B}" type="pres">
      <dgm:prSet presAssocID="{7387DF3F-F095-4A32-AD9D-29EC2241654B}" presName="bgRect" presStyleLbl="bgShp" presStyleIdx="1" presStyleCnt="3" custScaleY="110000" custLinFactNeighborY="-734"/>
      <dgm:spPr/>
    </dgm:pt>
    <dgm:pt modelId="{C6FE2BAF-B954-4129-BD1A-A53DF68F6213}" type="pres">
      <dgm:prSet presAssocID="{7387DF3F-F095-4A32-AD9D-29EC224165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"/>
        </a:ext>
      </dgm:extLst>
    </dgm:pt>
    <dgm:pt modelId="{3AC15CA4-ECE7-416E-B6F6-DF8962891676}" type="pres">
      <dgm:prSet presAssocID="{7387DF3F-F095-4A32-AD9D-29EC2241654B}" presName="spaceRect" presStyleCnt="0"/>
      <dgm:spPr/>
    </dgm:pt>
    <dgm:pt modelId="{AC5DEAE9-BE2A-436C-8BA5-A98A901966F5}" type="pres">
      <dgm:prSet presAssocID="{7387DF3F-F095-4A32-AD9D-29EC2241654B}" presName="parTx" presStyleLbl="revTx" presStyleIdx="1" presStyleCnt="3" custScaleY="110000" custLinFactNeighborY="-734">
        <dgm:presLayoutVars>
          <dgm:chMax val="0"/>
          <dgm:chPref val="0"/>
        </dgm:presLayoutVars>
      </dgm:prSet>
      <dgm:spPr/>
    </dgm:pt>
    <dgm:pt modelId="{63DDCFD2-DFCB-44AE-BDBC-08F32B843178}" type="pres">
      <dgm:prSet presAssocID="{4388A484-ABD1-496F-BF12-5DBB47C94ECE}" presName="sibTrans" presStyleCnt="0"/>
      <dgm:spPr/>
    </dgm:pt>
    <dgm:pt modelId="{B8ACF341-392D-4D8F-B2A4-555A604105B5}" type="pres">
      <dgm:prSet presAssocID="{EEF65186-3FE8-4AA6-9DA7-DDF0DAC1C87C}" presName="compNode" presStyleCnt="0"/>
      <dgm:spPr/>
    </dgm:pt>
    <dgm:pt modelId="{75065AED-CC34-49FE-8AEB-8ABE8F972E23}" type="pres">
      <dgm:prSet presAssocID="{EEF65186-3FE8-4AA6-9DA7-DDF0DAC1C87C}" presName="bgRect" presStyleLbl="bgShp" presStyleIdx="2" presStyleCnt="3" custScaleY="110000" custLinFactNeighborY="-734"/>
      <dgm:spPr/>
    </dgm:pt>
    <dgm:pt modelId="{E28AB296-7468-41EA-BE1C-78C725ED42DC}" type="pres">
      <dgm:prSet presAssocID="{EEF65186-3FE8-4AA6-9DA7-DDF0DAC1C8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AADF8D19-72AA-4FB3-81FD-C030FA8342B5}" type="pres">
      <dgm:prSet presAssocID="{EEF65186-3FE8-4AA6-9DA7-DDF0DAC1C87C}" presName="spaceRect" presStyleCnt="0"/>
      <dgm:spPr/>
    </dgm:pt>
    <dgm:pt modelId="{5236D6E2-04E7-4F65-8933-03A6213B7444}" type="pres">
      <dgm:prSet presAssocID="{EEF65186-3FE8-4AA6-9DA7-DDF0DAC1C87C}" presName="parTx" presStyleLbl="revTx" presStyleIdx="2" presStyleCnt="3" custScaleY="110000" custLinFactNeighborY="-734">
        <dgm:presLayoutVars>
          <dgm:chMax val="0"/>
          <dgm:chPref val="0"/>
        </dgm:presLayoutVars>
      </dgm:prSet>
      <dgm:spPr/>
    </dgm:pt>
  </dgm:ptLst>
  <dgm:cxnLst>
    <dgm:cxn modelId="{543A0C12-74F8-4224-917D-F94AFDBC5F18}" type="presOf" srcId="{EEF65186-3FE8-4AA6-9DA7-DDF0DAC1C87C}" destId="{5236D6E2-04E7-4F65-8933-03A6213B7444}" srcOrd="0" destOrd="0" presId="urn:microsoft.com/office/officeart/2018/2/layout/IconVerticalSolidList"/>
    <dgm:cxn modelId="{34E39818-2EF2-4FF8-9C78-4F9979614EC7}" srcId="{4ADE565B-C7E0-4185-8CE9-A658381014A3}" destId="{EEF65186-3FE8-4AA6-9DA7-DDF0DAC1C87C}" srcOrd="2" destOrd="0" parTransId="{4A44EC81-58C8-489D-9BFD-535746F34A01}" sibTransId="{ADAE5285-D94A-426E-BCBD-DC647ABC3212}"/>
    <dgm:cxn modelId="{FC3F3935-4473-4419-AA9E-9AC93C30AC6A}" srcId="{4ADE565B-C7E0-4185-8CE9-A658381014A3}" destId="{BF4B6074-3F10-42FB-B3DD-EEC2DB282100}" srcOrd="0" destOrd="0" parTransId="{EE6D96F8-36D1-4617-9EBA-052892915442}" sibTransId="{579DD004-F0E3-430B-A640-60F2F59E2066}"/>
    <dgm:cxn modelId="{AE630F3D-8D5A-4A71-8FDC-2DCD167F14BD}" type="presOf" srcId="{7387DF3F-F095-4A32-AD9D-29EC2241654B}" destId="{AC5DEAE9-BE2A-436C-8BA5-A98A901966F5}" srcOrd="0" destOrd="0" presId="urn:microsoft.com/office/officeart/2018/2/layout/IconVerticalSolidList"/>
    <dgm:cxn modelId="{E2E7973F-F725-41A6-91C9-25789CA14122}" srcId="{4ADE565B-C7E0-4185-8CE9-A658381014A3}" destId="{7387DF3F-F095-4A32-AD9D-29EC2241654B}" srcOrd="1" destOrd="0" parTransId="{51722569-3224-4430-B36F-0B367632E200}" sibTransId="{4388A484-ABD1-496F-BF12-5DBB47C94ECE}"/>
    <dgm:cxn modelId="{8C6B9246-C8F2-4F12-983E-9039E7841BA0}" type="presOf" srcId="{BF4B6074-3F10-42FB-B3DD-EEC2DB282100}" destId="{A6E51A20-B3E8-490B-952B-3F879ECA9A0D}" srcOrd="0" destOrd="0" presId="urn:microsoft.com/office/officeart/2018/2/layout/IconVerticalSolidList"/>
    <dgm:cxn modelId="{C7C9F4B3-B3EA-4369-A6BF-BE6C2B68CA27}" type="presOf" srcId="{4ADE565B-C7E0-4185-8CE9-A658381014A3}" destId="{91D956B0-F25B-4B31-A0DD-1C6514584D54}" srcOrd="0" destOrd="0" presId="urn:microsoft.com/office/officeart/2018/2/layout/IconVerticalSolidList"/>
    <dgm:cxn modelId="{D2BEBFD6-A3C5-4546-A92B-058CB9F0DB18}" type="presParOf" srcId="{91D956B0-F25B-4B31-A0DD-1C6514584D54}" destId="{DF909ABE-E774-4DF6-B248-9268A5D801E7}" srcOrd="0" destOrd="0" presId="urn:microsoft.com/office/officeart/2018/2/layout/IconVerticalSolidList"/>
    <dgm:cxn modelId="{6FAA28CC-BDD7-43BE-B970-FE35B03334CA}" type="presParOf" srcId="{DF909ABE-E774-4DF6-B248-9268A5D801E7}" destId="{2C1D02C0-6F6A-4EA6-8A8F-FF4E2D49DB68}" srcOrd="0" destOrd="0" presId="urn:microsoft.com/office/officeart/2018/2/layout/IconVerticalSolidList"/>
    <dgm:cxn modelId="{58E46EF6-5703-460A-9C07-A337C42D9CD8}" type="presParOf" srcId="{DF909ABE-E774-4DF6-B248-9268A5D801E7}" destId="{5FBD0291-90F3-4ED6-B261-6BA1AF742849}" srcOrd="1" destOrd="0" presId="urn:microsoft.com/office/officeart/2018/2/layout/IconVerticalSolidList"/>
    <dgm:cxn modelId="{E0EB1194-EA95-451C-9D85-AD15F483420F}" type="presParOf" srcId="{DF909ABE-E774-4DF6-B248-9268A5D801E7}" destId="{9E3D5034-5AE4-44B1-A08C-8FD544E442D3}" srcOrd="2" destOrd="0" presId="urn:microsoft.com/office/officeart/2018/2/layout/IconVerticalSolidList"/>
    <dgm:cxn modelId="{EB469F58-B692-4FD0-BD26-0CBF07C7A76D}" type="presParOf" srcId="{DF909ABE-E774-4DF6-B248-9268A5D801E7}" destId="{A6E51A20-B3E8-490B-952B-3F879ECA9A0D}" srcOrd="3" destOrd="0" presId="urn:microsoft.com/office/officeart/2018/2/layout/IconVerticalSolidList"/>
    <dgm:cxn modelId="{4E3354D3-E6DE-4875-A3F5-E5AC14229D1E}" type="presParOf" srcId="{91D956B0-F25B-4B31-A0DD-1C6514584D54}" destId="{07636625-CEF7-41DC-8866-50BA5ED1AF19}" srcOrd="1" destOrd="0" presId="urn:microsoft.com/office/officeart/2018/2/layout/IconVerticalSolidList"/>
    <dgm:cxn modelId="{2236F2D5-7886-45FD-AC0C-6D4CC7E71C88}" type="presParOf" srcId="{91D956B0-F25B-4B31-A0DD-1C6514584D54}" destId="{5340297E-C217-4CB8-8C36-C19480176928}" srcOrd="2" destOrd="0" presId="urn:microsoft.com/office/officeart/2018/2/layout/IconVerticalSolidList"/>
    <dgm:cxn modelId="{BF8B6955-7EEC-44DC-9662-64018F139247}" type="presParOf" srcId="{5340297E-C217-4CB8-8C36-C19480176928}" destId="{563ED814-84BC-4390-9DBC-93D750D52E3B}" srcOrd="0" destOrd="0" presId="urn:microsoft.com/office/officeart/2018/2/layout/IconVerticalSolidList"/>
    <dgm:cxn modelId="{36EC82BA-1064-415A-8505-28169FBAA6BB}" type="presParOf" srcId="{5340297E-C217-4CB8-8C36-C19480176928}" destId="{C6FE2BAF-B954-4129-BD1A-A53DF68F6213}" srcOrd="1" destOrd="0" presId="urn:microsoft.com/office/officeart/2018/2/layout/IconVerticalSolidList"/>
    <dgm:cxn modelId="{9D8B839F-B253-4965-825E-14094FC3302A}" type="presParOf" srcId="{5340297E-C217-4CB8-8C36-C19480176928}" destId="{3AC15CA4-ECE7-416E-B6F6-DF8962891676}" srcOrd="2" destOrd="0" presId="urn:microsoft.com/office/officeart/2018/2/layout/IconVerticalSolidList"/>
    <dgm:cxn modelId="{D42283F5-D4BC-492B-9C21-AD0C9B788B56}" type="presParOf" srcId="{5340297E-C217-4CB8-8C36-C19480176928}" destId="{AC5DEAE9-BE2A-436C-8BA5-A98A901966F5}" srcOrd="3" destOrd="0" presId="urn:microsoft.com/office/officeart/2018/2/layout/IconVerticalSolidList"/>
    <dgm:cxn modelId="{EDFBC2E3-CDF1-4044-96E5-39298671003E}" type="presParOf" srcId="{91D956B0-F25B-4B31-A0DD-1C6514584D54}" destId="{63DDCFD2-DFCB-44AE-BDBC-08F32B843178}" srcOrd="3" destOrd="0" presId="urn:microsoft.com/office/officeart/2018/2/layout/IconVerticalSolidList"/>
    <dgm:cxn modelId="{C16ED2D4-D073-477D-90DD-DE98149EBB6C}" type="presParOf" srcId="{91D956B0-F25B-4B31-A0DD-1C6514584D54}" destId="{B8ACF341-392D-4D8F-B2A4-555A604105B5}" srcOrd="4" destOrd="0" presId="urn:microsoft.com/office/officeart/2018/2/layout/IconVerticalSolidList"/>
    <dgm:cxn modelId="{A66CC863-873A-4F9F-A5E5-969AF115D89E}" type="presParOf" srcId="{B8ACF341-392D-4D8F-B2A4-555A604105B5}" destId="{75065AED-CC34-49FE-8AEB-8ABE8F972E23}" srcOrd="0" destOrd="0" presId="urn:microsoft.com/office/officeart/2018/2/layout/IconVerticalSolidList"/>
    <dgm:cxn modelId="{514322DB-37F4-413C-BA4F-2948A730D693}" type="presParOf" srcId="{B8ACF341-392D-4D8F-B2A4-555A604105B5}" destId="{E28AB296-7468-41EA-BE1C-78C725ED42DC}" srcOrd="1" destOrd="0" presId="urn:microsoft.com/office/officeart/2018/2/layout/IconVerticalSolidList"/>
    <dgm:cxn modelId="{09ABCC00-979F-4AD8-94AE-42F10BE4707A}" type="presParOf" srcId="{B8ACF341-392D-4D8F-B2A4-555A604105B5}" destId="{AADF8D19-72AA-4FB3-81FD-C030FA8342B5}" srcOrd="2" destOrd="0" presId="urn:microsoft.com/office/officeart/2018/2/layout/IconVerticalSolidList"/>
    <dgm:cxn modelId="{0011DFFC-89E5-4251-AEF4-4E69CD0D073C}" type="presParOf" srcId="{B8ACF341-392D-4D8F-B2A4-555A604105B5}" destId="{5236D6E2-04E7-4F65-8933-03A6213B74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106C6A-5A60-484C-AB32-D420A6C7E19A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9DBA10-DC18-4E38-B416-7DE61000E4BF}">
      <dgm:prSet/>
      <dgm:spPr/>
      <dgm:t>
        <a:bodyPr/>
        <a:lstStyle/>
        <a:p>
          <a:r>
            <a:rPr lang="en-US"/>
            <a:t>Block</a:t>
          </a:r>
        </a:p>
      </dgm:t>
    </dgm:pt>
    <dgm:pt modelId="{B32FBCCC-0428-4442-99B9-4065231173E6}" type="parTrans" cxnId="{50A2A756-3F42-4D54-A96C-AC25DE19ABDD}">
      <dgm:prSet/>
      <dgm:spPr/>
      <dgm:t>
        <a:bodyPr/>
        <a:lstStyle/>
        <a:p>
          <a:endParaRPr lang="en-US"/>
        </a:p>
      </dgm:t>
    </dgm:pt>
    <dgm:pt modelId="{3E79DF78-1972-4FEB-80F2-D79F07888905}" type="sibTrans" cxnId="{50A2A756-3F42-4D54-A96C-AC25DE19ABDD}">
      <dgm:prSet/>
      <dgm:spPr/>
      <dgm:t>
        <a:bodyPr/>
        <a:lstStyle/>
        <a:p>
          <a:endParaRPr lang="en-US"/>
        </a:p>
      </dgm:t>
    </dgm:pt>
    <dgm:pt modelId="{3917DFD3-A6A7-4997-8DF9-49A43D6984C9}">
      <dgm:prSet custT="1"/>
      <dgm:spPr/>
      <dgm:t>
        <a:bodyPr/>
        <a:lstStyle/>
        <a:p>
          <a:r>
            <a:rPr lang="en-US" sz="2400" dirty="0"/>
            <a:t>A block-level element always starts on a new line.</a:t>
          </a:r>
        </a:p>
      </dgm:t>
    </dgm:pt>
    <dgm:pt modelId="{29C6A822-04CD-4BF3-A9B7-1CE7582053AC}" type="parTrans" cxnId="{75D098A4-5896-48B0-B59E-E922739CE404}">
      <dgm:prSet/>
      <dgm:spPr/>
      <dgm:t>
        <a:bodyPr/>
        <a:lstStyle/>
        <a:p>
          <a:endParaRPr lang="en-US"/>
        </a:p>
      </dgm:t>
    </dgm:pt>
    <dgm:pt modelId="{260FA9FE-F503-40CC-A1F4-3E6DD73935C4}" type="sibTrans" cxnId="{75D098A4-5896-48B0-B59E-E922739CE404}">
      <dgm:prSet/>
      <dgm:spPr/>
      <dgm:t>
        <a:bodyPr/>
        <a:lstStyle/>
        <a:p>
          <a:endParaRPr lang="en-US"/>
        </a:p>
      </dgm:t>
    </dgm:pt>
    <dgm:pt modelId="{6E9BFB32-BF7E-4097-BF30-7B6DF663D9B5}">
      <dgm:prSet custT="1"/>
      <dgm:spPr/>
      <dgm:t>
        <a:bodyPr/>
        <a:lstStyle/>
        <a:p>
          <a:r>
            <a:rPr lang="en-US" sz="2400" dirty="0"/>
            <a:t>A block-level element always takes up the full width available (stretches out to the left and right as far as it can).</a:t>
          </a:r>
        </a:p>
      </dgm:t>
    </dgm:pt>
    <dgm:pt modelId="{E46F6F87-9E73-4843-A43C-7911DE372FF3}" type="parTrans" cxnId="{EE228191-6CB7-4215-8FB3-D8671861F44B}">
      <dgm:prSet/>
      <dgm:spPr/>
      <dgm:t>
        <a:bodyPr/>
        <a:lstStyle/>
        <a:p>
          <a:endParaRPr lang="en-US"/>
        </a:p>
      </dgm:t>
    </dgm:pt>
    <dgm:pt modelId="{2372B5A0-59C9-4B43-9FF0-AFD32ADAEE60}" type="sibTrans" cxnId="{EE228191-6CB7-4215-8FB3-D8671861F44B}">
      <dgm:prSet/>
      <dgm:spPr/>
      <dgm:t>
        <a:bodyPr/>
        <a:lstStyle/>
        <a:p>
          <a:endParaRPr lang="en-US"/>
        </a:p>
      </dgm:t>
    </dgm:pt>
    <dgm:pt modelId="{B28BC35A-C3C9-47D7-A52D-A1361565FE70}">
      <dgm:prSet custT="1"/>
      <dgm:spPr/>
      <dgm:t>
        <a:bodyPr/>
        <a:lstStyle/>
        <a:p>
          <a:r>
            <a:rPr lang="en-US" sz="2400" dirty="0"/>
            <a:t>A block level element has a top and a bottom margin, whereas an inline element does not. </a:t>
          </a:r>
        </a:p>
      </dgm:t>
    </dgm:pt>
    <dgm:pt modelId="{0C649B2C-1F1F-4DFB-806A-63F2B58C25FF}" type="parTrans" cxnId="{552EAF17-CB92-4FE7-B4DE-2515EF13BAFD}">
      <dgm:prSet/>
      <dgm:spPr/>
      <dgm:t>
        <a:bodyPr/>
        <a:lstStyle/>
        <a:p>
          <a:endParaRPr lang="en-US"/>
        </a:p>
      </dgm:t>
    </dgm:pt>
    <dgm:pt modelId="{12347A66-D449-4EE4-965B-C02E4EA0E8E3}" type="sibTrans" cxnId="{552EAF17-CB92-4FE7-B4DE-2515EF13BAFD}">
      <dgm:prSet/>
      <dgm:spPr/>
      <dgm:t>
        <a:bodyPr/>
        <a:lstStyle/>
        <a:p>
          <a:endParaRPr lang="en-US"/>
        </a:p>
      </dgm:t>
    </dgm:pt>
    <dgm:pt modelId="{6BEF27FE-DFA3-4365-A1BA-BEC213AC10DA}">
      <dgm:prSet/>
      <dgm:spPr/>
      <dgm:t>
        <a:bodyPr/>
        <a:lstStyle/>
        <a:p>
          <a:r>
            <a:rPr lang="en-US"/>
            <a:t>Inline</a:t>
          </a:r>
        </a:p>
      </dgm:t>
    </dgm:pt>
    <dgm:pt modelId="{3EB37AE1-5EFE-4A97-9934-7BC74CA6FD47}" type="parTrans" cxnId="{B0DFFF40-11CF-47D4-817E-5FC353BE9B9F}">
      <dgm:prSet/>
      <dgm:spPr/>
      <dgm:t>
        <a:bodyPr/>
        <a:lstStyle/>
        <a:p>
          <a:endParaRPr lang="en-US"/>
        </a:p>
      </dgm:t>
    </dgm:pt>
    <dgm:pt modelId="{B7380D0F-04EE-4EEE-9BD7-629FF67A45ED}" type="sibTrans" cxnId="{B0DFFF40-11CF-47D4-817E-5FC353BE9B9F}">
      <dgm:prSet/>
      <dgm:spPr/>
      <dgm:t>
        <a:bodyPr/>
        <a:lstStyle/>
        <a:p>
          <a:endParaRPr lang="en-US"/>
        </a:p>
      </dgm:t>
    </dgm:pt>
    <dgm:pt modelId="{A63934CF-C9EA-4B85-B5B4-DAA75D45A19A}">
      <dgm:prSet custT="1"/>
      <dgm:spPr/>
      <dgm:t>
        <a:bodyPr/>
        <a:lstStyle/>
        <a:p>
          <a:r>
            <a:rPr lang="en-US" sz="2400" dirty="0"/>
            <a:t>An inline element does not start on a new line.</a:t>
          </a:r>
        </a:p>
      </dgm:t>
    </dgm:pt>
    <dgm:pt modelId="{BDFB0CCA-1BCD-488A-98D7-392CA57326F8}" type="parTrans" cxnId="{C46C8631-FF7C-4F8D-9F12-22BB7541BECD}">
      <dgm:prSet/>
      <dgm:spPr/>
      <dgm:t>
        <a:bodyPr/>
        <a:lstStyle/>
        <a:p>
          <a:endParaRPr lang="en-US"/>
        </a:p>
      </dgm:t>
    </dgm:pt>
    <dgm:pt modelId="{36F3E40E-E8C8-4DF1-9F52-3BA28C803C86}" type="sibTrans" cxnId="{C46C8631-FF7C-4F8D-9F12-22BB7541BECD}">
      <dgm:prSet/>
      <dgm:spPr/>
      <dgm:t>
        <a:bodyPr/>
        <a:lstStyle/>
        <a:p>
          <a:endParaRPr lang="en-US"/>
        </a:p>
      </dgm:t>
    </dgm:pt>
    <dgm:pt modelId="{2B06B947-F42A-4E20-BA1D-02C88CA15AEF}">
      <dgm:prSet custT="1"/>
      <dgm:spPr/>
      <dgm:t>
        <a:bodyPr/>
        <a:lstStyle/>
        <a:p>
          <a:r>
            <a:rPr lang="en-US" sz="2400" dirty="0"/>
            <a:t>An inline element only takes up as much width as necessary.</a:t>
          </a:r>
        </a:p>
      </dgm:t>
    </dgm:pt>
    <dgm:pt modelId="{BB02955D-972E-42D6-A9E7-31956A8E4173}" type="parTrans" cxnId="{79000DD3-8516-4CCC-9A8C-1E9ABE7BE9B7}">
      <dgm:prSet/>
      <dgm:spPr/>
      <dgm:t>
        <a:bodyPr/>
        <a:lstStyle/>
        <a:p>
          <a:endParaRPr lang="en-US"/>
        </a:p>
      </dgm:t>
    </dgm:pt>
    <dgm:pt modelId="{E306203F-9F32-4ABB-8DA2-64E8E42242D1}" type="sibTrans" cxnId="{79000DD3-8516-4CCC-9A8C-1E9ABE7BE9B7}">
      <dgm:prSet/>
      <dgm:spPr/>
      <dgm:t>
        <a:bodyPr/>
        <a:lstStyle/>
        <a:p>
          <a:endParaRPr lang="en-US"/>
        </a:p>
      </dgm:t>
    </dgm:pt>
    <dgm:pt modelId="{0BCCA504-0E4C-40D5-8CFF-CC0A55F65622}" type="pres">
      <dgm:prSet presAssocID="{2C106C6A-5A60-484C-AB32-D420A6C7E19A}" presName="Name0" presStyleCnt="0">
        <dgm:presLayoutVars>
          <dgm:dir/>
          <dgm:animLvl val="lvl"/>
          <dgm:resizeHandles val="exact"/>
        </dgm:presLayoutVars>
      </dgm:prSet>
      <dgm:spPr/>
    </dgm:pt>
    <dgm:pt modelId="{00C6F671-C369-492D-A472-7ACA10275B46}" type="pres">
      <dgm:prSet presAssocID="{B39DBA10-DC18-4E38-B416-7DE61000E4BF}" presName="linNode" presStyleCnt="0"/>
      <dgm:spPr/>
    </dgm:pt>
    <dgm:pt modelId="{1C38AD1B-91B3-4DFB-9F3C-F7BBC59FC363}" type="pres">
      <dgm:prSet presAssocID="{B39DBA10-DC18-4E38-B416-7DE61000E4BF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D970FB30-197E-4C9B-9121-1BBD7E67C0A9}" type="pres">
      <dgm:prSet presAssocID="{B39DBA10-DC18-4E38-B416-7DE61000E4BF}" presName="descendantText" presStyleLbl="alignAccFollowNode1" presStyleIdx="0" presStyleCnt="2">
        <dgm:presLayoutVars>
          <dgm:bulletEnabled/>
        </dgm:presLayoutVars>
      </dgm:prSet>
      <dgm:spPr/>
    </dgm:pt>
    <dgm:pt modelId="{1215865C-501B-43AC-9FC0-151233CB22C2}" type="pres">
      <dgm:prSet presAssocID="{3E79DF78-1972-4FEB-80F2-D79F07888905}" presName="sp" presStyleCnt="0"/>
      <dgm:spPr/>
    </dgm:pt>
    <dgm:pt modelId="{539BB928-DA01-4AEF-9AEE-219141F4B101}" type="pres">
      <dgm:prSet presAssocID="{6BEF27FE-DFA3-4365-A1BA-BEC213AC10DA}" presName="linNode" presStyleCnt="0"/>
      <dgm:spPr/>
    </dgm:pt>
    <dgm:pt modelId="{37948798-7C0A-4560-AC82-FBD609B4E308}" type="pres">
      <dgm:prSet presAssocID="{6BEF27FE-DFA3-4365-A1BA-BEC213AC10DA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9CFD2B1F-3367-4E3E-9CCF-FED324CF273E}" type="pres">
      <dgm:prSet presAssocID="{6BEF27FE-DFA3-4365-A1BA-BEC213AC10DA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EBEBFD06-89C0-45AF-9762-3402E10D97A9}" type="presOf" srcId="{B39DBA10-DC18-4E38-B416-7DE61000E4BF}" destId="{1C38AD1B-91B3-4DFB-9F3C-F7BBC59FC363}" srcOrd="0" destOrd="0" presId="urn:microsoft.com/office/officeart/2016/7/layout/VerticalSolidActionList"/>
    <dgm:cxn modelId="{552EAF17-CB92-4FE7-B4DE-2515EF13BAFD}" srcId="{B39DBA10-DC18-4E38-B416-7DE61000E4BF}" destId="{B28BC35A-C3C9-47D7-A52D-A1361565FE70}" srcOrd="2" destOrd="0" parTransId="{0C649B2C-1F1F-4DFB-806A-63F2B58C25FF}" sibTransId="{12347A66-D449-4EE4-965B-C02E4EA0E8E3}"/>
    <dgm:cxn modelId="{C46C8631-FF7C-4F8D-9F12-22BB7541BECD}" srcId="{6BEF27FE-DFA3-4365-A1BA-BEC213AC10DA}" destId="{A63934CF-C9EA-4B85-B5B4-DAA75D45A19A}" srcOrd="0" destOrd="0" parTransId="{BDFB0CCA-1BCD-488A-98D7-392CA57326F8}" sibTransId="{36F3E40E-E8C8-4DF1-9F52-3BA28C803C86}"/>
    <dgm:cxn modelId="{B0DFFF40-11CF-47D4-817E-5FC353BE9B9F}" srcId="{2C106C6A-5A60-484C-AB32-D420A6C7E19A}" destId="{6BEF27FE-DFA3-4365-A1BA-BEC213AC10DA}" srcOrd="1" destOrd="0" parTransId="{3EB37AE1-5EFE-4A97-9934-7BC74CA6FD47}" sibTransId="{B7380D0F-04EE-4EEE-9BD7-629FF67A45ED}"/>
    <dgm:cxn modelId="{50A2A756-3F42-4D54-A96C-AC25DE19ABDD}" srcId="{2C106C6A-5A60-484C-AB32-D420A6C7E19A}" destId="{B39DBA10-DC18-4E38-B416-7DE61000E4BF}" srcOrd="0" destOrd="0" parTransId="{B32FBCCC-0428-4442-99B9-4065231173E6}" sibTransId="{3E79DF78-1972-4FEB-80F2-D79F07888905}"/>
    <dgm:cxn modelId="{EE228191-6CB7-4215-8FB3-D8671861F44B}" srcId="{B39DBA10-DC18-4E38-B416-7DE61000E4BF}" destId="{6E9BFB32-BF7E-4097-BF30-7B6DF663D9B5}" srcOrd="1" destOrd="0" parTransId="{E46F6F87-9E73-4843-A43C-7911DE372FF3}" sibTransId="{2372B5A0-59C9-4B43-9FF0-AFD32ADAEE60}"/>
    <dgm:cxn modelId="{75D098A4-5896-48B0-B59E-E922739CE404}" srcId="{B39DBA10-DC18-4E38-B416-7DE61000E4BF}" destId="{3917DFD3-A6A7-4997-8DF9-49A43D6984C9}" srcOrd="0" destOrd="0" parTransId="{29C6A822-04CD-4BF3-A9B7-1CE7582053AC}" sibTransId="{260FA9FE-F503-40CC-A1F4-3E6DD73935C4}"/>
    <dgm:cxn modelId="{DEB449AF-B000-4AD7-BF9E-54F692D84DA9}" type="presOf" srcId="{2C106C6A-5A60-484C-AB32-D420A6C7E19A}" destId="{0BCCA504-0E4C-40D5-8CFF-CC0A55F65622}" srcOrd="0" destOrd="0" presId="urn:microsoft.com/office/officeart/2016/7/layout/VerticalSolidActionList"/>
    <dgm:cxn modelId="{EBA1EEAF-88B7-41CC-835F-F00A3C91D1CC}" type="presOf" srcId="{A63934CF-C9EA-4B85-B5B4-DAA75D45A19A}" destId="{9CFD2B1F-3367-4E3E-9CCF-FED324CF273E}" srcOrd="0" destOrd="0" presId="urn:microsoft.com/office/officeart/2016/7/layout/VerticalSolidActionList"/>
    <dgm:cxn modelId="{79000DD3-8516-4CCC-9A8C-1E9ABE7BE9B7}" srcId="{6BEF27FE-DFA3-4365-A1BA-BEC213AC10DA}" destId="{2B06B947-F42A-4E20-BA1D-02C88CA15AEF}" srcOrd="1" destOrd="0" parTransId="{BB02955D-972E-42D6-A9E7-31956A8E4173}" sibTransId="{E306203F-9F32-4ABB-8DA2-64E8E42242D1}"/>
    <dgm:cxn modelId="{9BCD0ED9-9518-41A4-AF3F-D1E33CAF4976}" type="presOf" srcId="{6E9BFB32-BF7E-4097-BF30-7B6DF663D9B5}" destId="{D970FB30-197E-4C9B-9121-1BBD7E67C0A9}" srcOrd="0" destOrd="1" presId="urn:microsoft.com/office/officeart/2016/7/layout/VerticalSolidActionList"/>
    <dgm:cxn modelId="{D147E0E9-E246-4B74-8A64-C1D298C89E4F}" type="presOf" srcId="{3917DFD3-A6A7-4997-8DF9-49A43D6984C9}" destId="{D970FB30-197E-4C9B-9121-1BBD7E67C0A9}" srcOrd="0" destOrd="0" presId="urn:microsoft.com/office/officeart/2016/7/layout/VerticalSolidActionList"/>
    <dgm:cxn modelId="{E65400EA-3F57-467E-8AB6-D73BC9FAF180}" type="presOf" srcId="{6BEF27FE-DFA3-4365-A1BA-BEC213AC10DA}" destId="{37948798-7C0A-4560-AC82-FBD609B4E308}" srcOrd="0" destOrd="0" presId="urn:microsoft.com/office/officeart/2016/7/layout/VerticalSolidActionList"/>
    <dgm:cxn modelId="{D94089EF-9EDE-4ED5-AF6D-DE553E69A892}" type="presOf" srcId="{2B06B947-F42A-4E20-BA1D-02C88CA15AEF}" destId="{9CFD2B1F-3367-4E3E-9CCF-FED324CF273E}" srcOrd="0" destOrd="1" presId="urn:microsoft.com/office/officeart/2016/7/layout/VerticalSolidActionList"/>
    <dgm:cxn modelId="{133430F4-5E88-4858-96F0-BDD082317AED}" type="presOf" srcId="{B28BC35A-C3C9-47D7-A52D-A1361565FE70}" destId="{D970FB30-197E-4C9B-9121-1BBD7E67C0A9}" srcOrd="0" destOrd="2" presId="urn:microsoft.com/office/officeart/2016/7/layout/VerticalSolidActionList"/>
    <dgm:cxn modelId="{2E5D2309-BCBE-469E-BFB1-8B6687DCE673}" type="presParOf" srcId="{0BCCA504-0E4C-40D5-8CFF-CC0A55F65622}" destId="{00C6F671-C369-492D-A472-7ACA10275B46}" srcOrd="0" destOrd="0" presId="urn:microsoft.com/office/officeart/2016/7/layout/VerticalSolidActionList"/>
    <dgm:cxn modelId="{4FB5F60A-DC79-49D8-8692-94934AC77F55}" type="presParOf" srcId="{00C6F671-C369-492D-A472-7ACA10275B46}" destId="{1C38AD1B-91B3-4DFB-9F3C-F7BBC59FC363}" srcOrd="0" destOrd="0" presId="urn:microsoft.com/office/officeart/2016/7/layout/VerticalSolidActionList"/>
    <dgm:cxn modelId="{DD3C1126-ED56-4151-9C1E-ADAAD531E430}" type="presParOf" srcId="{00C6F671-C369-492D-A472-7ACA10275B46}" destId="{D970FB30-197E-4C9B-9121-1BBD7E67C0A9}" srcOrd="1" destOrd="0" presId="urn:microsoft.com/office/officeart/2016/7/layout/VerticalSolidActionList"/>
    <dgm:cxn modelId="{B0AFE873-0ED6-4F4C-BD5A-DC68224617D2}" type="presParOf" srcId="{0BCCA504-0E4C-40D5-8CFF-CC0A55F65622}" destId="{1215865C-501B-43AC-9FC0-151233CB22C2}" srcOrd="1" destOrd="0" presId="urn:microsoft.com/office/officeart/2016/7/layout/VerticalSolidActionList"/>
    <dgm:cxn modelId="{9070A8A8-8D02-40E1-974E-0403E10D12CB}" type="presParOf" srcId="{0BCCA504-0E4C-40D5-8CFF-CC0A55F65622}" destId="{539BB928-DA01-4AEF-9AEE-219141F4B101}" srcOrd="2" destOrd="0" presId="urn:microsoft.com/office/officeart/2016/7/layout/VerticalSolidActionList"/>
    <dgm:cxn modelId="{8AC7A578-A369-47AE-9FA2-AEB0E91599D5}" type="presParOf" srcId="{539BB928-DA01-4AEF-9AEE-219141F4B101}" destId="{37948798-7C0A-4560-AC82-FBD609B4E308}" srcOrd="0" destOrd="0" presId="urn:microsoft.com/office/officeart/2016/7/layout/VerticalSolidActionList"/>
    <dgm:cxn modelId="{4E051F56-E210-42BA-A6E6-A796B7DF22CA}" type="presParOf" srcId="{539BB928-DA01-4AEF-9AEE-219141F4B101}" destId="{9CFD2B1F-3367-4E3E-9CCF-FED324CF273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1C8740-AE5A-4153-8CF2-444F1F73F12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0019B07-7349-48D9-A1FD-84503F088F11}">
      <dgm:prSet/>
      <dgm:spPr/>
      <dgm:t>
        <a:bodyPr/>
        <a:lstStyle/>
        <a:p>
          <a:r>
            <a:rPr lang="en-US" dirty="0"/>
            <a:t>Paragraph tag has a closing tag</a:t>
          </a:r>
          <a:br>
            <a:rPr lang="en-US" dirty="0"/>
          </a:br>
          <a:br>
            <a:rPr lang="en-US" dirty="0"/>
          </a:br>
          <a:r>
            <a:rPr lang="en-US" dirty="0"/>
            <a:t>&lt;p&gt;The paragraph tag is not a void tag.&lt;/p&gt;</a:t>
          </a:r>
        </a:p>
      </dgm:t>
    </dgm:pt>
    <dgm:pt modelId="{02E7617E-F5FF-48E2-AF82-0F8040E3E45C}" type="parTrans" cxnId="{873DCAED-22B3-476E-A46F-3C242BEAB97E}">
      <dgm:prSet/>
      <dgm:spPr/>
      <dgm:t>
        <a:bodyPr/>
        <a:lstStyle/>
        <a:p>
          <a:endParaRPr lang="en-US"/>
        </a:p>
      </dgm:t>
    </dgm:pt>
    <dgm:pt modelId="{1A2935D8-D6A0-4C45-9E8E-5AF1A6FF70BA}" type="sibTrans" cxnId="{873DCAED-22B3-476E-A46F-3C242BEAB97E}">
      <dgm:prSet/>
      <dgm:spPr/>
      <dgm:t>
        <a:bodyPr/>
        <a:lstStyle/>
        <a:p>
          <a:endParaRPr lang="en-US"/>
        </a:p>
      </dgm:t>
    </dgm:pt>
    <dgm:pt modelId="{789155E9-D51F-4356-9603-7146AA22E94A}">
      <dgm:prSet custT="1"/>
      <dgm:spPr/>
      <dgm:t>
        <a:bodyPr/>
        <a:lstStyle/>
        <a:p>
          <a:r>
            <a:rPr lang="en-US" sz="3200" dirty="0"/>
            <a:t>A void tag like line break has no closing tag</a:t>
          </a:r>
          <a:br>
            <a:rPr lang="en-US" sz="3200" dirty="0"/>
          </a:br>
          <a:br>
            <a:rPr lang="en-US" sz="3700" dirty="0"/>
          </a:br>
          <a:r>
            <a:rPr lang="en-US" sz="3700" dirty="0"/>
            <a:t>&lt;</a:t>
          </a:r>
          <a:r>
            <a:rPr lang="en-US" sz="3700" dirty="0" err="1"/>
            <a:t>br</a:t>
          </a:r>
          <a:r>
            <a:rPr lang="en-US" sz="3700" dirty="0"/>
            <a:t>&gt; </a:t>
          </a:r>
        </a:p>
      </dgm:t>
    </dgm:pt>
    <dgm:pt modelId="{8B0529BB-F0CF-4B3E-8A85-C20D4DAC106B}" type="parTrans" cxnId="{A7842740-488B-4B4A-84E8-0339BE697A74}">
      <dgm:prSet/>
      <dgm:spPr/>
      <dgm:t>
        <a:bodyPr/>
        <a:lstStyle/>
        <a:p>
          <a:endParaRPr lang="en-US"/>
        </a:p>
      </dgm:t>
    </dgm:pt>
    <dgm:pt modelId="{1854E923-44DF-4A88-81A6-C7861511956E}" type="sibTrans" cxnId="{A7842740-488B-4B4A-84E8-0339BE697A74}">
      <dgm:prSet/>
      <dgm:spPr/>
      <dgm:t>
        <a:bodyPr/>
        <a:lstStyle/>
        <a:p>
          <a:endParaRPr lang="en-US"/>
        </a:p>
      </dgm:t>
    </dgm:pt>
    <dgm:pt modelId="{587C7C43-EAE8-4EA7-A50B-3A9915B09D71}" type="pres">
      <dgm:prSet presAssocID="{801C8740-AE5A-4153-8CF2-444F1F73F126}" presName="diagram" presStyleCnt="0">
        <dgm:presLayoutVars>
          <dgm:dir/>
          <dgm:resizeHandles val="exact"/>
        </dgm:presLayoutVars>
      </dgm:prSet>
      <dgm:spPr/>
    </dgm:pt>
    <dgm:pt modelId="{B897D979-8423-4387-B938-D33F51AA9F25}" type="pres">
      <dgm:prSet presAssocID="{60019B07-7349-48D9-A1FD-84503F088F11}" presName="node" presStyleLbl="node1" presStyleIdx="0" presStyleCnt="2">
        <dgm:presLayoutVars>
          <dgm:bulletEnabled val="1"/>
        </dgm:presLayoutVars>
      </dgm:prSet>
      <dgm:spPr/>
    </dgm:pt>
    <dgm:pt modelId="{3B48FE28-6247-4977-8762-6CFF7D55EA8B}" type="pres">
      <dgm:prSet presAssocID="{1A2935D8-D6A0-4C45-9E8E-5AF1A6FF70BA}" presName="sibTrans" presStyleCnt="0"/>
      <dgm:spPr/>
    </dgm:pt>
    <dgm:pt modelId="{C115EA68-AF6A-488A-8834-50DB1F6F9842}" type="pres">
      <dgm:prSet presAssocID="{789155E9-D51F-4356-9603-7146AA22E94A}" presName="node" presStyleLbl="node1" presStyleIdx="1" presStyleCnt="2">
        <dgm:presLayoutVars>
          <dgm:bulletEnabled val="1"/>
        </dgm:presLayoutVars>
      </dgm:prSet>
      <dgm:spPr/>
    </dgm:pt>
  </dgm:ptLst>
  <dgm:cxnLst>
    <dgm:cxn modelId="{A7842740-488B-4B4A-84E8-0339BE697A74}" srcId="{801C8740-AE5A-4153-8CF2-444F1F73F126}" destId="{789155E9-D51F-4356-9603-7146AA22E94A}" srcOrd="1" destOrd="0" parTransId="{8B0529BB-F0CF-4B3E-8A85-C20D4DAC106B}" sibTransId="{1854E923-44DF-4A88-81A6-C7861511956E}"/>
    <dgm:cxn modelId="{02A98753-5E32-46BE-A191-0F79DB31788D}" type="presOf" srcId="{789155E9-D51F-4356-9603-7146AA22E94A}" destId="{C115EA68-AF6A-488A-8834-50DB1F6F9842}" srcOrd="0" destOrd="0" presId="urn:microsoft.com/office/officeart/2005/8/layout/default"/>
    <dgm:cxn modelId="{7D47A288-EE35-4429-A398-E7660A781C5B}" type="presOf" srcId="{801C8740-AE5A-4153-8CF2-444F1F73F126}" destId="{587C7C43-EAE8-4EA7-A50B-3A9915B09D71}" srcOrd="0" destOrd="0" presId="urn:microsoft.com/office/officeart/2005/8/layout/default"/>
    <dgm:cxn modelId="{493A2EAF-B93E-4851-8F7D-A2DA59930800}" type="presOf" srcId="{60019B07-7349-48D9-A1FD-84503F088F11}" destId="{B897D979-8423-4387-B938-D33F51AA9F25}" srcOrd="0" destOrd="0" presId="urn:microsoft.com/office/officeart/2005/8/layout/default"/>
    <dgm:cxn modelId="{873DCAED-22B3-476E-A46F-3C242BEAB97E}" srcId="{801C8740-AE5A-4153-8CF2-444F1F73F126}" destId="{60019B07-7349-48D9-A1FD-84503F088F11}" srcOrd="0" destOrd="0" parTransId="{02E7617E-F5FF-48E2-AF82-0F8040E3E45C}" sibTransId="{1A2935D8-D6A0-4C45-9E8E-5AF1A6FF70BA}"/>
    <dgm:cxn modelId="{6279E317-E2AB-4F55-A165-3334163E196A}" type="presParOf" srcId="{587C7C43-EAE8-4EA7-A50B-3A9915B09D71}" destId="{B897D979-8423-4387-B938-D33F51AA9F25}" srcOrd="0" destOrd="0" presId="urn:microsoft.com/office/officeart/2005/8/layout/default"/>
    <dgm:cxn modelId="{D3F098DE-B89F-41F2-8B34-5D03859E092B}" type="presParOf" srcId="{587C7C43-EAE8-4EA7-A50B-3A9915B09D71}" destId="{3B48FE28-6247-4977-8762-6CFF7D55EA8B}" srcOrd="1" destOrd="0" presId="urn:microsoft.com/office/officeart/2005/8/layout/default"/>
    <dgm:cxn modelId="{49094F56-15F6-4378-83AE-5A815CE120CF}" type="presParOf" srcId="{587C7C43-EAE8-4EA7-A50B-3A9915B09D71}" destId="{C115EA68-AF6A-488A-8834-50DB1F6F984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D02C0-6F6A-4EA6-8A8F-FF4E2D49DB68}">
      <dsp:nvSpPr>
        <dsp:cNvPr id="0" name=""/>
        <dsp:cNvSpPr/>
      </dsp:nvSpPr>
      <dsp:spPr>
        <a:xfrm>
          <a:off x="0" y="0"/>
          <a:ext cx="6451943" cy="12929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D0291-90F3-4ED6-B261-6BA1AF742849}">
      <dsp:nvSpPr>
        <dsp:cNvPr id="0" name=""/>
        <dsp:cNvSpPr/>
      </dsp:nvSpPr>
      <dsp:spPr>
        <a:xfrm>
          <a:off x="355570" y="323856"/>
          <a:ext cx="646491" cy="6464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51A20-B3E8-490B-952B-3F879ECA9A0D}">
      <dsp:nvSpPr>
        <dsp:cNvPr id="0" name=""/>
        <dsp:cNvSpPr/>
      </dsp:nvSpPr>
      <dsp:spPr>
        <a:xfrm>
          <a:off x="1357631" y="0"/>
          <a:ext cx="5094311" cy="1292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Dummy or placeholder text. </a:t>
          </a:r>
        </a:p>
      </dsp:txBody>
      <dsp:txXfrm>
        <a:off x="1357631" y="0"/>
        <a:ext cx="5094311" cy="1292982"/>
      </dsp:txXfrm>
    </dsp:sp>
    <dsp:sp modelId="{563ED814-84BC-4390-9DBC-93D750D52E3B}">
      <dsp:nvSpPr>
        <dsp:cNvPr id="0" name=""/>
        <dsp:cNvSpPr/>
      </dsp:nvSpPr>
      <dsp:spPr>
        <a:xfrm>
          <a:off x="0" y="1578824"/>
          <a:ext cx="6451943" cy="12929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E2BAF-B954-4129-BD1A-A53DF68F6213}">
      <dsp:nvSpPr>
        <dsp:cNvPr id="0" name=""/>
        <dsp:cNvSpPr/>
      </dsp:nvSpPr>
      <dsp:spPr>
        <a:xfrm>
          <a:off x="355570" y="1910697"/>
          <a:ext cx="646491" cy="646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DEAE9-BE2A-436C-8BA5-A98A901966F5}">
      <dsp:nvSpPr>
        <dsp:cNvPr id="0" name=""/>
        <dsp:cNvSpPr/>
      </dsp:nvSpPr>
      <dsp:spPr>
        <a:xfrm>
          <a:off x="1357631" y="1578824"/>
          <a:ext cx="5094311" cy="1292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Used in laying out print, infographics, or web design. </a:t>
          </a:r>
        </a:p>
      </dsp:txBody>
      <dsp:txXfrm>
        <a:off x="1357631" y="1578824"/>
        <a:ext cx="5094311" cy="1292982"/>
      </dsp:txXfrm>
    </dsp:sp>
    <dsp:sp modelId="{75065AED-CC34-49FE-8AEB-8ABE8F972E23}">
      <dsp:nvSpPr>
        <dsp:cNvPr id="0" name=""/>
        <dsp:cNvSpPr/>
      </dsp:nvSpPr>
      <dsp:spPr>
        <a:xfrm>
          <a:off x="0" y="3165666"/>
          <a:ext cx="6451943" cy="12929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AB296-7468-41EA-BE1C-78C725ED42DC}">
      <dsp:nvSpPr>
        <dsp:cNvPr id="0" name=""/>
        <dsp:cNvSpPr/>
      </dsp:nvSpPr>
      <dsp:spPr>
        <a:xfrm>
          <a:off x="355570" y="3497539"/>
          <a:ext cx="646491" cy="6464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6D6E2-04E7-4F65-8933-03A6213B7444}">
      <dsp:nvSpPr>
        <dsp:cNvPr id="0" name=""/>
        <dsp:cNvSpPr/>
      </dsp:nvSpPr>
      <dsp:spPr>
        <a:xfrm>
          <a:off x="1357631" y="3165666"/>
          <a:ext cx="5094311" cy="1292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Primary purpose of Lorem Ipsum is to create text that does not distract from the overall layout and visual hierarchy.</a:t>
          </a:r>
        </a:p>
      </dsp:txBody>
      <dsp:txXfrm>
        <a:off x="1357631" y="3165666"/>
        <a:ext cx="5094311" cy="12929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0FB30-197E-4C9B-9121-1BBD7E67C0A9}">
      <dsp:nvSpPr>
        <dsp:cNvPr id="0" name=""/>
        <dsp:cNvSpPr/>
      </dsp:nvSpPr>
      <dsp:spPr>
        <a:xfrm>
          <a:off x="1974532" y="456"/>
          <a:ext cx="7898130" cy="25230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246" tIns="640852" rIns="153246" bIns="64085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block-level element always starts on a new line.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block-level element always takes up the full width available (stretches out to the left and right as far as it can).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block level element has a top and a bottom margin, whereas an inline element does not. </a:t>
          </a:r>
        </a:p>
      </dsp:txBody>
      <dsp:txXfrm>
        <a:off x="1974532" y="456"/>
        <a:ext cx="7898130" cy="2523040"/>
      </dsp:txXfrm>
    </dsp:sp>
    <dsp:sp modelId="{1C38AD1B-91B3-4DFB-9F3C-F7BBC59FC363}">
      <dsp:nvSpPr>
        <dsp:cNvPr id="0" name=""/>
        <dsp:cNvSpPr/>
      </dsp:nvSpPr>
      <dsp:spPr>
        <a:xfrm>
          <a:off x="0" y="456"/>
          <a:ext cx="1974532" cy="25230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486" tIns="249220" rIns="104486" bIns="2492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Block</a:t>
          </a:r>
        </a:p>
      </dsp:txBody>
      <dsp:txXfrm>
        <a:off x="0" y="456"/>
        <a:ext cx="1974532" cy="2523040"/>
      </dsp:txXfrm>
    </dsp:sp>
    <dsp:sp modelId="{9CFD2B1F-3367-4E3E-9CCF-FED324CF273E}">
      <dsp:nvSpPr>
        <dsp:cNvPr id="0" name=""/>
        <dsp:cNvSpPr/>
      </dsp:nvSpPr>
      <dsp:spPr>
        <a:xfrm>
          <a:off x="1974532" y="2674880"/>
          <a:ext cx="7898130" cy="2523040"/>
        </a:xfrm>
        <a:prstGeom prst="rect">
          <a:avLst/>
        </a:prstGeom>
        <a:solidFill>
          <a:schemeClr val="accent2">
            <a:tint val="40000"/>
            <a:alpha val="90000"/>
            <a:hueOff val="997244"/>
            <a:satOff val="37295"/>
            <a:lumOff val="206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997244"/>
              <a:satOff val="37295"/>
              <a:lumOff val="20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246" tIns="640852" rIns="153246" bIns="64085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 inline element does not start on a new line.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 inline element only takes up as much width as necessary.</a:t>
          </a:r>
        </a:p>
      </dsp:txBody>
      <dsp:txXfrm>
        <a:off x="1974532" y="2674880"/>
        <a:ext cx="7898130" cy="2523040"/>
      </dsp:txXfrm>
    </dsp:sp>
    <dsp:sp modelId="{37948798-7C0A-4560-AC82-FBD609B4E308}">
      <dsp:nvSpPr>
        <dsp:cNvPr id="0" name=""/>
        <dsp:cNvSpPr/>
      </dsp:nvSpPr>
      <dsp:spPr>
        <a:xfrm>
          <a:off x="0" y="2674880"/>
          <a:ext cx="1974532" cy="2523040"/>
        </a:xfrm>
        <a:prstGeom prst="rect">
          <a:avLst/>
        </a:prstGeom>
        <a:solidFill>
          <a:schemeClr val="accent2">
            <a:hueOff val="1378517"/>
            <a:satOff val="25807"/>
            <a:lumOff val="-1569"/>
            <a:alphaOff val="0"/>
          </a:schemeClr>
        </a:solidFill>
        <a:ln w="19050" cap="flat" cmpd="sng" algn="ctr">
          <a:solidFill>
            <a:schemeClr val="accent2">
              <a:hueOff val="1378517"/>
              <a:satOff val="25807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486" tIns="249220" rIns="104486" bIns="2492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Inline</a:t>
          </a:r>
        </a:p>
      </dsp:txBody>
      <dsp:txXfrm>
        <a:off x="0" y="2674880"/>
        <a:ext cx="1974532" cy="2523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7D979-8423-4387-B938-D33F51AA9F25}">
      <dsp:nvSpPr>
        <dsp:cNvPr id="0" name=""/>
        <dsp:cNvSpPr/>
      </dsp:nvSpPr>
      <dsp:spPr>
        <a:xfrm>
          <a:off x="1205" y="488698"/>
          <a:ext cx="4700120" cy="28200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Paragraph tag has a closing tag</a:t>
          </a:r>
          <a:br>
            <a:rPr lang="en-US" sz="3600" kern="1200" dirty="0"/>
          </a:br>
          <a:br>
            <a:rPr lang="en-US" sz="3600" kern="1200" dirty="0"/>
          </a:br>
          <a:r>
            <a:rPr lang="en-US" sz="3600" kern="1200" dirty="0"/>
            <a:t>&lt;p&gt;The paragraph tag is not a void tag.&lt;/p&gt;</a:t>
          </a:r>
        </a:p>
      </dsp:txBody>
      <dsp:txXfrm>
        <a:off x="1205" y="488698"/>
        <a:ext cx="4700120" cy="2820072"/>
      </dsp:txXfrm>
    </dsp:sp>
    <dsp:sp modelId="{C115EA68-AF6A-488A-8834-50DB1F6F9842}">
      <dsp:nvSpPr>
        <dsp:cNvPr id="0" name=""/>
        <dsp:cNvSpPr/>
      </dsp:nvSpPr>
      <dsp:spPr>
        <a:xfrm>
          <a:off x="5171337" y="488698"/>
          <a:ext cx="4700120" cy="2820072"/>
        </a:xfrm>
        <a:prstGeom prst="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 void tag like line break has no closing tag</a:t>
          </a:r>
          <a:br>
            <a:rPr lang="en-US" sz="3200" kern="1200" dirty="0"/>
          </a:br>
          <a:br>
            <a:rPr lang="en-US" sz="3700" kern="1200" dirty="0"/>
          </a:br>
          <a:r>
            <a:rPr lang="en-US" sz="3700" kern="1200" dirty="0"/>
            <a:t>&lt;</a:t>
          </a:r>
          <a:r>
            <a:rPr lang="en-US" sz="3700" kern="1200" dirty="0" err="1"/>
            <a:t>br</a:t>
          </a:r>
          <a:r>
            <a:rPr lang="en-US" sz="3700" kern="1200" dirty="0"/>
            <a:t>&gt; </a:t>
          </a:r>
        </a:p>
      </dsp:txBody>
      <dsp:txXfrm>
        <a:off x="5171337" y="488698"/>
        <a:ext cx="4700120" cy="2820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loremipsum.io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symbols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lists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ist</a:t>
            </a:r>
            <a:r>
              <a:rPr lang="en-US" dirty="0"/>
              <a:t> 263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 to HTML Tags</a:t>
            </a:r>
          </a:p>
        </p:txBody>
      </p:sp>
    </p:spTree>
    <p:extLst>
      <p:ext uri="{BB962C8B-B14F-4D97-AF65-F5344CB8AC3E}">
        <p14:creationId xmlns:p14="http://schemas.microsoft.com/office/powerpoint/2010/main" val="318792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6BEA4F-C8AC-4A51-AD3D-533A2957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Tags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AE38BDD-D8FE-4766-A88E-3C293F540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411989"/>
              </p:ext>
            </p:extLst>
          </p:nvPr>
        </p:nvGraphicFramePr>
        <p:xfrm>
          <a:off x="1143000" y="2057400"/>
          <a:ext cx="987266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866">
                  <a:extLst>
                    <a:ext uri="{9D8B030D-6E8A-4147-A177-3AD203B41FA5}">
                      <a16:colId xmlns:a16="http://schemas.microsoft.com/office/drawing/2014/main" val="3328311924"/>
                    </a:ext>
                  </a:extLst>
                </a:gridCol>
                <a:gridCol w="5031908">
                  <a:extLst>
                    <a:ext uri="{9D8B030D-6E8A-4147-A177-3AD203B41FA5}">
                      <a16:colId xmlns:a16="http://schemas.microsoft.com/office/drawing/2014/main" val="658025276"/>
                    </a:ext>
                  </a:extLst>
                </a:gridCol>
                <a:gridCol w="3290887">
                  <a:extLst>
                    <a:ext uri="{9D8B030D-6E8A-4147-A177-3AD203B41FA5}">
                      <a16:colId xmlns:a16="http://schemas.microsoft.com/office/drawing/2014/main" val="702686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0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&lt;h1&gt;Page Title&lt;/h1&gt;</a:t>
                      </a:r>
                    </a:p>
                    <a:p>
                      <a:r>
                        <a:rPr lang="en-US" dirty="0"/>
                        <a:t>&lt;h2&gt;Sub Title&lt;/h2&gt;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titles or subtitles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4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Paragraphs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&lt;p&gt;Lots of paragraph text.&lt;/p&gt;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block of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5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&lt;strong&gt;bold words&lt;/strong&gt;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important text in a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1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99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Comments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9DF1E-E21B-45F2-8359-F62E81727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400" dirty="0"/>
              <a:t>&lt;!--This is where you put notes that don’t display in your web browser. --&gt;</a:t>
            </a:r>
          </a:p>
          <a:p>
            <a:pPr marL="45720" indent="0" algn="ctr">
              <a:buNone/>
            </a:pPr>
            <a:endParaRPr lang="en-US" sz="2400" dirty="0"/>
          </a:p>
          <a:p>
            <a:r>
              <a:rPr lang="en-US" sz="2400" dirty="0"/>
              <a:t>A comment starts with &lt;!--</a:t>
            </a:r>
          </a:p>
          <a:p>
            <a:r>
              <a:rPr lang="en-US" sz="2400" dirty="0"/>
              <a:t>And ends with --&gt;</a:t>
            </a:r>
          </a:p>
        </p:txBody>
      </p:sp>
    </p:spTree>
    <p:extLst>
      <p:ext uri="{BB962C8B-B14F-4D97-AF65-F5344CB8AC3E}">
        <p14:creationId xmlns:p14="http://schemas.microsoft.com/office/powerpoint/2010/main" val="62246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1E8A-FB65-4123-9EA6-71A5EA26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65" y="506083"/>
            <a:ext cx="3364378" cy="3237782"/>
          </a:xfrm>
        </p:spPr>
        <p:txBody>
          <a:bodyPr>
            <a:normAutofit/>
          </a:bodyPr>
          <a:lstStyle/>
          <a:p>
            <a:r>
              <a:rPr lang="en-US" sz="4800" dirty="0"/>
              <a:t>What is Lorem ipsum?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347549-DA08-4D4D-B74C-F5C9C9CE2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661886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CEA0FC5-2C1F-ED0F-C56C-8883D3440537}"/>
              </a:ext>
            </a:extLst>
          </p:cNvPr>
          <p:cNvSpPr txBox="1"/>
          <p:nvPr/>
        </p:nvSpPr>
        <p:spPr>
          <a:xfrm>
            <a:off x="690113" y="3743865"/>
            <a:ext cx="3105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7"/>
              </a:rPr>
              <a:t>https://loremipsum.io/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796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vs Inline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DC9F101-4323-4A18-8F0D-3928EB819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293325"/>
              </p:ext>
            </p:extLst>
          </p:nvPr>
        </p:nvGraphicFramePr>
        <p:xfrm>
          <a:off x="1143000" y="897622"/>
          <a:ext cx="9872663" cy="519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0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06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9C64A0-7FD1-4E7D-815C-C0D71F4E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Void - HTML tags that are self closing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2B4A8C7-F4C6-458B-BF7F-0AB104608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704644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4223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Escapes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3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D10B4D-B658-4F78-A7E7-227B9FCB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Escapes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B1B72C-7F99-4976-9DE2-C3DBBF78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An HTML character escape is a piece of text ("string") that begins with an ampersand ( &amp; ) and ends with a semicolon ( ; ) . Entities are frequently used to display reserved characters like:</a:t>
            </a:r>
          </a:p>
          <a:p>
            <a:pPr marL="45720" indent="0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sz="6000" dirty="0"/>
              <a:t>∞ © ® ™ </a:t>
            </a:r>
            <a:r>
              <a:rPr lang="el-GR" sz="6000" dirty="0"/>
              <a:t>Ω</a:t>
            </a:r>
            <a:r>
              <a:rPr lang="en-US" sz="6000" dirty="0"/>
              <a:t> </a:t>
            </a:r>
            <a:r>
              <a:rPr lang="el-GR" sz="6000" dirty="0"/>
              <a:t>α</a:t>
            </a:r>
            <a:endParaRPr lang="en-US" sz="6000" dirty="0"/>
          </a:p>
          <a:p>
            <a:pPr marL="45720" indent="0" algn="ctr">
              <a:buNone/>
            </a:pPr>
            <a:r>
              <a:rPr lang="en-US" sz="4800" dirty="0"/>
              <a:t>Here’s the character code for the infinity symbol: </a:t>
            </a:r>
            <a:r>
              <a:rPr lang="en-US" sz="4800" b="1" dirty="0"/>
              <a:t>&amp;</a:t>
            </a:r>
            <a:r>
              <a:rPr lang="en-US" sz="4800" b="1" dirty="0" err="1"/>
              <a:t>infin</a:t>
            </a:r>
            <a:r>
              <a:rPr lang="en-US" sz="48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16243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F7A504-C56F-4080-AC53-EE07E3D6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character escapes?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BEA61-934E-432F-8880-A20ABCB52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US" dirty="0">
                <a:hlinkClick r:id="rId2"/>
              </a:rPr>
              <a:t>https://www.w3schools.com/html/html_symbols.asp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3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Class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51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89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487A7A-15F8-4EF6-BA1F-30C51E6EC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6EFDBF8-A3DC-4DA8-9F33-E9107E70E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332A3D-96DF-4962-8D36-3CA071E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909" y="4572001"/>
            <a:ext cx="11719791" cy="205282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FA0AEC-80AB-496C-AAD4-BB06472E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24984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Types of Lists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A3EE3FE-2989-4ABD-B475-769D5E1A09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929981"/>
              </p:ext>
            </p:extLst>
          </p:nvPr>
        </p:nvGraphicFramePr>
        <p:xfrm>
          <a:off x="709613" y="926064"/>
          <a:ext cx="10828339" cy="2972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684">
                  <a:extLst>
                    <a:ext uri="{9D8B030D-6E8A-4147-A177-3AD203B41FA5}">
                      <a16:colId xmlns:a16="http://schemas.microsoft.com/office/drawing/2014/main" val="2839802572"/>
                    </a:ext>
                  </a:extLst>
                </a:gridCol>
                <a:gridCol w="3219048">
                  <a:extLst>
                    <a:ext uri="{9D8B030D-6E8A-4147-A177-3AD203B41FA5}">
                      <a16:colId xmlns:a16="http://schemas.microsoft.com/office/drawing/2014/main" val="3054475729"/>
                    </a:ext>
                  </a:extLst>
                </a:gridCol>
                <a:gridCol w="4494607">
                  <a:extLst>
                    <a:ext uri="{9D8B030D-6E8A-4147-A177-3AD203B41FA5}">
                      <a16:colId xmlns:a16="http://schemas.microsoft.com/office/drawing/2014/main" val="1069858595"/>
                    </a:ext>
                  </a:extLst>
                </a:gridCol>
              </a:tblGrid>
              <a:tr h="734723">
                <a:tc>
                  <a:txBody>
                    <a:bodyPr/>
                    <a:lstStyle/>
                    <a:p>
                      <a:r>
                        <a:rPr lang="en-US" sz="3300"/>
                        <a:t>Unordered</a:t>
                      </a:r>
                    </a:p>
                  </a:txBody>
                  <a:tcPr marL="166982" marR="166982" marT="83491" marB="83491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Ordered</a:t>
                      </a:r>
                    </a:p>
                  </a:txBody>
                  <a:tcPr marL="166982" marR="166982" marT="83491" marB="83491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Definition</a:t>
                      </a:r>
                    </a:p>
                  </a:txBody>
                  <a:tcPr marL="166982" marR="166982" marT="83491" marB="83491"/>
                </a:tc>
                <a:extLst>
                  <a:ext uri="{0D108BD9-81ED-4DB2-BD59-A6C34878D82A}">
                    <a16:rowId xmlns:a16="http://schemas.microsoft.com/office/drawing/2014/main" val="2218080085"/>
                  </a:ext>
                </a:extLst>
              </a:tr>
              <a:tr h="223756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300"/>
                        <a:t>Item One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300"/>
                        <a:t>Item Two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300"/>
                        <a:t>Item Three</a:t>
                      </a:r>
                    </a:p>
                  </a:txBody>
                  <a:tcPr marL="166982" marR="166982" marT="83491" marB="83491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3300" dirty="0"/>
                        <a:t>Item One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3300" dirty="0"/>
                        <a:t>Item Two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3300" dirty="0"/>
                        <a:t>Item Three</a:t>
                      </a:r>
                    </a:p>
                  </a:txBody>
                  <a:tcPr marL="166982" marR="166982" marT="83491" marB="83491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Item One Title</a:t>
                      </a:r>
                    </a:p>
                    <a:p>
                      <a:pPr lvl="1"/>
                      <a:r>
                        <a:rPr lang="en-US" sz="3300"/>
                        <a:t>Item One Description</a:t>
                      </a:r>
                    </a:p>
                    <a:p>
                      <a:pPr lvl="0"/>
                      <a:r>
                        <a:rPr lang="en-US" sz="3300"/>
                        <a:t>Item Two Title</a:t>
                      </a:r>
                    </a:p>
                    <a:p>
                      <a:pPr lvl="1"/>
                      <a:r>
                        <a:rPr lang="en-US" sz="3300"/>
                        <a:t>Item Two Description</a:t>
                      </a:r>
                    </a:p>
                  </a:txBody>
                  <a:tcPr marL="166982" marR="166982" marT="83491" marB="83491"/>
                </a:tc>
                <a:extLst>
                  <a:ext uri="{0D108BD9-81ED-4DB2-BD59-A6C34878D82A}">
                    <a16:rowId xmlns:a16="http://schemas.microsoft.com/office/drawing/2014/main" val="366545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976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59E0-8970-42D4-EE5F-22294892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HTML Lists (w3schools.com)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2062-980F-CD4A-48E5-85737A0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https://www.w3schools.com/html/html_lists.asp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4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684499-6F30-4C6A-8094-E2E3E91B3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AECED4-26C2-4E8F-A340-2402369DC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467" y="863364"/>
            <a:ext cx="6657476" cy="5126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1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940" y="863364"/>
            <a:ext cx="3234221" cy="51204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000" dirty="0"/>
          </a:p>
          <a:p>
            <a:pPr algn="l"/>
            <a:r>
              <a:rPr lang="en-US" sz="2400" dirty="0"/>
              <a:t>tags/element?</a:t>
            </a:r>
          </a:p>
          <a:p>
            <a:pPr algn="l"/>
            <a:r>
              <a:rPr lang="en-US" sz="2400" dirty="0"/>
              <a:t>Block vs Inline</a:t>
            </a:r>
          </a:p>
          <a:p>
            <a:pPr algn="l"/>
            <a:r>
              <a:rPr lang="en-US" sz="2400" dirty="0"/>
              <a:t>Void Elements	</a:t>
            </a:r>
          </a:p>
          <a:p>
            <a:pPr algn="l"/>
            <a:r>
              <a:rPr lang="en-US" sz="2400" dirty="0"/>
              <a:t>Character Escapes</a:t>
            </a:r>
          </a:p>
          <a:p>
            <a:pPr algn="l"/>
            <a:r>
              <a:rPr lang="en-US" sz="2400" dirty="0"/>
              <a:t>Lists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213D27-7A25-46D8-B1BD-E470E49C6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8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VS Code and Repository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3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tag/element?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6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35778C6-B2A2-44B0-B563-29B2A53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>
                <a:solidFill>
                  <a:srgbClr val="FFFFFF"/>
                </a:solidFill>
              </a:rPr>
              <a:t>Difference Between a Tag and Element</a:t>
            </a: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584250-C179-4DB9-9938-E9757934F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773" y="728472"/>
            <a:ext cx="8774832" cy="302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3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24A8-587D-4CA7-ACCB-F5C15D18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Tags Required on an HTML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699C-B602-4B05-A1C2-B8BB298FE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7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BC6F50-DF73-49E6-B27B-A6F000FA49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280" y="565573"/>
            <a:ext cx="8016358" cy="57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2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24A8-587D-4CA7-ACCB-F5C15D18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699C-B602-4B05-A1C2-B8BB298FE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101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445</Words>
  <Application>Microsoft Office PowerPoint</Application>
  <PresentationFormat>Widescreen</PresentationFormat>
  <Paragraphs>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Corbel</vt:lpstr>
      <vt:lpstr>Basis</vt:lpstr>
      <vt:lpstr>ist 263</vt:lpstr>
      <vt:lpstr>Intro to Class Project</vt:lpstr>
      <vt:lpstr>Agenda</vt:lpstr>
      <vt:lpstr>review VS Code and Repository</vt:lpstr>
      <vt:lpstr>What is a tag/element?</vt:lpstr>
      <vt:lpstr>Difference Between a Tag and Element</vt:lpstr>
      <vt:lpstr>Review Tags Required on an HTML page</vt:lpstr>
      <vt:lpstr>PowerPoint Presentation</vt:lpstr>
      <vt:lpstr>New tags</vt:lpstr>
      <vt:lpstr>Paragraph Tags</vt:lpstr>
      <vt:lpstr>HTML Comments</vt:lpstr>
      <vt:lpstr>What is Lorem ipsum?</vt:lpstr>
      <vt:lpstr>Block vs Inline</vt:lpstr>
      <vt:lpstr>PowerPoint Presentation</vt:lpstr>
      <vt:lpstr>Void Elements</vt:lpstr>
      <vt:lpstr>Void - HTML tags that are self closing </vt:lpstr>
      <vt:lpstr>Character Escapes</vt:lpstr>
      <vt:lpstr>Character Escapes</vt:lpstr>
      <vt:lpstr>Where to find character escapes?</vt:lpstr>
      <vt:lpstr>Lists</vt:lpstr>
      <vt:lpstr>Types of Lists</vt:lpstr>
      <vt:lpstr>HTML Lists (w3schools.com)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263</dc:title>
  <dc:creator>L F</dc:creator>
  <cp:lastModifiedBy>Paul E Opel</cp:lastModifiedBy>
  <cp:revision>34</cp:revision>
  <dcterms:created xsi:type="dcterms:W3CDTF">2020-07-08T17:16:07Z</dcterms:created>
  <dcterms:modified xsi:type="dcterms:W3CDTF">2025-01-18T13:42:10Z</dcterms:modified>
</cp:coreProperties>
</file>