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hoe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 verbindingslijn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hte verbindingslijn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hoe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hthoe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e verbindingslijn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echte verbindingslijn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hoe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 verbindingslijn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Tijdelijke aanduiding voor inhoud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 verbindingslijn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echte verbindingslijn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450CCA-2291-412A-9BB3-C831D46C725D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2E7508-422E-44CC-A428-406F040B4145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zenenschrijven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Laaggeletterdheid</a:t>
            </a:r>
            <a:r>
              <a:rPr lang="en-US" dirty="0" smtClean="0"/>
              <a:t> in Amsterdam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1600" dirty="0" smtClean="0"/>
              <a:t>Door Sara </a:t>
            </a:r>
            <a:r>
              <a:rPr lang="nl-NL" sz="1600" dirty="0" err="1" smtClean="0"/>
              <a:t>Aerssens</a:t>
            </a:r>
            <a:r>
              <a:rPr lang="nl-NL" sz="1600" dirty="0" smtClean="0"/>
              <a:t> en </a:t>
            </a:r>
            <a:r>
              <a:rPr lang="nl-NL" sz="1600" dirty="0" err="1" smtClean="0"/>
              <a:t>Morena</a:t>
            </a:r>
            <a:r>
              <a:rPr lang="nl-NL" sz="1600" dirty="0" smtClean="0"/>
              <a:t> </a:t>
            </a:r>
            <a:r>
              <a:rPr lang="nl-NL" sz="1600" dirty="0" err="1" smtClean="0"/>
              <a:t>Bastiaansen</a:t>
            </a:r>
            <a:endParaRPr lang="nl-NL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</a:t>
            </a:r>
            <a:r>
              <a:rPr lang="en-US" dirty="0" err="1" smtClean="0"/>
              <a:t>laaggeletterdheid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Laaggeletterdheid is een term voor mensen die grote moeite hebben met lezen, schrijven en/of rekenen. Mensen die laaggeletterd zijn, zijn geen analfabeten. Ze kunnen wel lezen en schrijven, maar beheersen niet het eindniveau </a:t>
            </a:r>
            <a:r>
              <a:rPr lang="nl-NL" sz="2000" dirty="0" err="1"/>
              <a:t>vmbo</a:t>
            </a:r>
            <a:r>
              <a:rPr lang="nl-NL" sz="2000" dirty="0"/>
              <a:t> of niveau mbo-2/3</a:t>
            </a:r>
            <a:r>
              <a:rPr lang="nl-NL" sz="2000" dirty="0" smtClean="0"/>
              <a:t>. (</a:t>
            </a:r>
            <a:r>
              <a:rPr lang="nl-NL" sz="2000" dirty="0" err="1" smtClean="0">
                <a:hlinkClick r:id="rId2"/>
              </a:rPr>
              <a:t>www.lezenenschrijven.nl</a:t>
            </a:r>
            <a:r>
              <a:rPr lang="nl-NL" sz="2000" dirty="0" smtClean="0"/>
              <a:t>)</a:t>
            </a:r>
          </a:p>
          <a:p>
            <a:pPr lvl="6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6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Moeite</a:t>
            </a:r>
            <a:r>
              <a:rPr lang="en-US" sz="2000" dirty="0" smtClean="0">
                <a:solidFill>
                  <a:schemeClr val="tx1"/>
                </a:solidFill>
              </a:rPr>
              <a:t> met: </a:t>
            </a:r>
          </a:p>
          <a:p>
            <a:pPr marL="2834640" lvl="8" indent="-457200"/>
            <a:r>
              <a:rPr lang="en-US" sz="2000" dirty="0" err="1" smtClean="0">
                <a:solidFill>
                  <a:schemeClr val="tx1"/>
                </a:solidFill>
              </a:rPr>
              <a:t>Formulieren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invullen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34640" lvl="8" indent="-457200"/>
            <a:r>
              <a:rPr lang="en-US" sz="2000" dirty="0" err="1" smtClean="0">
                <a:solidFill>
                  <a:schemeClr val="tx1"/>
                </a:solidFill>
              </a:rPr>
              <a:t>Straatnaamborden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lezen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34640" lvl="8" indent="-457200"/>
            <a:r>
              <a:rPr lang="en-US" sz="2000" dirty="0" err="1" smtClean="0">
                <a:solidFill>
                  <a:schemeClr val="tx1"/>
                </a:solidFill>
              </a:rPr>
              <a:t>Pinnen</a:t>
            </a:r>
            <a:r>
              <a:rPr lang="en-US" sz="2000" dirty="0" smtClean="0">
                <a:solidFill>
                  <a:schemeClr val="tx1"/>
                </a:solidFill>
              </a:rPr>
              <a:t> en </a:t>
            </a:r>
            <a:r>
              <a:rPr lang="en-US" sz="2000" dirty="0" err="1" smtClean="0">
                <a:solidFill>
                  <a:schemeClr val="tx1"/>
                </a:solidFill>
              </a:rPr>
              <a:t>digitaal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betalen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34640" lvl="8" indent="-457200"/>
            <a:r>
              <a:rPr lang="en-US" sz="2000" dirty="0" err="1" smtClean="0">
                <a:solidFill>
                  <a:schemeClr val="tx1"/>
                </a:solidFill>
              </a:rPr>
              <a:t>Werken</a:t>
            </a:r>
            <a:r>
              <a:rPr lang="en-US" sz="2000" dirty="0" smtClean="0">
                <a:solidFill>
                  <a:schemeClr val="tx1"/>
                </a:solidFill>
              </a:rPr>
              <a:t> met de computer</a:t>
            </a:r>
          </a:p>
          <a:p>
            <a:pPr marL="2834640" lvl="8" indent="-457200"/>
            <a:r>
              <a:rPr lang="en-US" sz="2000" dirty="0" err="1" smtClean="0">
                <a:solidFill>
                  <a:schemeClr val="tx1"/>
                </a:solidFill>
              </a:rPr>
              <a:t>Begrijpen</a:t>
            </a:r>
            <a:r>
              <a:rPr lang="en-US" sz="2000" dirty="0" smtClean="0">
                <a:solidFill>
                  <a:schemeClr val="tx1"/>
                </a:solidFill>
              </a:rPr>
              <a:t> van info over </a:t>
            </a:r>
            <a:r>
              <a:rPr lang="en-US" sz="2000" dirty="0" err="1" smtClean="0">
                <a:solidFill>
                  <a:schemeClr val="tx1"/>
                </a:solidFill>
              </a:rPr>
              <a:t>zorg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560320" lvl="7" indent="-457200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827584" y="371703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Laaggeletterdheid</a:t>
            </a:r>
            <a:r>
              <a:rPr lang="en-US" dirty="0" smtClean="0"/>
              <a:t> in Nederland</a:t>
            </a:r>
            <a:endParaRPr lang="en-US" dirty="0"/>
          </a:p>
        </p:txBody>
      </p:sp>
      <p:pic>
        <p:nvPicPr>
          <p:cNvPr id="6" name="Tijdelijke aanduiding voor inhoud 5" descr="lezenenschrijve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484784"/>
            <a:ext cx="4324784" cy="53732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Laaggeletterdheid</a:t>
            </a:r>
            <a:r>
              <a:rPr lang="en-US" dirty="0" smtClean="0"/>
              <a:t> in Amsterdam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7776864" cy="196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Amsterdam vs. Nederland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dirty="0" smtClean="0"/>
              <a:t>		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Score</a:t>
            </a:r>
            <a:r>
              <a:rPr lang="en-US" dirty="0" smtClean="0"/>
              <a:t>			283,9			   282-286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Percentage</a:t>
            </a:r>
            <a:r>
              <a:rPr lang="en-US" dirty="0" smtClean="0"/>
              <a:t>		11,9%			   18%-20%</a:t>
            </a:r>
          </a:p>
        </p:txBody>
      </p:sp>
      <p:pic>
        <p:nvPicPr>
          <p:cNvPr id="4" name="Afbeelding 3" descr="N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2276872"/>
            <a:ext cx="1232932" cy="1232932"/>
          </a:xfrm>
          <a:prstGeom prst="rect">
            <a:avLst/>
          </a:prstGeom>
        </p:spPr>
      </p:pic>
      <p:sp>
        <p:nvSpPr>
          <p:cNvPr id="5" name="Vermenigvuldigen 4"/>
          <p:cNvSpPr/>
          <p:nvPr/>
        </p:nvSpPr>
        <p:spPr>
          <a:xfrm>
            <a:off x="5724128" y="2564904"/>
            <a:ext cx="792088" cy="79208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Vermenigvuldigen 5"/>
          <p:cNvSpPr/>
          <p:nvPr/>
        </p:nvSpPr>
        <p:spPr>
          <a:xfrm>
            <a:off x="6372200" y="2564904"/>
            <a:ext cx="792088" cy="79208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Vermenigvuldigen 6"/>
          <p:cNvSpPr/>
          <p:nvPr/>
        </p:nvSpPr>
        <p:spPr>
          <a:xfrm>
            <a:off x="7020272" y="2564904"/>
            <a:ext cx="792088" cy="79208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Amsterdam vs.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laagscorende</a:t>
            </a:r>
            <a:r>
              <a:rPr lang="en-US" dirty="0" smtClean="0"/>
              <a:t> </a:t>
            </a:r>
            <a:r>
              <a:rPr lang="en-US" dirty="0" err="1" smtClean="0"/>
              <a:t>steden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dirty="0" err="1" smtClean="0"/>
              <a:t>factoren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ieterij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158</TotalTime>
  <Words>97</Words>
  <Application>Microsoft Office PowerPoint</Application>
  <PresentationFormat>Diavoorstelling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Oriel</vt:lpstr>
      <vt:lpstr>Laaggeletterdheid in Amsterdam</vt:lpstr>
      <vt:lpstr>Wat is laaggeletterdheid?</vt:lpstr>
      <vt:lpstr>Laaggeletterdheid in Nederland</vt:lpstr>
      <vt:lpstr>Laaggeletterdheid in Amsterdam</vt:lpstr>
      <vt:lpstr>Amsterdam vs. Nederland</vt:lpstr>
      <vt:lpstr>Amsterdam vs. andere laagscorende steden</vt:lpstr>
      <vt:lpstr>Externe factoren</vt:lpstr>
      <vt:lpstr>Dia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vastgoeduser</dc:creator>
  <cp:lastModifiedBy>vastgoeduser</cp:lastModifiedBy>
  <cp:revision>12</cp:revision>
  <dcterms:created xsi:type="dcterms:W3CDTF">2017-10-05T10:08:46Z</dcterms:created>
  <dcterms:modified xsi:type="dcterms:W3CDTF">2017-10-05T12:47:46Z</dcterms:modified>
</cp:coreProperties>
</file>