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ASI- SI Banque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conception d’architectures de services dans un SI urbanisé (Banque)</a:t>
            </a:r>
          </a:p>
        </p:txBody>
      </p:sp>
    </p:spTree>
    <p:extLst>
      <p:ext uri="{BB962C8B-B14F-4D97-AF65-F5344CB8AC3E}">
        <p14:creationId xmlns:p14="http://schemas.microsoft.com/office/powerpoint/2010/main" val="2836431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ASI- SI Banque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ASI- SI Banque</dc:title>
  <dc:creator>Slifer</dc:creator>
  <cp:lastModifiedBy>Slifer</cp:lastModifiedBy>
  <cp:revision>1</cp:revision>
  <dcterms:created xsi:type="dcterms:W3CDTF">2014-11-03T18:11:21Z</dcterms:created>
  <dcterms:modified xsi:type="dcterms:W3CDTF">2014-11-03T18:12:45Z</dcterms:modified>
</cp:coreProperties>
</file>