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lpdesk" userId="5225b4fc-242a-4423-84a6-757b2ff90774" providerId="ADAL" clId="{318E63CD-2C58-46BA-821E-E6A212FFDF42}"/>
    <pc:docChg chg="custSel addSld modSld">
      <pc:chgData name="helpdesk" userId="5225b4fc-242a-4423-84a6-757b2ff90774" providerId="ADAL" clId="{318E63CD-2C58-46BA-821E-E6A212FFDF42}" dt="2023-12-12T15:54:17.096" v="17" actId="20577"/>
      <pc:docMkLst>
        <pc:docMk/>
      </pc:docMkLst>
      <pc:sldChg chg="modSp new mod">
        <pc:chgData name="helpdesk" userId="5225b4fc-242a-4423-84a6-757b2ff90774" providerId="ADAL" clId="{318E63CD-2C58-46BA-821E-E6A212FFDF42}" dt="2023-12-12T15:54:17.096" v="17" actId="20577"/>
        <pc:sldMkLst>
          <pc:docMk/>
          <pc:sldMk cId="3010079770" sldId="256"/>
        </pc:sldMkLst>
        <pc:spChg chg="mod">
          <ac:chgData name="helpdesk" userId="5225b4fc-242a-4423-84a6-757b2ff90774" providerId="ADAL" clId="{318E63CD-2C58-46BA-821E-E6A212FFDF42}" dt="2023-12-12T15:54:17.096" v="17" actId="20577"/>
          <ac:spMkLst>
            <pc:docMk/>
            <pc:sldMk cId="3010079770" sldId="256"/>
            <ac:spMk id="2" creationId="{7AC0BC7C-7DE6-46CF-80EC-D608722DAEB9}"/>
          </ac:spMkLst>
        </pc:spChg>
      </pc:sldChg>
      <pc:sldMasterChg chg="addSldLayout">
        <pc:chgData name="helpdesk" userId="5225b4fc-242a-4423-84a6-757b2ff90774" providerId="ADAL" clId="{318E63CD-2C58-46BA-821E-E6A212FFDF42}" dt="2023-12-12T15:54:12.481" v="0" actId="680"/>
        <pc:sldMasterMkLst>
          <pc:docMk/>
          <pc:sldMasterMk cId="2254417035" sldId="2147483648"/>
        </pc:sldMasterMkLst>
        <pc:sldLayoutChg chg="add">
          <pc:chgData name="helpdesk" userId="5225b4fc-242a-4423-84a6-757b2ff90774" providerId="ADAL" clId="{318E63CD-2C58-46BA-821E-E6A212FFDF42}" dt="2023-12-12T15:54:12.481" v="0" actId="680"/>
          <pc:sldLayoutMkLst>
            <pc:docMk/>
            <pc:sldMasterMk cId="2254417035" sldId="2147483648"/>
            <pc:sldLayoutMk cId="1784438846" sldId="214748364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A17CC7-A599-478A-AEA9-586B3282FB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76A7EBA-9AA6-478D-ACF3-5F585836B2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78443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4417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C0BC7C-7DE6-46CF-80EC-D608722DAE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/>
              <a:t>Carinsa presenta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0E79824-8918-4CD6-BDCB-6E3C426081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00797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Panorámica</PresentationFormat>
  <Paragraphs>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Carinsa presenta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Carinsa presenta</dc:title>
  <dc:creator>helpdesk</dc:creator>
  <cp:lastModifiedBy>helpdesk</cp:lastModifiedBy>
  <cp:revision>1</cp:revision>
  <dcterms:created xsi:type="dcterms:W3CDTF">2023-12-12T15:54:08Z</dcterms:created>
  <dcterms:modified xsi:type="dcterms:W3CDTF">2023-12-12T15:54:19Z</dcterms:modified>
</cp:coreProperties>
</file>