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a8b9468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a8b9468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ea8b94689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ea8b94689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ea8b94689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ea8b94689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a8e58493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ea8e58493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678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