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a8b9468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a8b9468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a8b94689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a8b9468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a8b9468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a8b9468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6300" y="0"/>
            <a:ext cx="93002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