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5" r:id="rId1"/>
  </p:sldMasterIdLst>
  <p:sldIdLst>
    <p:sldId id="256" r:id="rId2"/>
    <p:sldId id="257" r:id="rId3"/>
    <p:sldId id="258" r:id="rId4"/>
    <p:sldId id="259" r:id="rId5"/>
    <p:sldId id="263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Dzurilla" userId="89fe5ae0d6b51d32" providerId="LiveId" clId="{E88F929E-4136-4624-B727-73B3ECB4D9D2}"/>
    <pc:docChg chg="modSld">
      <pc:chgData name="Adam Dzurilla" userId="89fe5ae0d6b51d32" providerId="LiveId" clId="{E88F929E-4136-4624-B727-73B3ECB4D9D2}" dt="2021-12-13T18:30:58.499" v="3" actId="255"/>
      <pc:docMkLst>
        <pc:docMk/>
      </pc:docMkLst>
      <pc:sldChg chg="modSp mod">
        <pc:chgData name="Adam Dzurilla" userId="89fe5ae0d6b51d32" providerId="LiveId" clId="{E88F929E-4136-4624-B727-73B3ECB4D9D2}" dt="2021-12-13T18:30:58.499" v="3" actId="255"/>
        <pc:sldMkLst>
          <pc:docMk/>
          <pc:sldMk cId="39983321" sldId="257"/>
        </pc:sldMkLst>
        <pc:spChg chg="mod">
          <ac:chgData name="Adam Dzurilla" userId="89fe5ae0d6b51d32" providerId="LiveId" clId="{E88F929E-4136-4624-B727-73B3ECB4D9D2}" dt="2021-12-13T18:30:58.499" v="3" actId="255"/>
          <ac:spMkLst>
            <pc:docMk/>
            <pc:sldMk cId="39983321" sldId="257"/>
            <ac:spMk id="2" creationId="{7DAF8909-2398-4809-9837-095B3F2F2206}"/>
          </ac:spMkLst>
        </pc:spChg>
      </pc:sldChg>
      <pc:sldChg chg="modSp mod">
        <pc:chgData name="Adam Dzurilla" userId="89fe5ae0d6b51d32" providerId="LiveId" clId="{E88F929E-4136-4624-B727-73B3ECB4D9D2}" dt="2021-12-13T18:30:51.058" v="2" actId="255"/>
        <pc:sldMkLst>
          <pc:docMk/>
          <pc:sldMk cId="1603147213" sldId="258"/>
        </pc:sldMkLst>
        <pc:spChg chg="mod">
          <ac:chgData name="Adam Dzurilla" userId="89fe5ae0d6b51d32" providerId="LiveId" clId="{E88F929E-4136-4624-B727-73B3ECB4D9D2}" dt="2021-12-13T18:30:45.520" v="1" actId="255"/>
          <ac:spMkLst>
            <pc:docMk/>
            <pc:sldMk cId="1603147213" sldId="258"/>
            <ac:spMk id="2" creationId="{89C22927-DE9F-430B-8170-6C23BEBF1DEE}"/>
          </ac:spMkLst>
        </pc:spChg>
        <pc:spChg chg="mod">
          <ac:chgData name="Adam Dzurilla" userId="89fe5ae0d6b51d32" providerId="LiveId" clId="{E88F929E-4136-4624-B727-73B3ECB4D9D2}" dt="2021-12-13T18:30:51.058" v="2" actId="255"/>
          <ac:spMkLst>
            <pc:docMk/>
            <pc:sldMk cId="1603147213" sldId="258"/>
            <ac:spMk id="3" creationId="{481D0E91-BE75-4244-84A3-933AD57170F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9F124D3-691C-48A0-A638-518F1C1A201B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813F2BC9-FB0B-45E1-B4D1-90E4016E47F2}">
      <dgm:prSet/>
      <dgm:spPr/>
      <dgm:t>
        <a:bodyPr/>
        <a:lstStyle/>
        <a:p>
          <a:r>
            <a:rPr lang="sk-SK"/>
            <a:t>Adam Dzurilla (xdzuri00) – Vedúci</a:t>
          </a:r>
          <a:endParaRPr lang="en-US"/>
        </a:p>
      </dgm:t>
    </dgm:pt>
    <dgm:pt modelId="{3678F466-AB67-4289-9874-4CEF4D4C9FAA}" type="parTrans" cxnId="{CA2A3C82-1234-4B3E-890D-689DDBC48B18}">
      <dgm:prSet/>
      <dgm:spPr/>
      <dgm:t>
        <a:bodyPr/>
        <a:lstStyle/>
        <a:p>
          <a:endParaRPr lang="en-US"/>
        </a:p>
      </dgm:t>
    </dgm:pt>
    <dgm:pt modelId="{5DB7657D-B879-4488-9DE8-7DB4AB78520F}" type="sibTrans" cxnId="{CA2A3C82-1234-4B3E-890D-689DDBC48B18}">
      <dgm:prSet/>
      <dgm:spPr/>
      <dgm:t>
        <a:bodyPr/>
        <a:lstStyle/>
        <a:p>
          <a:endParaRPr lang="en-US"/>
        </a:p>
      </dgm:t>
    </dgm:pt>
    <dgm:pt modelId="{4EA68EDF-CA81-4CA9-8E0B-59426FAB9353}">
      <dgm:prSet/>
      <dgm:spPr/>
      <dgm:t>
        <a:bodyPr/>
        <a:lstStyle/>
        <a:p>
          <a:r>
            <a:rPr lang="sk-SK"/>
            <a:t>Jakub Kasem (xkasem02)</a:t>
          </a:r>
          <a:endParaRPr lang="en-US"/>
        </a:p>
      </dgm:t>
    </dgm:pt>
    <dgm:pt modelId="{4F0919BF-1713-414F-B1DE-CB11E8936BE1}" type="parTrans" cxnId="{DC908D1F-0188-4652-AB9E-6CA2A404E40B}">
      <dgm:prSet/>
      <dgm:spPr/>
      <dgm:t>
        <a:bodyPr/>
        <a:lstStyle/>
        <a:p>
          <a:endParaRPr lang="en-US"/>
        </a:p>
      </dgm:t>
    </dgm:pt>
    <dgm:pt modelId="{B8906578-EF85-4EFF-954D-8DA5D37EBADD}" type="sibTrans" cxnId="{DC908D1F-0188-4652-AB9E-6CA2A404E40B}">
      <dgm:prSet/>
      <dgm:spPr/>
      <dgm:t>
        <a:bodyPr/>
        <a:lstStyle/>
        <a:p>
          <a:endParaRPr lang="en-US"/>
        </a:p>
      </dgm:t>
    </dgm:pt>
    <dgm:pt modelId="{B3D61B37-D2EA-4FFB-92EC-D3AD344BABB8}">
      <dgm:prSet/>
      <dgm:spPr/>
      <dgm:t>
        <a:bodyPr/>
        <a:lstStyle/>
        <a:p>
          <a:r>
            <a:rPr lang="sk-SK"/>
            <a:t>Martin Mores (xmores02)</a:t>
          </a:r>
          <a:endParaRPr lang="en-US"/>
        </a:p>
      </dgm:t>
    </dgm:pt>
    <dgm:pt modelId="{3D7750EB-EC76-473B-8CEB-1934F7B121EE}" type="parTrans" cxnId="{70746A3F-B2F7-41DE-8A79-72B2685E88E9}">
      <dgm:prSet/>
      <dgm:spPr/>
      <dgm:t>
        <a:bodyPr/>
        <a:lstStyle/>
        <a:p>
          <a:endParaRPr lang="en-US"/>
        </a:p>
      </dgm:t>
    </dgm:pt>
    <dgm:pt modelId="{2B6044CE-D2EA-4322-9475-E8F600AF3208}" type="sibTrans" cxnId="{70746A3F-B2F7-41DE-8A79-72B2685E88E9}">
      <dgm:prSet/>
      <dgm:spPr/>
      <dgm:t>
        <a:bodyPr/>
        <a:lstStyle/>
        <a:p>
          <a:endParaRPr lang="en-US"/>
        </a:p>
      </dgm:t>
    </dgm:pt>
    <dgm:pt modelId="{756342E1-C953-4A0C-A66D-8C3A9CEC5E92}" type="pres">
      <dgm:prSet presAssocID="{89F124D3-691C-48A0-A638-518F1C1A201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624EEC-FB21-4C2F-8C40-5C5DD92D45A8}" type="pres">
      <dgm:prSet presAssocID="{813F2BC9-FB0B-45E1-B4D1-90E4016E47F2}" presName="hierRoot1" presStyleCnt="0"/>
      <dgm:spPr/>
    </dgm:pt>
    <dgm:pt modelId="{95FB33AD-84A0-416D-A748-BECADE1F7DB1}" type="pres">
      <dgm:prSet presAssocID="{813F2BC9-FB0B-45E1-B4D1-90E4016E47F2}" presName="composite" presStyleCnt="0"/>
      <dgm:spPr/>
    </dgm:pt>
    <dgm:pt modelId="{7B3D1E1E-C5A0-4A14-A3A1-3B63985ABFBA}" type="pres">
      <dgm:prSet presAssocID="{813F2BC9-FB0B-45E1-B4D1-90E4016E47F2}" presName="background" presStyleLbl="node0" presStyleIdx="0" presStyleCnt="3"/>
      <dgm:spPr/>
    </dgm:pt>
    <dgm:pt modelId="{D25658E9-18D8-4695-8EF0-3CD4708AFA34}" type="pres">
      <dgm:prSet presAssocID="{813F2BC9-FB0B-45E1-B4D1-90E4016E47F2}" presName="text" presStyleLbl="fgAcc0" presStyleIdx="0" presStyleCnt="3">
        <dgm:presLayoutVars>
          <dgm:chPref val="3"/>
        </dgm:presLayoutVars>
      </dgm:prSet>
      <dgm:spPr/>
    </dgm:pt>
    <dgm:pt modelId="{D6D52220-C676-4CF6-BBDF-13E166E484A7}" type="pres">
      <dgm:prSet presAssocID="{813F2BC9-FB0B-45E1-B4D1-90E4016E47F2}" presName="hierChild2" presStyleCnt="0"/>
      <dgm:spPr/>
    </dgm:pt>
    <dgm:pt modelId="{FEDB7637-9EBE-4497-BBA9-A4994A2C2323}" type="pres">
      <dgm:prSet presAssocID="{4EA68EDF-CA81-4CA9-8E0B-59426FAB9353}" presName="hierRoot1" presStyleCnt="0"/>
      <dgm:spPr/>
    </dgm:pt>
    <dgm:pt modelId="{35A0DED3-A01B-4F99-AD7F-F65F4FF9DD30}" type="pres">
      <dgm:prSet presAssocID="{4EA68EDF-CA81-4CA9-8E0B-59426FAB9353}" presName="composite" presStyleCnt="0"/>
      <dgm:spPr/>
    </dgm:pt>
    <dgm:pt modelId="{F7779F70-C5F5-4BFA-8F48-2B67BBA501F2}" type="pres">
      <dgm:prSet presAssocID="{4EA68EDF-CA81-4CA9-8E0B-59426FAB9353}" presName="background" presStyleLbl="node0" presStyleIdx="1" presStyleCnt="3"/>
      <dgm:spPr/>
    </dgm:pt>
    <dgm:pt modelId="{1DDFCDAF-7FE1-4CDD-88ED-6A6A4A7477FE}" type="pres">
      <dgm:prSet presAssocID="{4EA68EDF-CA81-4CA9-8E0B-59426FAB9353}" presName="text" presStyleLbl="fgAcc0" presStyleIdx="1" presStyleCnt="3">
        <dgm:presLayoutVars>
          <dgm:chPref val="3"/>
        </dgm:presLayoutVars>
      </dgm:prSet>
      <dgm:spPr/>
    </dgm:pt>
    <dgm:pt modelId="{2379763B-585C-4E4F-8A24-A5060D5F89D9}" type="pres">
      <dgm:prSet presAssocID="{4EA68EDF-CA81-4CA9-8E0B-59426FAB9353}" presName="hierChild2" presStyleCnt="0"/>
      <dgm:spPr/>
    </dgm:pt>
    <dgm:pt modelId="{53490175-EE02-4353-946D-4E6038315263}" type="pres">
      <dgm:prSet presAssocID="{B3D61B37-D2EA-4FFB-92EC-D3AD344BABB8}" presName="hierRoot1" presStyleCnt="0"/>
      <dgm:spPr/>
    </dgm:pt>
    <dgm:pt modelId="{C3BAB403-A7A2-4AE3-8EE1-E4793BBBE57A}" type="pres">
      <dgm:prSet presAssocID="{B3D61B37-D2EA-4FFB-92EC-D3AD344BABB8}" presName="composite" presStyleCnt="0"/>
      <dgm:spPr/>
    </dgm:pt>
    <dgm:pt modelId="{F16B6673-E7C1-43DA-AC3E-7EDF31A84277}" type="pres">
      <dgm:prSet presAssocID="{B3D61B37-D2EA-4FFB-92EC-D3AD344BABB8}" presName="background" presStyleLbl="node0" presStyleIdx="2" presStyleCnt="3"/>
      <dgm:spPr/>
    </dgm:pt>
    <dgm:pt modelId="{E065A586-51FE-4653-8DA9-D66413DD00EB}" type="pres">
      <dgm:prSet presAssocID="{B3D61B37-D2EA-4FFB-92EC-D3AD344BABB8}" presName="text" presStyleLbl="fgAcc0" presStyleIdx="2" presStyleCnt="3">
        <dgm:presLayoutVars>
          <dgm:chPref val="3"/>
        </dgm:presLayoutVars>
      </dgm:prSet>
      <dgm:spPr/>
    </dgm:pt>
    <dgm:pt modelId="{1DB9F675-23E3-4CDA-9872-154E0EC89A11}" type="pres">
      <dgm:prSet presAssocID="{B3D61B37-D2EA-4FFB-92EC-D3AD344BABB8}" presName="hierChild2" presStyleCnt="0"/>
      <dgm:spPr/>
    </dgm:pt>
  </dgm:ptLst>
  <dgm:cxnLst>
    <dgm:cxn modelId="{5D4B3A11-232C-4CB9-B65D-798BEB4489BF}" type="presOf" srcId="{813F2BC9-FB0B-45E1-B4D1-90E4016E47F2}" destId="{D25658E9-18D8-4695-8EF0-3CD4708AFA34}" srcOrd="0" destOrd="0" presId="urn:microsoft.com/office/officeart/2005/8/layout/hierarchy1"/>
    <dgm:cxn modelId="{DC908D1F-0188-4652-AB9E-6CA2A404E40B}" srcId="{89F124D3-691C-48A0-A638-518F1C1A201B}" destId="{4EA68EDF-CA81-4CA9-8E0B-59426FAB9353}" srcOrd="1" destOrd="0" parTransId="{4F0919BF-1713-414F-B1DE-CB11E8936BE1}" sibTransId="{B8906578-EF85-4EFF-954D-8DA5D37EBADD}"/>
    <dgm:cxn modelId="{70746A3F-B2F7-41DE-8A79-72B2685E88E9}" srcId="{89F124D3-691C-48A0-A638-518F1C1A201B}" destId="{B3D61B37-D2EA-4FFB-92EC-D3AD344BABB8}" srcOrd="2" destOrd="0" parTransId="{3D7750EB-EC76-473B-8CEB-1934F7B121EE}" sibTransId="{2B6044CE-D2EA-4322-9475-E8F600AF3208}"/>
    <dgm:cxn modelId="{945AEF46-42A2-43F6-9FA5-E04D5565A133}" type="presOf" srcId="{89F124D3-691C-48A0-A638-518F1C1A201B}" destId="{756342E1-C953-4A0C-A66D-8C3A9CEC5E92}" srcOrd="0" destOrd="0" presId="urn:microsoft.com/office/officeart/2005/8/layout/hierarchy1"/>
    <dgm:cxn modelId="{F1FD887C-D826-42C3-81D4-7436AFD5FFE1}" type="presOf" srcId="{B3D61B37-D2EA-4FFB-92EC-D3AD344BABB8}" destId="{E065A586-51FE-4653-8DA9-D66413DD00EB}" srcOrd="0" destOrd="0" presId="urn:microsoft.com/office/officeart/2005/8/layout/hierarchy1"/>
    <dgm:cxn modelId="{CA2A3C82-1234-4B3E-890D-689DDBC48B18}" srcId="{89F124D3-691C-48A0-A638-518F1C1A201B}" destId="{813F2BC9-FB0B-45E1-B4D1-90E4016E47F2}" srcOrd="0" destOrd="0" parTransId="{3678F466-AB67-4289-9874-4CEF4D4C9FAA}" sibTransId="{5DB7657D-B879-4488-9DE8-7DB4AB78520F}"/>
    <dgm:cxn modelId="{0DE89BB5-F35C-4725-817D-09A40EF13A90}" type="presOf" srcId="{4EA68EDF-CA81-4CA9-8E0B-59426FAB9353}" destId="{1DDFCDAF-7FE1-4CDD-88ED-6A6A4A7477FE}" srcOrd="0" destOrd="0" presId="urn:microsoft.com/office/officeart/2005/8/layout/hierarchy1"/>
    <dgm:cxn modelId="{55A80C2C-0B0F-424C-95E7-0CF04FED7C75}" type="presParOf" srcId="{756342E1-C953-4A0C-A66D-8C3A9CEC5E92}" destId="{23624EEC-FB21-4C2F-8C40-5C5DD92D45A8}" srcOrd="0" destOrd="0" presId="urn:microsoft.com/office/officeart/2005/8/layout/hierarchy1"/>
    <dgm:cxn modelId="{11351C89-B775-4AE2-A3D7-50A1633BBDED}" type="presParOf" srcId="{23624EEC-FB21-4C2F-8C40-5C5DD92D45A8}" destId="{95FB33AD-84A0-416D-A748-BECADE1F7DB1}" srcOrd="0" destOrd="0" presId="urn:microsoft.com/office/officeart/2005/8/layout/hierarchy1"/>
    <dgm:cxn modelId="{6F8935A6-6B23-4BE7-A866-9F7B5D9A6CCE}" type="presParOf" srcId="{95FB33AD-84A0-416D-A748-BECADE1F7DB1}" destId="{7B3D1E1E-C5A0-4A14-A3A1-3B63985ABFBA}" srcOrd="0" destOrd="0" presId="urn:microsoft.com/office/officeart/2005/8/layout/hierarchy1"/>
    <dgm:cxn modelId="{17CF5AE0-7F9E-42F5-8848-4DFDC0AB3B04}" type="presParOf" srcId="{95FB33AD-84A0-416D-A748-BECADE1F7DB1}" destId="{D25658E9-18D8-4695-8EF0-3CD4708AFA34}" srcOrd="1" destOrd="0" presId="urn:microsoft.com/office/officeart/2005/8/layout/hierarchy1"/>
    <dgm:cxn modelId="{AE4B040E-257A-44B0-89A7-142F261E4B11}" type="presParOf" srcId="{23624EEC-FB21-4C2F-8C40-5C5DD92D45A8}" destId="{D6D52220-C676-4CF6-BBDF-13E166E484A7}" srcOrd="1" destOrd="0" presId="urn:microsoft.com/office/officeart/2005/8/layout/hierarchy1"/>
    <dgm:cxn modelId="{6FC1FEF7-DEB1-46DE-889C-BAE5C39C9684}" type="presParOf" srcId="{756342E1-C953-4A0C-A66D-8C3A9CEC5E92}" destId="{FEDB7637-9EBE-4497-BBA9-A4994A2C2323}" srcOrd="1" destOrd="0" presId="urn:microsoft.com/office/officeart/2005/8/layout/hierarchy1"/>
    <dgm:cxn modelId="{42B2281C-3B55-401E-8E90-6E8702544125}" type="presParOf" srcId="{FEDB7637-9EBE-4497-BBA9-A4994A2C2323}" destId="{35A0DED3-A01B-4F99-AD7F-F65F4FF9DD30}" srcOrd="0" destOrd="0" presId="urn:microsoft.com/office/officeart/2005/8/layout/hierarchy1"/>
    <dgm:cxn modelId="{EA793A4C-A8E4-4DF1-BC18-F52101A4F61A}" type="presParOf" srcId="{35A0DED3-A01B-4F99-AD7F-F65F4FF9DD30}" destId="{F7779F70-C5F5-4BFA-8F48-2B67BBA501F2}" srcOrd="0" destOrd="0" presId="urn:microsoft.com/office/officeart/2005/8/layout/hierarchy1"/>
    <dgm:cxn modelId="{6EDC16D6-D8F3-43FB-9BE9-4530ABF9316F}" type="presParOf" srcId="{35A0DED3-A01B-4F99-AD7F-F65F4FF9DD30}" destId="{1DDFCDAF-7FE1-4CDD-88ED-6A6A4A7477FE}" srcOrd="1" destOrd="0" presId="urn:microsoft.com/office/officeart/2005/8/layout/hierarchy1"/>
    <dgm:cxn modelId="{FE16CB9D-C1A2-48F3-844C-83FDC3D43FE2}" type="presParOf" srcId="{FEDB7637-9EBE-4497-BBA9-A4994A2C2323}" destId="{2379763B-585C-4E4F-8A24-A5060D5F89D9}" srcOrd="1" destOrd="0" presId="urn:microsoft.com/office/officeart/2005/8/layout/hierarchy1"/>
    <dgm:cxn modelId="{8D53CFD3-DACD-4AD2-B907-B3C6C30270CE}" type="presParOf" srcId="{756342E1-C953-4A0C-A66D-8C3A9CEC5E92}" destId="{53490175-EE02-4353-946D-4E6038315263}" srcOrd="2" destOrd="0" presId="urn:microsoft.com/office/officeart/2005/8/layout/hierarchy1"/>
    <dgm:cxn modelId="{656697DD-D1B2-4D0A-B9E2-D7C42C065353}" type="presParOf" srcId="{53490175-EE02-4353-946D-4E6038315263}" destId="{C3BAB403-A7A2-4AE3-8EE1-E4793BBBE57A}" srcOrd="0" destOrd="0" presId="urn:microsoft.com/office/officeart/2005/8/layout/hierarchy1"/>
    <dgm:cxn modelId="{A1D62A5C-6398-4FC9-8CE8-74F8A8761E8F}" type="presParOf" srcId="{C3BAB403-A7A2-4AE3-8EE1-E4793BBBE57A}" destId="{F16B6673-E7C1-43DA-AC3E-7EDF31A84277}" srcOrd="0" destOrd="0" presId="urn:microsoft.com/office/officeart/2005/8/layout/hierarchy1"/>
    <dgm:cxn modelId="{0611F332-BD37-40F1-B3CE-ED51566B043D}" type="presParOf" srcId="{C3BAB403-A7A2-4AE3-8EE1-E4793BBBE57A}" destId="{E065A586-51FE-4653-8DA9-D66413DD00EB}" srcOrd="1" destOrd="0" presId="urn:microsoft.com/office/officeart/2005/8/layout/hierarchy1"/>
    <dgm:cxn modelId="{05EC4EBD-E761-4A17-A7F9-DB33A98A990E}" type="presParOf" srcId="{53490175-EE02-4353-946D-4E6038315263}" destId="{1DB9F675-23E3-4CDA-9872-154E0EC89A11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3D1E1E-C5A0-4A14-A3A1-3B63985ABFBA}">
      <dsp:nvSpPr>
        <dsp:cNvPr id="0" name=""/>
        <dsp:cNvSpPr/>
      </dsp:nvSpPr>
      <dsp:spPr>
        <a:xfrm>
          <a:off x="0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25658E9-18D8-4695-8EF0-3CD4708AFA34}">
      <dsp:nvSpPr>
        <dsp:cNvPr id="0" name=""/>
        <dsp:cNvSpPr/>
      </dsp:nvSpPr>
      <dsp:spPr>
        <a:xfrm>
          <a:off x="323552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Adam Dzurilla (xdzuri00) – Vedúci</a:t>
          </a:r>
          <a:endParaRPr lang="en-US" sz="3100" kern="1200"/>
        </a:p>
      </dsp:txBody>
      <dsp:txXfrm>
        <a:off x="377710" y="1312913"/>
        <a:ext cx="2803655" cy="1740785"/>
      </dsp:txXfrm>
    </dsp:sp>
    <dsp:sp modelId="{F7779F70-C5F5-4BFA-8F48-2B67BBA501F2}">
      <dsp:nvSpPr>
        <dsp:cNvPr id="0" name=""/>
        <dsp:cNvSpPr/>
      </dsp:nvSpPr>
      <dsp:spPr>
        <a:xfrm>
          <a:off x="3559075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DDFCDAF-7FE1-4CDD-88ED-6A6A4A7477FE}">
      <dsp:nvSpPr>
        <dsp:cNvPr id="0" name=""/>
        <dsp:cNvSpPr/>
      </dsp:nvSpPr>
      <dsp:spPr>
        <a:xfrm>
          <a:off x="3882628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Jakub Kasem (xkasem02)</a:t>
          </a:r>
          <a:endParaRPr lang="en-US" sz="3100" kern="1200"/>
        </a:p>
      </dsp:txBody>
      <dsp:txXfrm>
        <a:off x="3936786" y="1312913"/>
        <a:ext cx="2803655" cy="1740785"/>
      </dsp:txXfrm>
    </dsp:sp>
    <dsp:sp modelId="{F16B6673-E7C1-43DA-AC3E-7EDF31A84277}">
      <dsp:nvSpPr>
        <dsp:cNvPr id="0" name=""/>
        <dsp:cNvSpPr/>
      </dsp:nvSpPr>
      <dsp:spPr>
        <a:xfrm>
          <a:off x="7118151" y="951380"/>
          <a:ext cx="2911971" cy="1849101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shade val="90000"/>
                <a:lumMod val="90000"/>
              </a:schemeClr>
            </a:gs>
          </a:gsLst>
          <a:lin ang="5400000" scaled="0"/>
        </a:gradFill>
        <a:ln>
          <a:noFill/>
        </a:ln>
        <a:effectLst>
          <a:outerShdw blurRad="63500" dist="25400" dir="5400000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E065A586-51FE-4653-8DA9-D66413DD00EB}">
      <dsp:nvSpPr>
        <dsp:cNvPr id="0" name=""/>
        <dsp:cNvSpPr/>
      </dsp:nvSpPr>
      <dsp:spPr>
        <a:xfrm>
          <a:off x="7441703" y="1258755"/>
          <a:ext cx="2911971" cy="184910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sk-SK" sz="3100" kern="1200"/>
            <a:t>Martin Mores (xmores02)</a:t>
          </a:r>
          <a:endParaRPr lang="en-US" sz="3100" kern="1200"/>
        </a:p>
      </dsp:txBody>
      <dsp:txXfrm>
        <a:off x="7495861" y="1312913"/>
        <a:ext cx="2803655" cy="1740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3CB87E-4591-47A1-9046-CF63F17215EF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435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540887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200735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56413570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88533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6104603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634922"/>
      </p:ext>
    </p:extLst>
  </p:cSld>
  <p:clrMapOvr>
    <a:masterClrMapping/>
  </p:clrMapOvr>
  <p:hf sldNum="0" hdr="0" ftr="0" dt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A17F0E-8070-4DFE-A821-9A699EDBAD7E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0581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D34AE-C7BF-46E5-A968-01C6641F6476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7669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3DE70B-B772-416E-A790-995760B1742E}" type="datetime2">
              <a:rPr lang="en-US" smtClean="0"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10250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60CDE-A6F1-4138-AF12-ED09E8E5FB6B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9218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15F8B1-DB7B-4D28-A97D-40FB2DD1EF78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8057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39161-23B8-4738-9069-73EBE8884FDD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370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994D44-7693-499F-AC6C-11696134FE3F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0397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AF2AE-472C-4EF3-ABB2-24BAA9AE3CF7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0223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A162C-A7C1-4263-9453-1BAFF8C39559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3839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DF6793-3458-4587-8168-65F0C37A92D2}" type="datetime2">
              <a:rPr lang="en-US" smtClean="0"/>
              <a:t>Monday, December 13, 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4F6043-7A67-491B-98BC-F933DED7226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9069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8352ED3-3C46-4C9A-9738-67B2D875E7E2}" type="datetime2">
              <a:rPr lang="en-US" smtClean="0"/>
              <a:pPr/>
              <a:t>Monday, December 13, 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4F6043-7A67-491B-98BC-F933DED722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6747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96" r:id="rId1"/>
    <p:sldLayoutId id="2147483797" r:id="rId2"/>
    <p:sldLayoutId id="2147483798" r:id="rId3"/>
    <p:sldLayoutId id="2147483799" r:id="rId4"/>
    <p:sldLayoutId id="2147483800" r:id="rId5"/>
    <p:sldLayoutId id="2147483801" r:id="rId6"/>
    <p:sldLayoutId id="2147483802" r:id="rId7"/>
    <p:sldLayoutId id="2147483803" r:id="rId8"/>
    <p:sldLayoutId id="2147483804" r:id="rId9"/>
    <p:sldLayoutId id="2147483805" r:id="rId10"/>
    <p:sldLayoutId id="2147483806" r:id="rId11"/>
    <p:sldLayoutId id="2147483807" r:id="rId12"/>
    <p:sldLayoutId id="2147483808" r:id="rId13"/>
    <p:sldLayoutId id="2147483809" r:id="rId14"/>
    <p:sldLayoutId id="2147483810" r:id="rId15"/>
    <p:sldLayoutId id="2147483811" r:id="rId16"/>
    <p:sldLayoutId id="2147483812" r:id="rId17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61C03-9828-4184-A728-860EA9168E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3" y="4477814"/>
            <a:ext cx="9440034" cy="1017059"/>
          </a:xfrm>
        </p:spPr>
        <p:txBody>
          <a:bodyPr>
            <a:normAutofit fontScale="90000"/>
          </a:bodyPr>
          <a:lstStyle/>
          <a:p>
            <a:r>
              <a:rPr lang="en-US" sz="4800" dirty="0" err="1"/>
              <a:t>Impl</a:t>
            </a:r>
            <a:r>
              <a:rPr lang="sk-SK" sz="4800" dirty="0" err="1"/>
              <a:t>ementácia</a:t>
            </a:r>
            <a:r>
              <a:rPr lang="sk-SK" sz="4800" dirty="0"/>
              <a:t> prekladača jazyka IFJ21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70A951-72F3-44C5-8C01-FDD80C4AA0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0693" y="5494872"/>
            <a:ext cx="9440034" cy="652432"/>
          </a:xfrm>
        </p:spPr>
        <p:txBody>
          <a:bodyPr>
            <a:normAutofit/>
          </a:bodyPr>
          <a:lstStyle/>
          <a:p>
            <a:r>
              <a:rPr lang="sk-SK" dirty="0">
                <a:solidFill>
                  <a:srgbClr val="4D4CFF"/>
                </a:solidFill>
              </a:rPr>
              <a:t>Tím 095, </a:t>
            </a:r>
            <a:r>
              <a:rPr lang="sk-SK" dirty="0" err="1">
                <a:solidFill>
                  <a:srgbClr val="4D4CFF"/>
                </a:solidFill>
              </a:rPr>
              <a:t>Varianta</a:t>
            </a:r>
            <a:r>
              <a:rPr lang="sk-SK" dirty="0">
                <a:solidFill>
                  <a:srgbClr val="4D4CFF"/>
                </a:solidFill>
              </a:rPr>
              <a:t> I.</a:t>
            </a:r>
          </a:p>
        </p:txBody>
      </p:sp>
    </p:spTree>
    <p:extLst>
      <p:ext uri="{BB962C8B-B14F-4D97-AF65-F5344CB8AC3E}">
        <p14:creationId xmlns:p14="http://schemas.microsoft.com/office/powerpoint/2010/main" val="155235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AF8909-2398-4809-9837-095B3F2F22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>
            <a:normAutofit/>
          </a:bodyPr>
          <a:lstStyle/>
          <a:p>
            <a:r>
              <a:rPr lang="sk-SK" sz="4800" dirty="0"/>
              <a:t>Zloženie tímu</a:t>
            </a:r>
          </a:p>
        </p:txBody>
      </p:sp>
      <p:graphicFrame>
        <p:nvGraphicFramePr>
          <p:cNvPr id="11" name="Content Placeholder 2">
            <a:extLst>
              <a:ext uri="{FF2B5EF4-FFF2-40B4-BE49-F238E27FC236}">
                <a16:creationId xmlns:a16="http://schemas.microsoft.com/office/drawing/2014/main" id="{0867980A-E9A7-41F6-9F94-3110536CD2A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0794508"/>
              </p:ext>
            </p:extLst>
          </p:nvPr>
        </p:nvGraphicFramePr>
        <p:xfrm>
          <a:off x="914400" y="1731963"/>
          <a:ext cx="10353675" cy="40592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98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22927-DE9F-430B-8170-6C23BEBF1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k-SK" sz="5400" dirty="0"/>
              <a:t>Obsah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1D0E91-BE75-4244-84A3-933AD571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sk-SK" sz="3600" dirty="0"/>
              <a:t>Štruktúra programu</a:t>
            </a:r>
          </a:p>
          <a:p>
            <a:r>
              <a:rPr lang="sk-SK" sz="3600" dirty="0"/>
              <a:t>Práca v tíme</a:t>
            </a:r>
          </a:p>
          <a:p>
            <a:r>
              <a:rPr lang="sk-SK" sz="3600" dirty="0"/>
              <a:t>Otázky</a:t>
            </a:r>
          </a:p>
        </p:txBody>
      </p:sp>
    </p:spTree>
    <p:extLst>
      <p:ext uri="{BB962C8B-B14F-4D97-AF65-F5344CB8AC3E}">
        <p14:creationId xmlns:p14="http://schemas.microsoft.com/office/powerpoint/2010/main" val="16031472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9D57DEE-6C55-4764-914F-7A91202CF189}"/>
              </a:ext>
            </a:extLst>
          </p:cNvPr>
          <p:cNvSpPr/>
          <p:nvPr/>
        </p:nvSpPr>
        <p:spPr>
          <a:xfrm>
            <a:off x="8223934" y="1489110"/>
            <a:ext cx="2661438" cy="2721362"/>
          </a:xfrm>
          <a:prstGeom prst="rect">
            <a:avLst/>
          </a:prstGeom>
          <a:solidFill>
            <a:schemeClr val="accent6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k-SK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2E0328-AFBC-44B5-905A-783A6326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programu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019C43B-AF95-486D-949B-C1A72F2B3239}"/>
              </a:ext>
            </a:extLst>
          </p:cNvPr>
          <p:cNvSpPr/>
          <p:nvPr/>
        </p:nvSpPr>
        <p:spPr>
          <a:xfrm>
            <a:off x="1636309" y="1725453"/>
            <a:ext cx="1698172" cy="1124338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Zdrojový kód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71BD223-8B55-465D-988E-F54C10EC422A}"/>
              </a:ext>
            </a:extLst>
          </p:cNvPr>
          <p:cNvSpPr/>
          <p:nvPr/>
        </p:nvSpPr>
        <p:spPr>
          <a:xfrm>
            <a:off x="4261876" y="1737082"/>
            <a:ext cx="1828800" cy="112433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Lexikálny analyzátor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178BBBA-A332-459D-BBE1-A391EB7A0BA6}"/>
              </a:ext>
            </a:extLst>
          </p:cNvPr>
          <p:cNvSpPr/>
          <p:nvPr/>
        </p:nvSpPr>
        <p:spPr>
          <a:xfrm>
            <a:off x="8553721" y="1664007"/>
            <a:ext cx="2001864" cy="102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Syntaktický analyzátor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9D00375-5788-491A-BB04-6518C22F12F6}"/>
              </a:ext>
            </a:extLst>
          </p:cNvPr>
          <p:cNvSpPr/>
          <p:nvPr/>
        </p:nvSpPr>
        <p:spPr>
          <a:xfrm>
            <a:off x="8553826" y="2849791"/>
            <a:ext cx="2001865" cy="102636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 err="1"/>
              <a:t>Semantický</a:t>
            </a:r>
            <a:r>
              <a:rPr lang="sk-SK" dirty="0"/>
              <a:t> analyzátor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56F0CB2-ED95-45DE-99AB-D6316DAC9089}"/>
              </a:ext>
            </a:extLst>
          </p:cNvPr>
          <p:cNvSpPr/>
          <p:nvPr/>
        </p:nvSpPr>
        <p:spPr>
          <a:xfrm>
            <a:off x="5166946" y="5040826"/>
            <a:ext cx="2575249" cy="110101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sk-SK" dirty="0"/>
              <a:t>Generátor kódu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100C8939-4316-4B3A-B4C5-233C2394BC6C}"/>
              </a:ext>
            </a:extLst>
          </p:cNvPr>
          <p:cNvSpPr/>
          <p:nvPr/>
        </p:nvSpPr>
        <p:spPr>
          <a:xfrm>
            <a:off x="1656316" y="5040825"/>
            <a:ext cx="1698172" cy="110101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k-SK" dirty="0"/>
              <a:t>Cieľový kód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AF57B05-F4DA-475F-A228-9376D79575D3}"/>
              </a:ext>
            </a:extLst>
          </p:cNvPr>
          <p:cNvCxnSpPr>
            <a:stCxn id="4" idx="6"/>
            <a:endCxn id="5" idx="2"/>
          </p:cNvCxnSpPr>
          <p:nvPr/>
        </p:nvCxnSpPr>
        <p:spPr>
          <a:xfrm>
            <a:off x="3334481" y="2287622"/>
            <a:ext cx="927395" cy="116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4282E3B-02D9-483A-AED1-5BFA421C8BB5}"/>
              </a:ext>
            </a:extLst>
          </p:cNvPr>
          <p:cNvCxnSpPr>
            <a:stCxn id="5" idx="6"/>
            <a:endCxn id="10" idx="1"/>
          </p:cNvCxnSpPr>
          <p:nvPr/>
        </p:nvCxnSpPr>
        <p:spPr>
          <a:xfrm>
            <a:off x="6090676" y="2299251"/>
            <a:ext cx="2133258" cy="5505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1443AD9-D699-444C-89D6-B5A323EBAA52}"/>
              </a:ext>
            </a:extLst>
          </p:cNvPr>
          <p:cNvCxnSpPr>
            <a:stCxn id="10" idx="2"/>
            <a:endCxn id="8" idx="6"/>
          </p:cNvCxnSpPr>
          <p:nvPr/>
        </p:nvCxnSpPr>
        <p:spPr>
          <a:xfrm flipH="1">
            <a:off x="7742195" y="4210472"/>
            <a:ext cx="1812458" cy="13808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35A2312-E4D1-4E75-AA7B-171CF228B469}"/>
              </a:ext>
            </a:extLst>
          </p:cNvPr>
          <p:cNvCxnSpPr>
            <a:stCxn id="8" idx="2"/>
            <a:endCxn id="9" idx="6"/>
          </p:cNvCxnSpPr>
          <p:nvPr/>
        </p:nvCxnSpPr>
        <p:spPr>
          <a:xfrm flipH="1" flipV="1">
            <a:off x="3354488" y="5591332"/>
            <a:ext cx="1812458" cy="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4659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FC7BB-543C-4A75-80C9-80893CA69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Štruktúra programu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04E5F0-7C58-42E4-90C5-E2915E201753}"/>
              </a:ext>
            </a:extLst>
          </p:cNvPr>
          <p:cNvSpPr txBox="1"/>
          <p:nvPr/>
        </p:nvSpPr>
        <p:spPr>
          <a:xfrm>
            <a:off x="174767" y="1603927"/>
            <a:ext cx="4156064" cy="1015841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Lexikálna analýza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Konečný automat stavov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DA1402-7317-4CAE-BAD1-77E5CAF887BE}"/>
              </a:ext>
            </a:extLst>
          </p:cNvPr>
          <p:cNvSpPr txBox="1"/>
          <p:nvPr/>
        </p:nvSpPr>
        <p:spPr>
          <a:xfrm>
            <a:off x="8219602" y="1361803"/>
            <a:ext cx="3972398" cy="2370296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Syntaktická analýza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LL Gramatika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LL Tabuľka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 err="1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Precedenčná</a:t>
            </a: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 tabuľka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Zásobník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B250F2-0953-42E0-9775-7CAC03C5FAAD}"/>
              </a:ext>
            </a:extLst>
          </p:cNvPr>
          <p:cNvSpPr txBox="1"/>
          <p:nvPr/>
        </p:nvSpPr>
        <p:spPr>
          <a:xfrm>
            <a:off x="5863318" y="4467776"/>
            <a:ext cx="4712567" cy="1918811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Sémantická analýza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Zoznam tabuliek symbolov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Zoznam typov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Zoznam premenných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03CC1D8-AC19-4E3E-8778-90F434E4AD73}"/>
              </a:ext>
            </a:extLst>
          </p:cNvPr>
          <p:cNvSpPr txBox="1"/>
          <p:nvPr/>
        </p:nvSpPr>
        <p:spPr>
          <a:xfrm>
            <a:off x="1324549" y="4118313"/>
            <a:ext cx="3006282" cy="1015841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Generovanie kódu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Zásobník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21DF81-ED6E-4776-968C-E51E5D877A39}"/>
              </a:ext>
            </a:extLst>
          </p:cNvPr>
          <p:cNvSpPr txBox="1"/>
          <p:nvPr/>
        </p:nvSpPr>
        <p:spPr>
          <a:xfrm>
            <a:off x="4629264" y="2741735"/>
            <a:ext cx="2922824" cy="564356"/>
          </a:xfrm>
          <a:prstGeom prst="verticalScroll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sk-SK" sz="2400" b="1" spc="50" dirty="0">
                <a:ln w="0"/>
                <a:solidFill>
                  <a:schemeClr val="bg2"/>
                </a:solidFill>
                <a:effectLst>
                  <a:innerShdw blurRad="63500" dist="50800" dir="13500000">
                    <a:srgbClr val="000000">
                      <a:alpha val="50000"/>
                    </a:srgbClr>
                  </a:innerShdw>
                </a:effectLst>
              </a:rPr>
              <a:t>Tabuľka symbolov</a:t>
            </a:r>
          </a:p>
        </p:txBody>
      </p:sp>
    </p:spTree>
    <p:extLst>
      <p:ext uri="{BB962C8B-B14F-4D97-AF65-F5344CB8AC3E}">
        <p14:creationId xmlns:p14="http://schemas.microsoft.com/office/powerpoint/2010/main" val="2434720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EAE6B-3B99-4FDE-B030-006FE7AD88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Práca v tíme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198605A9-64EB-4163-887E-4111C9010E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599443"/>
              </p:ext>
            </p:extLst>
          </p:nvPr>
        </p:nvGraphicFramePr>
        <p:xfrm>
          <a:off x="628649" y="1580050"/>
          <a:ext cx="10887076" cy="366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43538">
                  <a:extLst>
                    <a:ext uri="{9D8B030D-6E8A-4147-A177-3AD203B41FA5}">
                      <a16:colId xmlns:a16="http://schemas.microsoft.com/office/drawing/2014/main" val="4195146033"/>
                    </a:ext>
                  </a:extLst>
                </a:gridCol>
                <a:gridCol w="5443538">
                  <a:extLst>
                    <a:ext uri="{9D8B030D-6E8A-4147-A177-3AD203B41FA5}">
                      <a16:colId xmlns:a16="http://schemas.microsoft.com/office/drawing/2014/main" val="37575062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Meno člena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Časť prekladača na ktorej vývoji sa člen podieľal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75908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Adam Dzurilla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/>
                        <a:t>Lexikálna analýza, Syntaktická analýza, Tabuľka symbolov, Zoznamy typov, Zoznamy tabuliek symbolov, Sémantická analýza, Testovanie, Dokumentácia, LL Gramatika, LL Tabuľka, Generovanie kódu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8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Jakub </a:t>
                      </a:r>
                      <a:r>
                        <a:rPr lang="sk-SK" dirty="0" err="1"/>
                        <a:t>Kasem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sk-SK" dirty="0"/>
                        <a:t>Syntaktická analýza, Syntaktická analýza výrazov, Sémantická analýza výrazov, Dokumentácia, LL Gramatika, LL Tabuľka, </a:t>
                      </a:r>
                      <a:r>
                        <a:rPr lang="sk-SK" dirty="0" err="1"/>
                        <a:t>Precedenčná</a:t>
                      </a:r>
                      <a:r>
                        <a:rPr lang="sk-SK" dirty="0"/>
                        <a:t> tabuľka, Generovanie kódu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256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k-SK" dirty="0"/>
                        <a:t>Martin </a:t>
                      </a:r>
                      <a:r>
                        <a:rPr lang="sk-SK" dirty="0" err="1"/>
                        <a:t>Mores</a:t>
                      </a:r>
                      <a:endParaRPr lang="sk-SK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k-SK" dirty="0" err="1"/>
                        <a:t>Precedenčná</a:t>
                      </a:r>
                      <a:r>
                        <a:rPr lang="sk-SK" dirty="0"/>
                        <a:t> tabuľka, Dokumentácia, Testovanie, Tabuľka symbolov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28503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3735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24471-65FA-4F81-A6A8-3857A1F5CB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Otázky </a:t>
            </a:r>
            <a:r>
              <a:rPr lang="sk-SK" dirty="0">
                <a:sym typeface="Wingdings" panose="05000000000000000000" pitchFamily="2" charset="2"/>
              </a:rPr>
              <a:t></a:t>
            </a:r>
            <a:endParaRPr lang="sk-S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4B157-818D-4584-A0EF-889E7E221A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8712221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17EF2-8F19-46FF-89E3-009207DD92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Ďakujeme za pozornosť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F98B3-8C4C-4661-9DDF-427552F188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102571360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42</TotalTime>
  <Words>169</Words>
  <Application>Microsoft Office PowerPoint</Application>
  <PresentationFormat>Widescreen</PresentationFormat>
  <Paragraphs>43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Calisto MT</vt:lpstr>
      <vt:lpstr>Wingdings 2</vt:lpstr>
      <vt:lpstr>Slate</vt:lpstr>
      <vt:lpstr>Implementácia prekladača jazyka IFJ21</vt:lpstr>
      <vt:lpstr>Zloženie tímu</vt:lpstr>
      <vt:lpstr>Obsah</vt:lpstr>
      <vt:lpstr>Štruktúra programu</vt:lpstr>
      <vt:lpstr>Štruktúra programu</vt:lpstr>
      <vt:lpstr>Práca v tíme</vt:lpstr>
      <vt:lpstr>Otázky </vt:lpstr>
      <vt:lpstr>Ďakujeme za pozornosť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Implementácia prekladača jazyka IFJ21</dc:title>
  <dc:creator>Adam Dzurilla</dc:creator>
  <cp:lastModifiedBy>Dzurilla Adam (230864)</cp:lastModifiedBy>
  <cp:revision>2</cp:revision>
  <dcterms:created xsi:type="dcterms:W3CDTF">2021-12-13T17:17:04Z</dcterms:created>
  <dcterms:modified xsi:type="dcterms:W3CDTF">2021-12-13T18:31:01Z</dcterms:modified>
</cp:coreProperties>
</file>