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873A-39FF-4AD9-93E9-95D3A4139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0D3C4-9279-4B7F-B226-8DF63CCB4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12260-8674-4A75-BFE6-9D39FEED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130D-1B68-47C2-9FA4-38C07D263F1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FC08C-792F-40B7-85DF-CCB80B28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3D236-2AA1-4BFD-89FE-C3B6D7D3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6D0F-0BE1-4812-A914-34406E3EC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3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3EAF-5182-462A-929B-F6ADF255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91854-C13C-4FDC-A4E0-280FC534F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28709-66AE-4A5D-9467-BD8C66BF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130D-1B68-47C2-9FA4-38C07D263F1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C0472-8D76-4C1D-805C-F08341CB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609E0-30FB-42D5-8E11-D9866AC5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6D0F-0BE1-4812-A914-34406E3EC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4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EBBF3-2FCA-477F-ADD5-930DDFB5D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27230-3B75-482C-8222-B7D9748CD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45BA8-4CE2-4440-A2D9-9E94E7C1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130D-1B68-47C2-9FA4-38C07D263F1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91347-0309-4C01-9BEE-2EA70C3D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65F95-DF49-4252-9560-3EE81436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6D0F-0BE1-4812-A914-34406E3EC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3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7C3E4-B240-4600-941E-052C6B26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83BD7-6527-452E-8091-0D0275771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60091-F881-4EAF-A7C5-B365281A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130D-1B68-47C2-9FA4-38C07D263F1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1900A-25D5-4E5D-9216-774EF0A1E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A190C-240D-48C6-B3E9-E6DF3DD0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6D0F-0BE1-4812-A914-34406E3EC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5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8C25-CD3F-47C9-AD17-5D098E0F9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24CC0-3714-45BA-BEBE-D7DFEBFB3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81721-0F8D-46F7-9641-D86130D7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130D-1B68-47C2-9FA4-38C07D263F1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D74A1-4F04-4F9B-912E-A2F2F49A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D3546-808D-497F-B8D7-E6F33765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6D0F-0BE1-4812-A914-34406E3EC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5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6090-DB2A-46C9-A43B-FE2143D13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7AA12-089A-46BC-BF96-95AA9EB7F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92B7D-8DD1-417F-B98A-848D8DBA7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7901F-FB09-4E79-A909-BB6AF536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130D-1B68-47C2-9FA4-38C07D263F1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78C83-23E6-4597-BC3D-F1A9A470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4D581-F941-441F-AE7B-38308CAD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6D0F-0BE1-4812-A914-34406E3EC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B9D68-8086-4028-AB20-88382DE1D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2F424-38D7-4F46-8B90-15034B17C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C1D09-EB36-4420-B847-700C9980D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D126C-111D-4D69-AD62-475CE085F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9A951-E688-405C-B7F6-7233B84A7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4E0BA5-79E8-4AEC-B3C5-FFFF48EB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130D-1B68-47C2-9FA4-38C07D263F1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5E3B51-20E1-489C-B1C6-CC164025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F6EB4-CA7B-4EA8-B411-BF8B0E57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6D0F-0BE1-4812-A914-34406E3EC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7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298D-9209-4FF6-8AC5-A38EB592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DCBCB-197B-499F-B038-0FE7EB3D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130D-1B68-47C2-9FA4-38C07D263F1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8C2B4-0C51-4384-A199-0A0D0D71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D0A85-3CE1-4AC8-97B2-AC40E77F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6D0F-0BE1-4812-A914-34406E3EC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3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E0907-F9FF-4BCB-8307-DCB17FF8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130D-1B68-47C2-9FA4-38C07D263F1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EAE73-B6CA-40F5-9340-B0C9086A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2632F-7171-47E9-937B-BB6F9C6F0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6D0F-0BE1-4812-A914-34406E3EC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4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A2B8-C2A0-4597-BC98-AA97F1D4A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C30B3-05FC-4530-888A-C18FF7379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DC429-AEB1-4672-A103-819F2A40C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B932C-D4DE-4544-AA18-2C9231A4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130D-1B68-47C2-9FA4-38C07D263F1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CBE70-20EF-4DFB-93D3-55F7260B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184A3-ADAF-4D7B-B444-85D101EA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6D0F-0BE1-4812-A914-34406E3EC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6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7282-3444-4060-AC65-DE858E96D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6203AA-2EEB-44E9-875F-943531283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FE0CB-9B4F-49AD-B502-D0AA8BC94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12604-7EAE-4FB5-94F9-ACE233D5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130D-1B68-47C2-9FA4-38C07D263F1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D8F61-68F1-49D8-A091-2AAE10BC4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FAA3A-A2FD-4DC5-AE13-182F4897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6D0F-0BE1-4812-A914-34406E3EC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6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6E119-4A22-4FE3-A205-EF87500A8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F9C25-B696-4E31-9474-AA771E6F2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A3B11-0923-4906-B11B-F5753E11A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A130D-1B68-47C2-9FA4-38C07D263F1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BF123-D150-4706-8790-73D63AB4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2CE2-4AD4-4194-B3B9-4A850A969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E6D0F-0BE1-4812-A914-34406E3EC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4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D958BB-5D9E-4AF4-B203-226678201C43}"/>
              </a:ext>
            </a:extLst>
          </p:cNvPr>
          <p:cNvSpPr/>
          <p:nvPr/>
        </p:nvSpPr>
        <p:spPr>
          <a:xfrm>
            <a:off x="871491" y="834501"/>
            <a:ext cx="10449018" cy="5566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D37D0D0-2366-4190-AD52-458155F84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68809"/>
              </p:ext>
            </p:extLst>
          </p:nvPr>
        </p:nvGraphicFramePr>
        <p:xfrm>
          <a:off x="1154593" y="1215353"/>
          <a:ext cx="333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998">
                  <a:extLst>
                    <a:ext uri="{9D8B030D-6E8A-4147-A177-3AD203B41FA5}">
                      <a16:colId xmlns:a16="http://schemas.microsoft.com/office/drawing/2014/main" val="160801207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245053827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2416855394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787454986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3331632296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3020618194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3696008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92233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D6866F8-D416-42CC-93E5-B6D88943F6A1}"/>
              </a:ext>
            </a:extLst>
          </p:cNvPr>
          <p:cNvSpPr/>
          <p:nvPr/>
        </p:nvSpPr>
        <p:spPr>
          <a:xfrm>
            <a:off x="2919273" y="1950129"/>
            <a:ext cx="6353453" cy="3762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6854D1-4C6F-4B6D-B00E-ED18A805E4AA}"/>
              </a:ext>
            </a:extLst>
          </p:cNvPr>
          <p:cNvSpPr/>
          <p:nvPr/>
        </p:nvSpPr>
        <p:spPr>
          <a:xfrm>
            <a:off x="2919272" y="1961965"/>
            <a:ext cx="6353453" cy="344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643FDC-2A97-4860-9600-CFD577F3FADC}"/>
              </a:ext>
            </a:extLst>
          </p:cNvPr>
          <p:cNvSpPr txBox="1"/>
          <p:nvPr/>
        </p:nvSpPr>
        <p:spPr>
          <a:xfrm>
            <a:off x="2919272" y="1961965"/>
            <a:ext cx="29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8EF496-AAE0-4956-B473-D0E678D5D225}"/>
              </a:ext>
            </a:extLst>
          </p:cNvPr>
          <p:cNvSpPr txBox="1"/>
          <p:nvPr/>
        </p:nvSpPr>
        <p:spPr>
          <a:xfrm>
            <a:off x="8748572" y="1936791"/>
            <a:ext cx="63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50C097-8841-4FFC-9BB5-213A51D87D11}"/>
              </a:ext>
            </a:extLst>
          </p:cNvPr>
          <p:cNvSpPr txBox="1"/>
          <p:nvPr/>
        </p:nvSpPr>
        <p:spPr>
          <a:xfrm>
            <a:off x="5883302" y="1949378"/>
            <a:ext cx="42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59B07C-070A-4A83-B7EB-F863475EB37C}"/>
              </a:ext>
            </a:extLst>
          </p:cNvPr>
          <p:cNvSpPr txBox="1"/>
          <p:nvPr/>
        </p:nvSpPr>
        <p:spPr>
          <a:xfrm>
            <a:off x="599243" y="306527"/>
            <a:ext cx="4338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First Come First Serve (FCFS)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890C6B-1E99-4612-B691-5237CA6A1CA5}"/>
              </a:ext>
            </a:extLst>
          </p:cNvPr>
          <p:cNvSpPr txBox="1"/>
          <p:nvPr/>
        </p:nvSpPr>
        <p:spPr>
          <a:xfrm>
            <a:off x="1065316" y="1992743"/>
            <a:ext cx="1065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Head = 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2D6562-4E17-4B6C-805A-3C897A7957D9}"/>
              </a:ext>
            </a:extLst>
          </p:cNvPr>
          <p:cNvSpPr txBox="1"/>
          <p:nvPr/>
        </p:nvSpPr>
        <p:spPr>
          <a:xfrm>
            <a:off x="1065316" y="4626984"/>
            <a:ext cx="1544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1: Start on write Head.</a:t>
            </a:r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9469123D-7899-479C-A0DC-B77ECDEA9008}"/>
              </a:ext>
            </a:extLst>
          </p:cNvPr>
          <p:cNvSpPr/>
          <p:nvPr/>
        </p:nvSpPr>
        <p:spPr>
          <a:xfrm>
            <a:off x="3604334" y="2512972"/>
            <a:ext cx="91440" cy="914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E63432-D487-4181-98DE-4365347A4711}"/>
              </a:ext>
            </a:extLst>
          </p:cNvPr>
          <p:cNvSpPr/>
          <p:nvPr/>
        </p:nvSpPr>
        <p:spPr>
          <a:xfrm>
            <a:off x="1097312" y="1157805"/>
            <a:ext cx="571689" cy="493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5062F4-276E-48DF-BF78-DB4194DD6BDC}"/>
              </a:ext>
            </a:extLst>
          </p:cNvPr>
          <p:cNvSpPr txBox="1"/>
          <p:nvPr/>
        </p:nvSpPr>
        <p:spPr>
          <a:xfrm>
            <a:off x="5357880" y="180330"/>
            <a:ext cx="4338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Visualization Diagram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26D20A-3C52-49E4-8264-077F051EFEB7}"/>
              </a:ext>
            </a:extLst>
          </p:cNvPr>
          <p:cNvSpPr txBox="1"/>
          <p:nvPr/>
        </p:nvSpPr>
        <p:spPr>
          <a:xfrm>
            <a:off x="9272725" y="237657"/>
            <a:ext cx="2260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Made by Matthew Morfea</a:t>
            </a:r>
          </a:p>
          <a:p>
            <a:r>
              <a:rPr lang="en-US" sz="1400" b="1" u="sng" dirty="0"/>
              <a:t>Date: </a:t>
            </a:r>
            <a:r>
              <a:rPr lang="en-US" sz="1400" b="1" u="sng"/>
              <a:t>2/24/21 Update</a:t>
            </a:r>
            <a:endParaRPr lang="en-US" sz="1400" b="1" u="sng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0B179F7-1EAC-42D7-A883-E2F00C859482}"/>
              </a:ext>
            </a:extLst>
          </p:cNvPr>
          <p:cNvSpPr/>
          <p:nvPr/>
        </p:nvSpPr>
        <p:spPr>
          <a:xfrm>
            <a:off x="4629704" y="1163704"/>
            <a:ext cx="122361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 Previous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D09D8FF-953E-4B46-95E4-E7199D4B9A21}"/>
              </a:ext>
            </a:extLst>
          </p:cNvPr>
          <p:cNvSpPr/>
          <p:nvPr/>
        </p:nvSpPr>
        <p:spPr>
          <a:xfrm>
            <a:off x="5926256" y="1172581"/>
            <a:ext cx="934768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Next &gt;&gt;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DB42336-EB19-4A85-82C0-03B1DD244FFB}"/>
              </a:ext>
            </a:extLst>
          </p:cNvPr>
          <p:cNvSpPr/>
          <p:nvPr/>
        </p:nvSpPr>
        <p:spPr>
          <a:xfrm>
            <a:off x="6933959" y="1165163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DE333B9-BF6A-4A6B-A0E7-E0E5AE61C696}"/>
              </a:ext>
            </a:extLst>
          </p:cNvPr>
          <p:cNvSpPr/>
          <p:nvPr/>
        </p:nvSpPr>
        <p:spPr>
          <a:xfrm>
            <a:off x="7942076" y="1172581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793C9FE-AD12-4F5E-926C-18F151704C9B}"/>
              </a:ext>
            </a:extLst>
          </p:cNvPr>
          <p:cNvSpPr/>
          <p:nvPr/>
        </p:nvSpPr>
        <p:spPr>
          <a:xfrm>
            <a:off x="8944904" y="1182486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Play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65D0F32-DD60-46FC-BBC3-606C378D8AB2}"/>
              </a:ext>
            </a:extLst>
          </p:cNvPr>
          <p:cNvSpPr/>
          <p:nvPr/>
        </p:nvSpPr>
        <p:spPr>
          <a:xfrm>
            <a:off x="9942921" y="1174040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BE1496C7-938A-4EB7-89C2-D12C260BEC0C}"/>
              </a:ext>
            </a:extLst>
          </p:cNvPr>
          <p:cNvSpPr/>
          <p:nvPr/>
        </p:nvSpPr>
        <p:spPr>
          <a:xfrm rot="20121556">
            <a:off x="6523610" y="1566712"/>
            <a:ext cx="174943" cy="311410"/>
          </a:xfrm>
          <a:prstGeom prst="upArrow">
            <a:avLst>
              <a:gd name="adj1" fmla="val 19327"/>
              <a:gd name="adj2" fmla="val 102874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85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154A04-3BFB-46AE-AE7E-9AC540A643F9}"/>
              </a:ext>
            </a:extLst>
          </p:cNvPr>
          <p:cNvSpPr/>
          <p:nvPr/>
        </p:nvSpPr>
        <p:spPr>
          <a:xfrm>
            <a:off x="4629704" y="1163704"/>
            <a:ext cx="122361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 Previous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2A12C3-98A0-4B06-A0DD-43E1B1C617D3}"/>
              </a:ext>
            </a:extLst>
          </p:cNvPr>
          <p:cNvSpPr/>
          <p:nvPr/>
        </p:nvSpPr>
        <p:spPr>
          <a:xfrm>
            <a:off x="5926256" y="1172581"/>
            <a:ext cx="934768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Next &gt;&gt;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EEEFB6-D6E4-45C6-A4B6-725DDD6B51CF}"/>
              </a:ext>
            </a:extLst>
          </p:cNvPr>
          <p:cNvSpPr/>
          <p:nvPr/>
        </p:nvSpPr>
        <p:spPr>
          <a:xfrm>
            <a:off x="6933959" y="1165163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D958BB-5D9E-4AF4-B203-226678201C43}"/>
              </a:ext>
            </a:extLst>
          </p:cNvPr>
          <p:cNvSpPr/>
          <p:nvPr/>
        </p:nvSpPr>
        <p:spPr>
          <a:xfrm>
            <a:off x="871491" y="834501"/>
            <a:ext cx="10449018" cy="5566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D37D0D0-2366-4190-AD52-458155F84FC8}"/>
              </a:ext>
            </a:extLst>
          </p:cNvPr>
          <p:cNvGraphicFramePr>
            <a:graphicFrameLocks noGrp="1"/>
          </p:cNvGraphicFramePr>
          <p:nvPr/>
        </p:nvGraphicFramePr>
        <p:xfrm>
          <a:off x="1154593" y="1215353"/>
          <a:ext cx="333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998">
                  <a:extLst>
                    <a:ext uri="{9D8B030D-6E8A-4147-A177-3AD203B41FA5}">
                      <a16:colId xmlns:a16="http://schemas.microsoft.com/office/drawing/2014/main" val="160801207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245053827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2416855394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787454986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3331632296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3020618194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3696008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9223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BF7036C-76F0-455D-9B24-E3073A949752}"/>
              </a:ext>
            </a:extLst>
          </p:cNvPr>
          <p:cNvSpPr txBox="1"/>
          <p:nvPr/>
        </p:nvSpPr>
        <p:spPr>
          <a:xfrm>
            <a:off x="871491" y="298694"/>
            <a:ext cx="4338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First Come First Serve (FCFS)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0CE0FF-DB45-4214-87E1-1BB31BCFF174}"/>
              </a:ext>
            </a:extLst>
          </p:cNvPr>
          <p:cNvSpPr txBox="1"/>
          <p:nvPr/>
        </p:nvSpPr>
        <p:spPr>
          <a:xfrm>
            <a:off x="1065316" y="1992743"/>
            <a:ext cx="1065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Head = 10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0125951-AEFC-46D6-B9E1-ED98DFFBAECB}"/>
              </a:ext>
            </a:extLst>
          </p:cNvPr>
          <p:cNvGrpSpPr/>
          <p:nvPr/>
        </p:nvGrpSpPr>
        <p:grpSpPr>
          <a:xfrm>
            <a:off x="2919272" y="1936791"/>
            <a:ext cx="6463316" cy="3775990"/>
            <a:chOff x="2919272" y="1936791"/>
            <a:chExt cx="6463316" cy="377599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6866F8-D416-42CC-93E5-B6D88943F6A1}"/>
                </a:ext>
              </a:extLst>
            </p:cNvPr>
            <p:cNvSpPr/>
            <p:nvPr/>
          </p:nvSpPr>
          <p:spPr>
            <a:xfrm>
              <a:off x="2919273" y="1950129"/>
              <a:ext cx="6353453" cy="37626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6854D1-4C6F-4B6D-B00E-ED18A805E4AA}"/>
                </a:ext>
              </a:extLst>
            </p:cNvPr>
            <p:cNvSpPr/>
            <p:nvPr/>
          </p:nvSpPr>
          <p:spPr>
            <a:xfrm>
              <a:off x="2919272" y="1961965"/>
              <a:ext cx="6353453" cy="3441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643FDC-2A97-4860-9600-CFD577F3FADC}"/>
                </a:ext>
              </a:extLst>
            </p:cNvPr>
            <p:cNvSpPr txBox="1"/>
            <p:nvPr/>
          </p:nvSpPr>
          <p:spPr>
            <a:xfrm>
              <a:off x="2919272" y="1961965"/>
              <a:ext cx="29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8EF496-AAE0-4956-B473-D0E678D5D225}"/>
                </a:ext>
              </a:extLst>
            </p:cNvPr>
            <p:cNvSpPr txBox="1"/>
            <p:nvPr/>
          </p:nvSpPr>
          <p:spPr>
            <a:xfrm>
              <a:off x="8748572" y="1936791"/>
              <a:ext cx="63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50C097-8841-4FFC-9BB5-213A51D87D11}"/>
                </a:ext>
              </a:extLst>
            </p:cNvPr>
            <p:cNvSpPr txBox="1"/>
            <p:nvPr/>
          </p:nvSpPr>
          <p:spPr>
            <a:xfrm>
              <a:off x="5883302" y="1949378"/>
              <a:ext cx="425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F0DE4CB-29FD-404E-9114-F20F33F75D43}"/>
                </a:ext>
              </a:extLst>
            </p:cNvPr>
            <p:cNvCxnSpPr>
              <a:cxnSpLocks/>
            </p:cNvCxnSpPr>
            <p:nvPr/>
          </p:nvCxnSpPr>
          <p:spPr>
            <a:xfrm>
              <a:off x="3648722" y="2556769"/>
              <a:ext cx="1961965" cy="3441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7BEDEE-F9B7-4350-BADA-FCA0422D5531}"/>
                </a:ext>
              </a:extLst>
            </p:cNvPr>
            <p:cNvCxnSpPr>
              <a:cxnSpLocks/>
            </p:cNvCxnSpPr>
            <p:nvPr/>
          </p:nvCxnSpPr>
          <p:spPr>
            <a:xfrm>
              <a:off x="5610687" y="2900927"/>
              <a:ext cx="272615" cy="15950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D889498-F930-40DE-8894-EF2D144A4957}"/>
                </a:ext>
              </a:extLst>
            </p:cNvPr>
            <p:cNvCxnSpPr>
              <a:cxnSpLocks/>
            </p:cNvCxnSpPr>
            <p:nvPr/>
          </p:nvCxnSpPr>
          <p:spPr>
            <a:xfrm>
              <a:off x="5883302" y="3060428"/>
              <a:ext cx="2293032" cy="3441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0B34BA0-4FE1-42BC-AB79-ED7130197544}"/>
                </a:ext>
              </a:extLst>
            </p:cNvPr>
            <p:cNvCxnSpPr>
              <a:cxnSpLocks/>
            </p:cNvCxnSpPr>
            <p:nvPr/>
          </p:nvCxnSpPr>
          <p:spPr>
            <a:xfrm>
              <a:off x="8176334" y="3404586"/>
              <a:ext cx="272615" cy="15950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95DC812-F232-46A5-9AD6-0D97844496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9704" y="3564087"/>
              <a:ext cx="3819245" cy="2095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87EB856-B196-4974-AC25-702E68CD4EDE}"/>
                </a:ext>
              </a:extLst>
            </p:cNvPr>
            <p:cNvCxnSpPr>
              <a:cxnSpLocks/>
            </p:cNvCxnSpPr>
            <p:nvPr/>
          </p:nvCxnSpPr>
          <p:spPr>
            <a:xfrm>
              <a:off x="4629704" y="3773602"/>
              <a:ext cx="2286001" cy="3278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id="{109F3727-DB34-4B08-8E7F-6BA83194FB00}"/>
                </a:ext>
              </a:extLst>
            </p:cNvPr>
            <p:cNvSpPr/>
            <p:nvPr/>
          </p:nvSpPr>
          <p:spPr>
            <a:xfrm>
              <a:off x="3604334" y="2512972"/>
              <a:ext cx="91440" cy="9144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70B0D4C-2734-46DD-9766-E3BDA1A2A92D}"/>
              </a:ext>
            </a:extLst>
          </p:cNvPr>
          <p:cNvSpPr txBox="1"/>
          <p:nvPr/>
        </p:nvSpPr>
        <p:spPr>
          <a:xfrm>
            <a:off x="980238" y="4101483"/>
            <a:ext cx="16209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10: Clicking Pause will pause the animation at the point its clicked.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2FCA45-E61E-44DE-A301-48BD0B8CA5DA}"/>
              </a:ext>
            </a:extLst>
          </p:cNvPr>
          <p:cNvSpPr/>
          <p:nvPr/>
        </p:nvSpPr>
        <p:spPr>
          <a:xfrm>
            <a:off x="1121746" y="1139846"/>
            <a:ext cx="3399392" cy="493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11B8D5A-7712-411C-B6F0-766BC6B7E70C}"/>
              </a:ext>
            </a:extLst>
          </p:cNvPr>
          <p:cNvSpPr/>
          <p:nvPr/>
        </p:nvSpPr>
        <p:spPr>
          <a:xfrm>
            <a:off x="7942076" y="1172581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B3477AE-6DB7-428C-B8BB-5BF8D8F13E75}"/>
              </a:ext>
            </a:extLst>
          </p:cNvPr>
          <p:cNvSpPr/>
          <p:nvPr/>
        </p:nvSpPr>
        <p:spPr>
          <a:xfrm>
            <a:off x="8944904" y="1182486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Play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8A23D8B-8E79-4A5C-A969-3AA8D8BF6E77}"/>
              </a:ext>
            </a:extLst>
          </p:cNvPr>
          <p:cNvSpPr/>
          <p:nvPr/>
        </p:nvSpPr>
        <p:spPr>
          <a:xfrm>
            <a:off x="9942921" y="1174040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0E81E45B-79E3-4F07-8E06-291DCBB1A2AC}"/>
              </a:ext>
            </a:extLst>
          </p:cNvPr>
          <p:cNvSpPr/>
          <p:nvPr/>
        </p:nvSpPr>
        <p:spPr>
          <a:xfrm rot="20121556">
            <a:off x="10509985" y="1532810"/>
            <a:ext cx="175750" cy="311410"/>
          </a:xfrm>
          <a:prstGeom prst="upArrow">
            <a:avLst>
              <a:gd name="adj1" fmla="val 19327"/>
              <a:gd name="adj2" fmla="val 102874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8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154A04-3BFB-46AE-AE7E-9AC540A643F9}"/>
              </a:ext>
            </a:extLst>
          </p:cNvPr>
          <p:cNvSpPr/>
          <p:nvPr/>
        </p:nvSpPr>
        <p:spPr>
          <a:xfrm>
            <a:off x="4629704" y="1163704"/>
            <a:ext cx="122361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 Previous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2A12C3-98A0-4B06-A0DD-43E1B1C617D3}"/>
              </a:ext>
            </a:extLst>
          </p:cNvPr>
          <p:cNvSpPr/>
          <p:nvPr/>
        </p:nvSpPr>
        <p:spPr>
          <a:xfrm>
            <a:off x="5926256" y="1172581"/>
            <a:ext cx="934768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Next &gt;&gt;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EEEFB6-D6E4-45C6-A4B6-725DDD6B51CF}"/>
              </a:ext>
            </a:extLst>
          </p:cNvPr>
          <p:cNvSpPr/>
          <p:nvPr/>
        </p:nvSpPr>
        <p:spPr>
          <a:xfrm>
            <a:off x="6933959" y="1165163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D958BB-5D9E-4AF4-B203-226678201C43}"/>
              </a:ext>
            </a:extLst>
          </p:cNvPr>
          <p:cNvSpPr/>
          <p:nvPr/>
        </p:nvSpPr>
        <p:spPr>
          <a:xfrm>
            <a:off x="871491" y="834501"/>
            <a:ext cx="10449018" cy="5566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D37D0D0-2366-4190-AD52-458155F84FC8}"/>
              </a:ext>
            </a:extLst>
          </p:cNvPr>
          <p:cNvGraphicFramePr>
            <a:graphicFrameLocks noGrp="1"/>
          </p:cNvGraphicFramePr>
          <p:nvPr/>
        </p:nvGraphicFramePr>
        <p:xfrm>
          <a:off x="1154593" y="1215353"/>
          <a:ext cx="333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998">
                  <a:extLst>
                    <a:ext uri="{9D8B030D-6E8A-4147-A177-3AD203B41FA5}">
                      <a16:colId xmlns:a16="http://schemas.microsoft.com/office/drawing/2014/main" val="160801207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245053827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2416855394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787454986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3331632296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3020618194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3696008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9223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BF7036C-76F0-455D-9B24-E3073A949752}"/>
              </a:ext>
            </a:extLst>
          </p:cNvPr>
          <p:cNvSpPr txBox="1"/>
          <p:nvPr/>
        </p:nvSpPr>
        <p:spPr>
          <a:xfrm>
            <a:off x="871491" y="298694"/>
            <a:ext cx="4338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First Come First Serve (FCFS)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0CE0FF-DB45-4214-87E1-1BB31BCFF174}"/>
              </a:ext>
            </a:extLst>
          </p:cNvPr>
          <p:cNvSpPr txBox="1"/>
          <p:nvPr/>
        </p:nvSpPr>
        <p:spPr>
          <a:xfrm>
            <a:off x="1065316" y="1992743"/>
            <a:ext cx="1065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Head = 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6866F8-D416-42CC-93E5-B6D88943F6A1}"/>
              </a:ext>
            </a:extLst>
          </p:cNvPr>
          <p:cNvSpPr/>
          <p:nvPr/>
        </p:nvSpPr>
        <p:spPr>
          <a:xfrm>
            <a:off x="2919273" y="1950129"/>
            <a:ext cx="6353453" cy="3762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6854D1-4C6F-4B6D-B00E-ED18A805E4AA}"/>
              </a:ext>
            </a:extLst>
          </p:cNvPr>
          <p:cNvSpPr/>
          <p:nvPr/>
        </p:nvSpPr>
        <p:spPr>
          <a:xfrm>
            <a:off x="2919272" y="1961965"/>
            <a:ext cx="6353453" cy="344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643FDC-2A97-4860-9600-CFD577F3FADC}"/>
              </a:ext>
            </a:extLst>
          </p:cNvPr>
          <p:cNvSpPr txBox="1"/>
          <p:nvPr/>
        </p:nvSpPr>
        <p:spPr>
          <a:xfrm>
            <a:off x="2919272" y="1961965"/>
            <a:ext cx="29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8EF496-AAE0-4956-B473-D0E678D5D225}"/>
              </a:ext>
            </a:extLst>
          </p:cNvPr>
          <p:cNvSpPr txBox="1"/>
          <p:nvPr/>
        </p:nvSpPr>
        <p:spPr>
          <a:xfrm>
            <a:off x="8748572" y="1936791"/>
            <a:ext cx="63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50C097-8841-4FFC-9BB5-213A51D87D11}"/>
              </a:ext>
            </a:extLst>
          </p:cNvPr>
          <p:cNvSpPr txBox="1"/>
          <p:nvPr/>
        </p:nvSpPr>
        <p:spPr>
          <a:xfrm>
            <a:off x="5883302" y="1949378"/>
            <a:ext cx="42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09F3727-DB34-4B08-8E7F-6BA83194FB00}"/>
              </a:ext>
            </a:extLst>
          </p:cNvPr>
          <p:cNvSpPr/>
          <p:nvPr/>
        </p:nvSpPr>
        <p:spPr>
          <a:xfrm>
            <a:off x="3604334" y="2512972"/>
            <a:ext cx="91440" cy="914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0B0D4C-2734-46DD-9766-E3BDA1A2A92D}"/>
              </a:ext>
            </a:extLst>
          </p:cNvPr>
          <p:cNvSpPr txBox="1"/>
          <p:nvPr/>
        </p:nvSpPr>
        <p:spPr>
          <a:xfrm>
            <a:off x="980238" y="4101483"/>
            <a:ext cx="16209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11: Clicking Start will take you to the start of the animation. 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2FCA45-E61E-44DE-A301-48BD0B8CA5DA}"/>
              </a:ext>
            </a:extLst>
          </p:cNvPr>
          <p:cNvSpPr/>
          <p:nvPr/>
        </p:nvSpPr>
        <p:spPr>
          <a:xfrm>
            <a:off x="1094187" y="1157806"/>
            <a:ext cx="583693" cy="493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11B8D5A-7712-411C-B6F0-766BC6B7E70C}"/>
              </a:ext>
            </a:extLst>
          </p:cNvPr>
          <p:cNvSpPr/>
          <p:nvPr/>
        </p:nvSpPr>
        <p:spPr>
          <a:xfrm>
            <a:off x="7942076" y="1172581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B3477AE-6DB7-428C-B8BB-5BF8D8F13E75}"/>
              </a:ext>
            </a:extLst>
          </p:cNvPr>
          <p:cNvSpPr/>
          <p:nvPr/>
        </p:nvSpPr>
        <p:spPr>
          <a:xfrm>
            <a:off x="8944904" y="1182486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Play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8A23D8B-8E79-4A5C-A969-3AA8D8BF6E77}"/>
              </a:ext>
            </a:extLst>
          </p:cNvPr>
          <p:cNvSpPr/>
          <p:nvPr/>
        </p:nvSpPr>
        <p:spPr>
          <a:xfrm>
            <a:off x="9942921" y="1174040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0E81E45B-79E3-4F07-8E06-291DCBB1A2AC}"/>
              </a:ext>
            </a:extLst>
          </p:cNvPr>
          <p:cNvSpPr/>
          <p:nvPr/>
        </p:nvSpPr>
        <p:spPr>
          <a:xfrm rot="20121556">
            <a:off x="7551711" y="1532809"/>
            <a:ext cx="175750" cy="311410"/>
          </a:xfrm>
          <a:prstGeom prst="upArrow">
            <a:avLst>
              <a:gd name="adj1" fmla="val 19327"/>
              <a:gd name="adj2" fmla="val 102874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35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154A04-3BFB-46AE-AE7E-9AC540A643F9}"/>
              </a:ext>
            </a:extLst>
          </p:cNvPr>
          <p:cNvSpPr/>
          <p:nvPr/>
        </p:nvSpPr>
        <p:spPr>
          <a:xfrm>
            <a:off x="4629704" y="1163704"/>
            <a:ext cx="122361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 Previous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2A12C3-98A0-4B06-A0DD-43E1B1C617D3}"/>
              </a:ext>
            </a:extLst>
          </p:cNvPr>
          <p:cNvSpPr/>
          <p:nvPr/>
        </p:nvSpPr>
        <p:spPr>
          <a:xfrm>
            <a:off x="5926256" y="1172581"/>
            <a:ext cx="934768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Next &gt;&gt;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EEEFB6-D6E4-45C6-A4B6-725DDD6B51CF}"/>
              </a:ext>
            </a:extLst>
          </p:cNvPr>
          <p:cNvSpPr/>
          <p:nvPr/>
        </p:nvSpPr>
        <p:spPr>
          <a:xfrm>
            <a:off x="6933959" y="1165163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D958BB-5D9E-4AF4-B203-226678201C43}"/>
              </a:ext>
            </a:extLst>
          </p:cNvPr>
          <p:cNvSpPr/>
          <p:nvPr/>
        </p:nvSpPr>
        <p:spPr>
          <a:xfrm>
            <a:off x="871491" y="834501"/>
            <a:ext cx="10449018" cy="5566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D37D0D0-2366-4190-AD52-458155F84FC8}"/>
              </a:ext>
            </a:extLst>
          </p:cNvPr>
          <p:cNvGraphicFramePr>
            <a:graphicFrameLocks noGrp="1"/>
          </p:cNvGraphicFramePr>
          <p:nvPr/>
        </p:nvGraphicFramePr>
        <p:xfrm>
          <a:off x="1154593" y="1215353"/>
          <a:ext cx="333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998">
                  <a:extLst>
                    <a:ext uri="{9D8B030D-6E8A-4147-A177-3AD203B41FA5}">
                      <a16:colId xmlns:a16="http://schemas.microsoft.com/office/drawing/2014/main" val="160801207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245053827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2416855394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787454986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3331632296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3020618194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3696008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9223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BF7036C-76F0-455D-9B24-E3073A949752}"/>
              </a:ext>
            </a:extLst>
          </p:cNvPr>
          <p:cNvSpPr txBox="1"/>
          <p:nvPr/>
        </p:nvSpPr>
        <p:spPr>
          <a:xfrm>
            <a:off x="871491" y="298694"/>
            <a:ext cx="4338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First Come First Serve (FCFS)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0CE0FF-DB45-4214-87E1-1BB31BCFF174}"/>
              </a:ext>
            </a:extLst>
          </p:cNvPr>
          <p:cNvSpPr txBox="1"/>
          <p:nvPr/>
        </p:nvSpPr>
        <p:spPr>
          <a:xfrm>
            <a:off x="1065316" y="1992743"/>
            <a:ext cx="1065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Head = 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6866F8-D416-42CC-93E5-B6D88943F6A1}"/>
              </a:ext>
            </a:extLst>
          </p:cNvPr>
          <p:cNvSpPr/>
          <p:nvPr/>
        </p:nvSpPr>
        <p:spPr>
          <a:xfrm>
            <a:off x="2919273" y="1950129"/>
            <a:ext cx="6353453" cy="3762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6854D1-4C6F-4B6D-B00E-ED18A805E4AA}"/>
              </a:ext>
            </a:extLst>
          </p:cNvPr>
          <p:cNvSpPr/>
          <p:nvPr/>
        </p:nvSpPr>
        <p:spPr>
          <a:xfrm>
            <a:off x="2919272" y="1961965"/>
            <a:ext cx="6353453" cy="344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643FDC-2A97-4860-9600-CFD577F3FADC}"/>
              </a:ext>
            </a:extLst>
          </p:cNvPr>
          <p:cNvSpPr txBox="1"/>
          <p:nvPr/>
        </p:nvSpPr>
        <p:spPr>
          <a:xfrm>
            <a:off x="2919272" y="1961965"/>
            <a:ext cx="29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8EF496-AAE0-4956-B473-D0E678D5D225}"/>
              </a:ext>
            </a:extLst>
          </p:cNvPr>
          <p:cNvSpPr txBox="1"/>
          <p:nvPr/>
        </p:nvSpPr>
        <p:spPr>
          <a:xfrm>
            <a:off x="8748572" y="1936791"/>
            <a:ext cx="63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50C097-8841-4FFC-9BB5-213A51D87D11}"/>
              </a:ext>
            </a:extLst>
          </p:cNvPr>
          <p:cNvSpPr txBox="1"/>
          <p:nvPr/>
        </p:nvSpPr>
        <p:spPr>
          <a:xfrm>
            <a:off x="5883302" y="1949378"/>
            <a:ext cx="42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0DE4CB-29FD-404E-9114-F20F33F75D43}"/>
              </a:ext>
            </a:extLst>
          </p:cNvPr>
          <p:cNvCxnSpPr>
            <a:cxnSpLocks/>
          </p:cNvCxnSpPr>
          <p:nvPr/>
        </p:nvCxnSpPr>
        <p:spPr>
          <a:xfrm>
            <a:off x="3648722" y="2556769"/>
            <a:ext cx="1961965" cy="344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7BEDEE-F9B7-4350-BADA-FCA0422D5531}"/>
              </a:ext>
            </a:extLst>
          </p:cNvPr>
          <p:cNvCxnSpPr>
            <a:cxnSpLocks/>
          </p:cNvCxnSpPr>
          <p:nvPr/>
        </p:nvCxnSpPr>
        <p:spPr>
          <a:xfrm>
            <a:off x="5610687" y="2900927"/>
            <a:ext cx="272615" cy="159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889498-F930-40DE-8894-EF2D144A4957}"/>
              </a:ext>
            </a:extLst>
          </p:cNvPr>
          <p:cNvCxnSpPr>
            <a:cxnSpLocks/>
          </p:cNvCxnSpPr>
          <p:nvPr/>
        </p:nvCxnSpPr>
        <p:spPr>
          <a:xfrm>
            <a:off x="5883302" y="3060428"/>
            <a:ext cx="2293032" cy="344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B34BA0-4FE1-42BC-AB79-ED7130197544}"/>
              </a:ext>
            </a:extLst>
          </p:cNvPr>
          <p:cNvCxnSpPr>
            <a:cxnSpLocks/>
          </p:cNvCxnSpPr>
          <p:nvPr/>
        </p:nvCxnSpPr>
        <p:spPr>
          <a:xfrm>
            <a:off x="8176334" y="3404586"/>
            <a:ext cx="272615" cy="159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5DC812-F232-46A5-9AD6-0D97844496C4}"/>
              </a:ext>
            </a:extLst>
          </p:cNvPr>
          <p:cNvCxnSpPr>
            <a:cxnSpLocks/>
          </p:cNvCxnSpPr>
          <p:nvPr/>
        </p:nvCxnSpPr>
        <p:spPr>
          <a:xfrm flipV="1">
            <a:off x="4629704" y="3564087"/>
            <a:ext cx="3819245" cy="209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7EB856-B196-4974-AC25-702E68CD4EDE}"/>
              </a:ext>
            </a:extLst>
          </p:cNvPr>
          <p:cNvCxnSpPr>
            <a:cxnSpLocks/>
          </p:cNvCxnSpPr>
          <p:nvPr/>
        </p:nvCxnSpPr>
        <p:spPr>
          <a:xfrm>
            <a:off x="4629704" y="3773602"/>
            <a:ext cx="2286001" cy="327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09F3727-DB34-4B08-8E7F-6BA83194FB00}"/>
              </a:ext>
            </a:extLst>
          </p:cNvPr>
          <p:cNvSpPr/>
          <p:nvPr/>
        </p:nvSpPr>
        <p:spPr>
          <a:xfrm>
            <a:off x="3604334" y="2512972"/>
            <a:ext cx="91440" cy="914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0B0D4C-2734-46DD-9766-E3BDA1A2A92D}"/>
              </a:ext>
            </a:extLst>
          </p:cNvPr>
          <p:cNvSpPr txBox="1"/>
          <p:nvPr/>
        </p:nvSpPr>
        <p:spPr>
          <a:xfrm>
            <a:off x="980238" y="4101483"/>
            <a:ext cx="16209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12: Clicking End will take you to the end of the animation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2FCA45-E61E-44DE-A301-48BD0B8CA5DA}"/>
              </a:ext>
            </a:extLst>
          </p:cNvPr>
          <p:cNvSpPr/>
          <p:nvPr/>
        </p:nvSpPr>
        <p:spPr>
          <a:xfrm>
            <a:off x="1094187" y="1157806"/>
            <a:ext cx="583693" cy="493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11B8D5A-7712-411C-B6F0-766BC6B7E70C}"/>
              </a:ext>
            </a:extLst>
          </p:cNvPr>
          <p:cNvSpPr/>
          <p:nvPr/>
        </p:nvSpPr>
        <p:spPr>
          <a:xfrm>
            <a:off x="7942076" y="1172581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B3477AE-6DB7-428C-B8BB-5BF8D8F13E75}"/>
              </a:ext>
            </a:extLst>
          </p:cNvPr>
          <p:cNvSpPr/>
          <p:nvPr/>
        </p:nvSpPr>
        <p:spPr>
          <a:xfrm>
            <a:off x="8944904" y="1182486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Play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8A23D8B-8E79-4A5C-A969-3AA8D8BF6E77}"/>
              </a:ext>
            </a:extLst>
          </p:cNvPr>
          <p:cNvSpPr/>
          <p:nvPr/>
        </p:nvSpPr>
        <p:spPr>
          <a:xfrm>
            <a:off x="9942921" y="1174040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0E81E45B-79E3-4F07-8E06-291DCBB1A2AC}"/>
              </a:ext>
            </a:extLst>
          </p:cNvPr>
          <p:cNvSpPr/>
          <p:nvPr/>
        </p:nvSpPr>
        <p:spPr>
          <a:xfrm rot="20121556">
            <a:off x="8572479" y="1543728"/>
            <a:ext cx="175750" cy="311410"/>
          </a:xfrm>
          <a:prstGeom prst="upArrow">
            <a:avLst>
              <a:gd name="adj1" fmla="val 19327"/>
              <a:gd name="adj2" fmla="val 102874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1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D958BB-5D9E-4AF4-B203-226678201C43}"/>
              </a:ext>
            </a:extLst>
          </p:cNvPr>
          <p:cNvSpPr/>
          <p:nvPr/>
        </p:nvSpPr>
        <p:spPr>
          <a:xfrm>
            <a:off x="871491" y="834501"/>
            <a:ext cx="10449018" cy="5566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D37D0D0-2366-4190-AD52-458155F84FC8}"/>
              </a:ext>
            </a:extLst>
          </p:cNvPr>
          <p:cNvGraphicFramePr>
            <a:graphicFrameLocks noGrp="1"/>
          </p:cNvGraphicFramePr>
          <p:nvPr/>
        </p:nvGraphicFramePr>
        <p:xfrm>
          <a:off x="1154593" y="1215353"/>
          <a:ext cx="333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998">
                  <a:extLst>
                    <a:ext uri="{9D8B030D-6E8A-4147-A177-3AD203B41FA5}">
                      <a16:colId xmlns:a16="http://schemas.microsoft.com/office/drawing/2014/main" val="160801207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245053827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2416855394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787454986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3331632296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3020618194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3696008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92233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D6866F8-D416-42CC-93E5-B6D88943F6A1}"/>
              </a:ext>
            </a:extLst>
          </p:cNvPr>
          <p:cNvSpPr/>
          <p:nvPr/>
        </p:nvSpPr>
        <p:spPr>
          <a:xfrm>
            <a:off x="2919273" y="1950129"/>
            <a:ext cx="6353453" cy="3762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6854D1-4C6F-4B6D-B00E-ED18A805E4AA}"/>
              </a:ext>
            </a:extLst>
          </p:cNvPr>
          <p:cNvSpPr/>
          <p:nvPr/>
        </p:nvSpPr>
        <p:spPr>
          <a:xfrm>
            <a:off x="2919272" y="1961965"/>
            <a:ext cx="6353453" cy="344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643FDC-2A97-4860-9600-CFD577F3FADC}"/>
              </a:ext>
            </a:extLst>
          </p:cNvPr>
          <p:cNvSpPr txBox="1"/>
          <p:nvPr/>
        </p:nvSpPr>
        <p:spPr>
          <a:xfrm>
            <a:off x="2919272" y="1961965"/>
            <a:ext cx="29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8EF496-AAE0-4956-B473-D0E678D5D225}"/>
              </a:ext>
            </a:extLst>
          </p:cNvPr>
          <p:cNvSpPr txBox="1"/>
          <p:nvPr/>
        </p:nvSpPr>
        <p:spPr>
          <a:xfrm>
            <a:off x="8748572" y="1936791"/>
            <a:ext cx="63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50C097-8841-4FFC-9BB5-213A51D87D11}"/>
              </a:ext>
            </a:extLst>
          </p:cNvPr>
          <p:cNvSpPr txBox="1"/>
          <p:nvPr/>
        </p:nvSpPr>
        <p:spPr>
          <a:xfrm>
            <a:off x="5883302" y="1949378"/>
            <a:ext cx="42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0DE4CB-29FD-404E-9114-F20F33F75D43}"/>
              </a:ext>
            </a:extLst>
          </p:cNvPr>
          <p:cNvCxnSpPr>
            <a:cxnSpLocks/>
          </p:cNvCxnSpPr>
          <p:nvPr/>
        </p:nvCxnSpPr>
        <p:spPr>
          <a:xfrm>
            <a:off x="3648722" y="2556769"/>
            <a:ext cx="1961965" cy="344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F7036C-76F0-455D-9B24-E3073A949752}"/>
              </a:ext>
            </a:extLst>
          </p:cNvPr>
          <p:cNvSpPr txBox="1"/>
          <p:nvPr/>
        </p:nvSpPr>
        <p:spPr>
          <a:xfrm>
            <a:off x="871491" y="298694"/>
            <a:ext cx="4338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First Come First Serve (FCFS)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0CE0FF-DB45-4214-87E1-1BB31BCFF174}"/>
              </a:ext>
            </a:extLst>
          </p:cNvPr>
          <p:cNvSpPr txBox="1"/>
          <p:nvPr/>
        </p:nvSpPr>
        <p:spPr>
          <a:xfrm>
            <a:off x="1065316" y="1992743"/>
            <a:ext cx="1065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Head = 10</a:t>
            </a:r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73F30E64-FAF0-4E98-9D4A-14FCEF2C3DF5}"/>
              </a:ext>
            </a:extLst>
          </p:cNvPr>
          <p:cNvSpPr/>
          <p:nvPr/>
        </p:nvSpPr>
        <p:spPr>
          <a:xfrm>
            <a:off x="3604334" y="2512972"/>
            <a:ext cx="91440" cy="914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8DCBB2-28D4-4059-BB28-AA60D3DD9F59}"/>
              </a:ext>
            </a:extLst>
          </p:cNvPr>
          <p:cNvSpPr txBox="1"/>
          <p:nvPr/>
        </p:nvSpPr>
        <p:spPr>
          <a:xfrm>
            <a:off x="1065316" y="4626984"/>
            <a:ext cx="15447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2: As next is clicked move to next point.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5217B7-A1BE-4397-A09C-F40E20642024}"/>
              </a:ext>
            </a:extLst>
          </p:cNvPr>
          <p:cNvSpPr/>
          <p:nvPr/>
        </p:nvSpPr>
        <p:spPr>
          <a:xfrm>
            <a:off x="1558952" y="1151512"/>
            <a:ext cx="571689" cy="493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196A8D7-6CCB-4740-AFD8-DD519A37BB4D}"/>
              </a:ext>
            </a:extLst>
          </p:cNvPr>
          <p:cNvSpPr/>
          <p:nvPr/>
        </p:nvSpPr>
        <p:spPr>
          <a:xfrm>
            <a:off x="4629704" y="1163704"/>
            <a:ext cx="122361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 Previous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768F417-5EFB-4CF6-8F01-61099EA994FE}"/>
              </a:ext>
            </a:extLst>
          </p:cNvPr>
          <p:cNvSpPr/>
          <p:nvPr/>
        </p:nvSpPr>
        <p:spPr>
          <a:xfrm>
            <a:off x="5926256" y="1172581"/>
            <a:ext cx="934768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Next &gt;&gt;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10E472C-78EF-41A2-90A5-61AFB339F906}"/>
              </a:ext>
            </a:extLst>
          </p:cNvPr>
          <p:cNvSpPr/>
          <p:nvPr/>
        </p:nvSpPr>
        <p:spPr>
          <a:xfrm>
            <a:off x="6933959" y="1165163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86315A5-9DFE-4144-9273-38263871B264}"/>
              </a:ext>
            </a:extLst>
          </p:cNvPr>
          <p:cNvSpPr/>
          <p:nvPr/>
        </p:nvSpPr>
        <p:spPr>
          <a:xfrm>
            <a:off x="7942076" y="1172581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7079C7-4ABF-4F5C-B7F4-C6E784E1BC99}"/>
              </a:ext>
            </a:extLst>
          </p:cNvPr>
          <p:cNvSpPr/>
          <p:nvPr/>
        </p:nvSpPr>
        <p:spPr>
          <a:xfrm>
            <a:off x="8944904" y="1182486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Play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7A233A0-1B7E-4076-9C23-975D56CE73E6}"/>
              </a:ext>
            </a:extLst>
          </p:cNvPr>
          <p:cNvSpPr/>
          <p:nvPr/>
        </p:nvSpPr>
        <p:spPr>
          <a:xfrm>
            <a:off x="9942921" y="1174040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47EFC709-068B-46DE-A889-875EA9AC7553}"/>
              </a:ext>
            </a:extLst>
          </p:cNvPr>
          <p:cNvSpPr/>
          <p:nvPr/>
        </p:nvSpPr>
        <p:spPr>
          <a:xfrm rot="20121556">
            <a:off x="6523610" y="1566712"/>
            <a:ext cx="174943" cy="311410"/>
          </a:xfrm>
          <a:prstGeom prst="upArrow">
            <a:avLst>
              <a:gd name="adj1" fmla="val 19327"/>
              <a:gd name="adj2" fmla="val 102874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9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D958BB-5D9E-4AF4-B203-226678201C43}"/>
              </a:ext>
            </a:extLst>
          </p:cNvPr>
          <p:cNvSpPr/>
          <p:nvPr/>
        </p:nvSpPr>
        <p:spPr>
          <a:xfrm>
            <a:off x="871491" y="834501"/>
            <a:ext cx="10449018" cy="5566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D37D0D0-2366-4190-AD52-458155F84FC8}"/>
              </a:ext>
            </a:extLst>
          </p:cNvPr>
          <p:cNvGraphicFramePr>
            <a:graphicFrameLocks noGrp="1"/>
          </p:cNvGraphicFramePr>
          <p:nvPr/>
        </p:nvGraphicFramePr>
        <p:xfrm>
          <a:off x="1154593" y="1215353"/>
          <a:ext cx="333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998">
                  <a:extLst>
                    <a:ext uri="{9D8B030D-6E8A-4147-A177-3AD203B41FA5}">
                      <a16:colId xmlns:a16="http://schemas.microsoft.com/office/drawing/2014/main" val="160801207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245053827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2416855394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787454986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3331632296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3020618194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3696008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92233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D6866F8-D416-42CC-93E5-B6D88943F6A1}"/>
              </a:ext>
            </a:extLst>
          </p:cNvPr>
          <p:cNvSpPr/>
          <p:nvPr/>
        </p:nvSpPr>
        <p:spPr>
          <a:xfrm>
            <a:off x="2919273" y="1950129"/>
            <a:ext cx="6353453" cy="3762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6854D1-4C6F-4B6D-B00E-ED18A805E4AA}"/>
              </a:ext>
            </a:extLst>
          </p:cNvPr>
          <p:cNvSpPr/>
          <p:nvPr/>
        </p:nvSpPr>
        <p:spPr>
          <a:xfrm>
            <a:off x="2919272" y="1961965"/>
            <a:ext cx="6353453" cy="344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643FDC-2A97-4860-9600-CFD577F3FADC}"/>
              </a:ext>
            </a:extLst>
          </p:cNvPr>
          <p:cNvSpPr txBox="1"/>
          <p:nvPr/>
        </p:nvSpPr>
        <p:spPr>
          <a:xfrm>
            <a:off x="2919272" y="1961965"/>
            <a:ext cx="29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8EF496-AAE0-4956-B473-D0E678D5D225}"/>
              </a:ext>
            </a:extLst>
          </p:cNvPr>
          <p:cNvSpPr txBox="1"/>
          <p:nvPr/>
        </p:nvSpPr>
        <p:spPr>
          <a:xfrm>
            <a:off x="8748572" y="1936791"/>
            <a:ext cx="63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50C097-8841-4FFC-9BB5-213A51D87D11}"/>
              </a:ext>
            </a:extLst>
          </p:cNvPr>
          <p:cNvSpPr txBox="1"/>
          <p:nvPr/>
        </p:nvSpPr>
        <p:spPr>
          <a:xfrm>
            <a:off x="5883302" y="1949378"/>
            <a:ext cx="42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0DE4CB-29FD-404E-9114-F20F33F75D43}"/>
              </a:ext>
            </a:extLst>
          </p:cNvPr>
          <p:cNvCxnSpPr>
            <a:cxnSpLocks/>
          </p:cNvCxnSpPr>
          <p:nvPr/>
        </p:nvCxnSpPr>
        <p:spPr>
          <a:xfrm>
            <a:off x="3648722" y="2556769"/>
            <a:ext cx="1961965" cy="34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F7036C-76F0-455D-9B24-E3073A949752}"/>
              </a:ext>
            </a:extLst>
          </p:cNvPr>
          <p:cNvSpPr txBox="1"/>
          <p:nvPr/>
        </p:nvSpPr>
        <p:spPr>
          <a:xfrm>
            <a:off x="871491" y="298694"/>
            <a:ext cx="4338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First Come First Serve (FCFS)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0CE0FF-DB45-4214-87E1-1BB31BCFF174}"/>
              </a:ext>
            </a:extLst>
          </p:cNvPr>
          <p:cNvSpPr txBox="1"/>
          <p:nvPr/>
        </p:nvSpPr>
        <p:spPr>
          <a:xfrm>
            <a:off x="1065316" y="1992743"/>
            <a:ext cx="1065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Head = 10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7BEDEE-F9B7-4350-BADA-FCA0422D5531}"/>
              </a:ext>
            </a:extLst>
          </p:cNvPr>
          <p:cNvCxnSpPr>
            <a:cxnSpLocks/>
          </p:cNvCxnSpPr>
          <p:nvPr/>
        </p:nvCxnSpPr>
        <p:spPr>
          <a:xfrm>
            <a:off x="5610687" y="2900927"/>
            <a:ext cx="272615" cy="1595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225B1C67-F56E-4996-89ED-73F542BCF1D6}"/>
              </a:ext>
            </a:extLst>
          </p:cNvPr>
          <p:cNvSpPr/>
          <p:nvPr/>
        </p:nvSpPr>
        <p:spPr>
          <a:xfrm>
            <a:off x="3604334" y="2512972"/>
            <a:ext cx="91440" cy="914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DF3948-C81B-4737-AA89-4464E1A6940B}"/>
              </a:ext>
            </a:extLst>
          </p:cNvPr>
          <p:cNvSpPr txBox="1"/>
          <p:nvPr/>
        </p:nvSpPr>
        <p:spPr>
          <a:xfrm>
            <a:off x="1065316" y="4626984"/>
            <a:ext cx="15447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3: As next is clicked move to next point.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CEF02A-1981-43A5-BECF-E45FFB274AC8}"/>
              </a:ext>
            </a:extLst>
          </p:cNvPr>
          <p:cNvSpPr/>
          <p:nvPr/>
        </p:nvSpPr>
        <p:spPr>
          <a:xfrm>
            <a:off x="2038346" y="1136341"/>
            <a:ext cx="571689" cy="493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7A4BA23-4766-4A31-842F-BBE05FCF3545}"/>
              </a:ext>
            </a:extLst>
          </p:cNvPr>
          <p:cNvSpPr/>
          <p:nvPr/>
        </p:nvSpPr>
        <p:spPr>
          <a:xfrm>
            <a:off x="4629704" y="1163704"/>
            <a:ext cx="122361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 Previous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CB6F163-2E58-4D00-BCF6-15F1EC577CC3}"/>
              </a:ext>
            </a:extLst>
          </p:cNvPr>
          <p:cNvSpPr/>
          <p:nvPr/>
        </p:nvSpPr>
        <p:spPr>
          <a:xfrm>
            <a:off x="5926256" y="1172581"/>
            <a:ext cx="934768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Next &gt;&gt;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FB1486-7369-4D69-A39A-66A21486B6FF}"/>
              </a:ext>
            </a:extLst>
          </p:cNvPr>
          <p:cNvSpPr/>
          <p:nvPr/>
        </p:nvSpPr>
        <p:spPr>
          <a:xfrm>
            <a:off x="6933959" y="1165163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9A7E30-EC0F-45AA-A8D7-2D5EC47FEB92}"/>
              </a:ext>
            </a:extLst>
          </p:cNvPr>
          <p:cNvSpPr/>
          <p:nvPr/>
        </p:nvSpPr>
        <p:spPr>
          <a:xfrm>
            <a:off x="7942076" y="1172581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E5F2D18-D884-4B50-BC23-584A53413DA3}"/>
              </a:ext>
            </a:extLst>
          </p:cNvPr>
          <p:cNvSpPr/>
          <p:nvPr/>
        </p:nvSpPr>
        <p:spPr>
          <a:xfrm>
            <a:off x="8944904" y="1182486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Play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81C6633-44F2-4F2C-8B64-04BD60A0B0EF}"/>
              </a:ext>
            </a:extLst>
          </p:cNvPr>
          <p:cNvSpPr/>
          <p:nvPr/>
        </p:nvSpPr>
        <p:spPr>
          <a:xfrm>
            <a:off x="9942921" y="1174040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6AD98720-D17D-4AD0-811A-AA779059086F}"/>
              </a:ext>
            </a:extLst>
          </p:cNvPr>
          <p:cNvSpPr/>
          <p:nvPr/>
        </p:nvSpPr>
        <p:spPr>
          <a:xfrm rot="20121556">
            <a:off x="6523610" y="1566712"/>
            <a:ext cx="174943" cy="311410"/>
          </a:xfrm>
          <a:prstGeom prst="upArrow">
            <a:avLst>
              <a:gd name="adj1" fmla="val 19327"/>
              <a:gd name="adj2" fmla="val 102874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0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D958BB-5D9E-4AF4-B203-226678201C43}"/>
              </a:ext>
            </a:extLst>
          </p:cNvPr>
          <p:cNvSpPr/>
          <p:nvPr/>
        </p:nvSpPr>
        <p:spPr>
          <a:xfrm>
            <a:off x="871491" y="834501"/>
            <a:ext cx="10449018" cy="5566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D37D0D0-2366-4190-AD52-458155F84FC8}"/>
              </a:ext>
            </a:extLst>
          </p:cNvPr>
          <p:cNvGraphicFramePr>
            <a:graphicFrameLocks noGrp="1"/>
          </p:cNvGraphicFramePr>
          <p:nvPr/>
        </p:nvGraphicFramePr>
        <p:xfrm>
          <a:off x="1154593" y="1215353"/>
          <a:ext cx="333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998">
                  <a:extLst>
                    <a:ext uri="{9D8B030D-6E8A-4147-A177-3AD203B41FA5}">
                      <a16:colId xmlns:a16="http://schemas.microsoft.com/office/drawing/2014/main" val="160801207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245053827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2416855394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787454986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3331632296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3020618194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3696008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92233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D6866F8-D416-42CC-93E5-B6D88943F6A1}"/>
              </a:ext>
            </a:extLst>
          </p:cNvPr>
          <p:cNvSpPr/>
          <p:nvPr/>
        </p:nvSpPr>
        <p:spPr>
          <a:xfrm>
            <a:off x="2919273" y="1950129"/>
            <a:ext cx="6353453" cy="3762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6854D1-4C6F-4B6D-B00E-ED18A805E4AA}"/>
              </a:ext>
            </a:extLst>
          </p:cNvPr>
          <p:cNvSpPr/>
          <p:nvPr/>
        </p:nvSpPr>
        <p:spPr>
          <a:xfrm>
            <a:off x="2919272" y="1961965"/>
            <a:ext cx="6353453" cy="344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643FDC-2A97-4860-9600-CFD577F3FADC}"/>
              </a:ext>
            </a:extLst>
          </p:cNvPr>
          <p:cNvSpPr txBox="1"/>
          <p:nvPr/>
        </p:nvSpPr>
        <p:spPr>
          <a:xfrm>
            <a:off x="2919272" y="1961965"/>
            <a:ext cx="29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8EF496-AAE0-4956-B473-D0E678D5D225}"/>
              </a:ext>
            </a:extLst>
          </p:cNvPr>
          <p:cNvSpPr txBox="1"/>
          <p:nvPr/>
        </p:nvSpPr>
        <p:spPr>
          <a:xfrm>
            <a:off x="8748572" y="1936791"/>
            <a:ext cx="63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50C097-8841-4FFC-9BB5-213A51D87D11}"/>
              </a:ext>
            </a:extLst>
          </p:cNvPr>
          <p:cNvSpPr txBox="1"/>
          <p:nvPr/>
        </p:nvSpPr>
        <p:spPr>
          <a:xfrm>
            <a:off x="5883302" y="1949378"/>
            <a:ext cx="42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0DE4CB-29FD-404E-9114-F20F33F75D43}"/>
              </a:ext>
            </a:extLst>
          </p:cNvPr>
          <p:cNvCxnSpPr>
            <a:cxnSpLocks/>
          </p:cNvCxnSpPr>
          <p:nvPr/>
        </p:nvCxnSpPr>
        <p:spPr>
          <a:xfrm>
            <a:off x="3648722" y="2556769"/>
            <a:ext cx="1961965" cy="34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F7036C-76F0-455D-9B24-E3073A949752}"/>
              </a:ext>
            </a:extLst>
          </p:cNvPr>
          <p:cNvSpPr txBox="1"/>
          <p:nvPr/>
        </p:nvSpPr>
        <p:spPr>
          <a:xfrm>
            <a:off x="871491" y="298694"/>
            <a:ext cx="4338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First Come First Serve (FCFS)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0CE0FF-DB45-4214-87E1-1BB31BCFF174}"/>
              </a:ext>
            </a:extLst>
          </p:cNvPr>
          <p:cNvSpPr txBox="1"/>
          <p:nvPr/>
        </p:nvSpPr>
        <p:spPr>
          <a:xfrm>
            <a:off x="1065316" y="1992743"/>
            <a:ext cx="1065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Head = 10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7BEDEE-F9B7-4350-BADA-FCA0422D5531}"/>
              </a:ext>
            </a:extLst>
          </p:cNvPr>
          <p:cNvCxnSpPr>
            <a:cxnSpLocks/>
          </p:cNvCxnSpPr>
          <p:nvPr/>
        </p:nvCxnSpPr>
        <p:spPr>
          <a:xfrm>
            <a:off x="5610687" y="2900927"/>
            <a:ext cx="272615" cy="159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889498-F930-40DE-8894-EF2D144A4957}"/>
              </a:ext>
            </a:extLst>
          </p:cNvPr>
          <p:cNvCxnSpPr>
            <a:cxnSpLocks/>
          </p:cNvCxnSpPr>
          <p:nvPr/>
        </p:nvCxnSpPr>
        <p:spPr>
          <a:xfrm>
            <a:off x="5883302" y="3060428"/>
            <a:ext cx="2293032" cy="344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9CEFB26A-46AE-4B93-9F0F-5EB7C35E6293}"/>
              </a:ext>
            </a:extLst>
          </p:cNvPr>
          <p:cNvSpPr/>
          <p:nvPr/>
        </p:nvSpPr>
        <p:spPr>
          <a:xfrm>
            <a:off x="3604334" y="2512972"/>
            <a:ext cx="91440" cy="914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A2DE1C-0DD3-4136-9F33-F34FB3259295}"/>
              </a:ext>
            </a:extLst>
          </p:cNvPr>
          <p:cNvSpPr txBox="1"/>
          <p:nvPr/>
        </p:nvSpPr>
        <p:spPr>
          <a:xfrm>
            <a:off x="1065316" y="4626984"/>
            <a:ext cx="15447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4: As next is clicked move to next point.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9A6F70-CD64-449D-852E-483B0C14874B}"/>
              </a:ext>
            </a:extLst>
          </p:cNvPr>
          <p:cNvSpPr/>
          <p:nvPr/>
        </p:nvSpPr>
        <p:spPr>
          <a:xfrm>
            <a:off x="2538241" y="1148928"/>
            <a:ext cx="571689" cy="493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0156A8F-8537-461D-8EC6-70065A4988D0}"/>
              </a:ext>
            </a:extLst>
          </p:cNvPr>
          <p:cNvSpPr/>
          <p:nvPr/>
        </p:nvSpPr>
        <p:spPr>
          <a:xfrm>
            <a:off x="4629704" y="1163704"/>
            <a:ext cx="122361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 Previous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F5DDE9A-505C-4D00-BFBC-B602C8B4A319}"/>
              </a:ext>
            </a:extLst>
          </p:cNvPr>
          <p:cNvSpPr/>
          <p:nvPr/>
        </p:nvSpPr>
        <p:spPr>
          <a:xfrm>
            <a:off x="5926256" y="1172581"/>
            <a:ext cx="934768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Next &gt;&gt;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95A7077-ACB9-406A-8BCC-9D69D0E606F8}"/>
              </a:ext>
            </a:extLst>
          </p:cNvPr>
          <p:cNvSpPr/>
          <p:nvPr/>
        </p:nvSpPr>
        <p:spPr>
          <a:xfrm>
            <a:off x="6933959" y="1165163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79EC126-9209-4785-9A21-93BB1C370C90}"/>
              </a:ext>
            </a:extLst>
          </p:cNvPr>
          <p:cNvSpPr/>
          <p:nvPr/>
        </p:nvSpPr>
        <p:spPr>
          <a:xfrm>
            <a:off x="7942076" y="1172581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CFEB317-FAAF-4793-8887-92A1D57F3255}"/>
              </a:ext>
            </a:extLst>
          </p:cNvPr>
          <p:cNvSpPr/>
          <p:nvPr/>
        </p:nvSpPr>
        <p:spPr>
          <a:xfrm>
            <a:off x="8944904" y="1182486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Play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90A2CBA-0FB3-4F2D-A26E-D7ED55232989}"/>
              </a:ext>
            </a:extLst>
          </p:cNvPr>
          <p:cNvSpPr/>
          <p:nvPr/>
        </p:nvSpPr>
        <p:spPr>
          <a:xfrm>
            <a:off x="9942921" y="1174040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D2DFCD54-5F26-4C62-89C7-B93B46C46B73}"/>
              </a:ext>
            </a:extLst>
          </p:cNvPr>
          <p:cNvSpPr/>
          <p:nvPr/>
        </p:nvSpPr>
        <p:spPr>
          <a:xfrm rot="20121556">
            <a:off x="6523610" y="1566712"/>
            <a:ext cx="174943" cy="311410"/>
          </a:xfrm>
          <a:prstGeom prst="upArrow">
            <a:avLst>
              <a:gd name="adj1" fmla="val 19327"/>
              <a:gd name="adj2" fmla="val 102874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6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D958BB-5D9E-4AF4-B203-226678201C43}"/>
              </a:ext>
            </a:extLst>
          </p:cNvPr>
          <p:cNvSpPr/>
          <p:nvPr/>
        </p:nvSpPr>
        <p:spPr>
          <a:xfrm>
            <a:off x="871491" y="834501"/>
            <a:ext cx="10449018" cy="5566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D37D0D0-2366-4190-AD52-458155F84FC8}"/>
              </a:ext>
            </a:extLst>
          </p:cNvPr>
          <p:cNvGraphicFramePr>
            <a:graphicFrameLocks noGrp="1"/>
          </p:cNvGraphicFramePr>
          <p:nvPr/>
        </p:nvGraphicFramePr>
        <p:xfrm>
          <a:off x="1154593" y="1215353"/>
          <a:ext cx="333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998">
                  <a:extLst>
                    <a:ext uri="{9D8B030D-6E8A-4147-A177-3AD203B41FA5}">
                      <a16:colId xmlns:a16="http://schemas.microsoft.com/office/drawing/2014/main" val="160801207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245053827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2416855394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787454986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3331632296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3020618194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3696008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92233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D6866F8-D416-42CC-93E5-B6D88943F6A1}"/>
              </a:ext>
            </a:extLst>
          </p:cNvPr>
          <p:cNvSpPr/>
          <p:nvPr/>
        </p:nvSpPr>
        <p:spPr>
          <a:xfrm>
            <a:off x="2919273" y="1950129"/>
            <a:ext cx="6353453" cy="3762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6854D1-4C6F-4B6D-B00E-ED18A805E4AA}"/>
              </a:ext>
            </a:extLst>
          </p:cNvPr>
          <p:cNvSpPr/>
          <p:nvPr/>
        </p:nvSpPr>
        <p:spPr>
          <a:xfrm>
            <a:off x="2919272" y="1961965"/>
            <a:ext cx="6353453" cy="344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643FDC-2A97-4860-9600-CFD577F3FADC}"/>
              </a:ext>
            </a:extLst>
          </p:cNvPr>
          <p:cNvSpPr txBox="1"/>
          <p:nvPr/>
        </p:nvSpPr>
        <p:spPr>
          <a:xfrm>
            <a:off x="2919272" y="1961965"/>
            <a:ext cx="29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8EF496-AAE0-4956-B473-D0E678D5D225}"/>
              </a:ext>
            </a:extLst>
          </p:cNvPr>
          <p:cNvSpPr txBox="1"/>
          <p:nvPr/>
        </p:nvSpPr>
        <p:spPr>
          <a:xfrm>
            <a:off x="8748572" y="1936791"/>
            <a:ext cx="63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50C097-8841-4FFC-9BB5-213A51D87D11}"/>
              </a:ext>
            </a:extLst>
          </p:cNvPr>
          <p:cNvSpPr txBox="1"/>
          <p:nvPr/>
        </p:nvSpPr>
        <p:spPr>
          <a:xfrm>
            <a:off x="5883302" y="1949378"/>
            <a:ext cx="42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0DE4CB-29FD-404E-9114-F20F33F75D43}"/>
              </a:ext>
            </a:extLst>
          </p:cNvPr>
          <p:cNvCxnSpPr>
            <a:cxnSpLocks/>
          </p:cNvCxnSpPr>
          <p:nvPr/>
        </p:nvCxnSpPr>
        <p:spPr>
          <a:xfrm>
            <a:off x="3648722" y="2556769"/>
            <a:ext cx="1961965" cy="34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F7036C-76F0-455D-9B24-E3073A949752}"/>
              </a:ext>
            </a:extLst>
          </p:cNvPr>
          <p:cNvSpPr txBox="1"/>
          <p:nvPr/>
        </p:nvSpPr>
        <p:spPr>
          <a:xfrm>
            <a:off x="871491" y="298694"/>
            <a:ext cx="4338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First Come First Serve (FCFS)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0CE0FF-DB45-4214-87E1-1BB31BCFF174}"/>
              </a:ext>
            </a:extLst>
          </p:cNvPr>
          <p:cNvSpPr txBox="1"/>
          <p:nvPr/>
        </p:nvSpPr>
        <p:spPr>
          <a:xfrm>
            <a:off x="1065316" y="1992743"/>
            <a:ext cx="1065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Head = 10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7BEDEE-F9B7-4350-BADA-FCA0422D5531}"/>
              </a:ext>
            </a:extLst>
          </p:cNvPr>
          <p:cNvCxnSpPr>
            <a:cxnSpLocks/>
          </p:cNvCxnSpPr>
          <p:nvPr/>
        </p:nvCxnSpPr>
        <p:spPr>
          <a:xfrm>
            <a:off x="5610687" y="2900927"/>
            <a:ext cx="272615" cy="159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889498-F930-40DE-8894-EF2D144A4957}"/>
              </a:ext>
            </a:extLst>
          </p:cNvPr>
          <p:cNvCxnSpPr>
            <a:cxnSpLocks/>
          </p:cNvCxnSpPr>
          <p:nvPr/>
        </p:nvCxnSpPr>
        <p:spPr>
          <a:xfrm>
            <a:off x="5883302" y="3060428"/>
            <a:ext cx="2293032" cy="34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B34BA0-4FE1-42BC-AB79-ED7130197544}"/>
              </a:ext>
            </a:extLst>
          </p:cNvPr>
          <p:cNvCxnSpPr>
            <a:cxnSpLocks/>
          </p:cNvCxnSpPr>
          <p:nvPr/>
        </p:nvCxnSpPr>
        <p:spPr>
          <a:xfrm>
            <a:off x="8176334" y="3404586"/>
            <a:ext cx="272615" cy="1595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26F6F0D6-9C2B-4C92-83BC-441317923B98}"/>
              </a:ext>
            </a:extLst>
          </p:cNvPr>
          <p:cNvSpPr/>
          <p:nvPr/>
        </p:nvSpPr>
        <p:spPr>
          <a:xfrm>
            <a:off x="3604334" y="2512972"/>
            <a:ext cx="91440" cy="914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321EED-C504-41DC-893C-155D70C2472C}"/>
              </a:ext>
            </a:extLst>
          </p:cNvPr>
          <p:cNvSpPr txBox="1"/>
          <p:nvPr/>
        </p:nvSpPr>
        <p:spPr>
          <a:xfrm>
            <a:off x="1065316" y="4626984"/>
            <a:ext cx="15447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5: As next is clicked move to next point.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F5EB32-09D1-4452-BA59-CA339FABF39A}"/>
              </a:ext>
            </a:extLst>
          </p:cNvPr>
          <p:cNvSpPr/>
          <p:nvPr/>
        </p:nvSpPr>
        <p:spPr>
          <a:xfrm>
            <a:off x="3009531" y="1151512"/>
            <a:ext cx="594804" cy="5139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7197BE1-DF0D-4474-AB49-19679CA1EB6F}"/>
              </a:ext>
            </a:extLst>
          </p:cNvPr>
          <p:cNvSpPr/>
          <p:nvPr/>
        </p:nvSpPr>
        <p:spPr>
          <a:xfrm>
            <a:off x="4629704" y="1163704"/>
            <a:ext cx="122361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 Previous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9DC7D4F-A39C-400B-BCF6-4EC966B9E9DA}"/>
              </a:ext>
            </a:extLst>
          </p:cNvPr>
          <p:cNvSpPr/>
          <p:nvPr/>
        </p:nvSpPr>
        <p:spPr>
          <a:xfrm>
            <a:off x="5926256" y="1172581"/>
            <a:ext cx="934768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Next &gt;&gt;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306EAE7-A751-4830-920B-FE6653EA68AD}"/>
              </a:ext>
            </a:extLst>
          </p:cNvPr>
          <p:cNvSpPr/>
          <p:nvPr/>
        </p:nvSpPr>
        <p:spPr>
          <a:xfrm>
            <a:off x="6933959" y="1165163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6A3E151-0CFC-495F-9FAD-5DEAEABAE01B}"/>
              </a:ext>
            </a:extLst>
          </p:cNvPr>
          <p:cNvSpPr/>
          <p:nvPr/>
        </p:nvSpPr>
        <p:spPr>
          <a:xfrm>
            <a:off x="7942076" y="1172581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17DFF78-760A-4626-AD78-9FE94D4F315D}"/>
              </a:ext>
            </a:extLst>
          </p:cNvPr>
          <p:cNvSpPr/>
          <p:nvPr/>
        </p:nvSpPr>
        <p:spPr>
          <a:xfrm>
            <a:off x="8944904" y="1182486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Play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279CE0D-D780-4823-85EA-E8EB9DAD528A}"/>
              </a:ext>
            </a:extLst>
          </p:cNvPr>
          <p:cNvSpPr/>
          <p:nvPr/>
        </p:nvSpPr>
        <p:spPr>
          <a:xfrm>
            <a:off x="9942921" y="1174040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C0002BB6-773E-4B03-B45D-BA5AF32621C5}"/>
              </a:ext>
            </a:extLst>
          </p:cNvPr>
          <p:cNvSpPr/>
          <p:nvPr/>
        </p:nvSpPr>
        <p:spPr>
          <a:xfrm rot="20121556">
            <a:off x="6523610" y="1566712"/>
            <a:ext cx="174943" cy="311410"/>
          </a:xfrm>
          <a:prstGeom prst="upArrow">
            <a:avLst>
              <a:gd name="adj1" fmla="val 19327"/>
              <a:gd name="adj2" fmla="val 102874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2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D958BB-5D9E-4AF4-B203-226678201C43}"/>
              </a:ext>
            </a:extLst>
          </p:cNvPr>
          <p:cNvSpPr/>
          <p:nvPr/>
        </p:nvSpPr>
        <p:spPr>
          <a:xfrm>
            <a:off x="871491" y="834501"/>
            <a:ext cx="10449018" cy="5566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D37D0D0-2366-4190-AD52-458155F84FC8}"/>
              </a:ext>
            </a:extLst>
          </p:cNvPr>
          <p:cNvGraphicFramePr>
            <a:graphicFrameLocks noGrp="1"/>
          </p:cNvGraphicFramePr>
          <p:nvPr/>
        </p:nvGraphicFramePr>
        <p:xfrm>
          <a:off x="1154593" y="1215353"/>
          <a:ext cx="333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998">
                  <a:extLst>
                    <a:ext uri="{9D8B030D-6E8A-4147-A177-3AD203B41FA5}">
                      <a16:colId xmlns:a16="http://schemas.microsoft.com/office/drawing/2014/main" val="160801207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245053827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2416855394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787454986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3331632296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3020618194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3696008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92233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D6866F8-D416-42CC-93E5-B6D88943F6A1}"/>
              </a:ext>
            </a:extLst>
          </p:cNvPr>
          <p:cNvSpPr/>
          <p:nvPr/>
        </p:nvSpPr>
        <p:spPr>
          <a:xfrm>
            <a:off x="2919273" y="1950129"/>
            <a:ext cx="6353453" cy="3762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6854D1-4C6F-4B6D-B00E-ED18A805E4AA}"/>
              </a:ext>
            </a:extLst>
          </p:cNvPr>
          <p:cNvSpPr/>
          <p:nvPr/>
        </p:nvSpPr>
        <p:spPr>
          <a:xfrm>
            <a:off x="2919272" y="1961965"/>
            <a:ext cx="6353453" cy="344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643FDC-2A97-4860-9600-CFD577F3FADC}"/>
              </a:ext>
            </a:extLst>
          </p:cNvPr>
          <p:cNvSpPr txBox="1"/>
          <p:nvPr/>
        </p:nvSpPr>
        <p:spPr>
          <a:xfrm>
            <a:off x="2919272" y="1961965"/>
            <a:ext cx="29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8EF496-AAE0-4956-B473-D0E678D5D225}"/>
              </a:ext>
            </a:extLst>
          </p:cNvPr>
          <p:cNvSpPr txBox="1"/>
          <p:nvPr/>
        </p:nvSpPr>
        <p:spPr>
          <a:xfrm>
            <a:off x="8748572" y="1936791"/>
            <a:ext cx="63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50C097-8841-4FFC-9BB5-213A51D87D11}"/>
              </a:ext>
            </a:extLst>
          </p:cNvPr>
          <p:cNvSpPr txBox="1"/>
          <p:nvPr/>
        </p:nvSpPr>
        <p:spPr>
          <a:xfrm>
            <a:off x="5883302" y="1949378"/>
            <a:ext cx="42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0DE4CB-29FD-404E-9114-F20F33F75D43}"/>
              </a:ext>
            </a:extLst>
          </p:cNvPr>
          <p:cNvCxnSpPr>
            <a:cxnSpLocks/>
          </p:cNvCxnSpPr>
          <p:nvPr/>
        </p:nvCxnSpPr>
        <p:spPr>
          <a:xfrm>
            <a:off x="3648722" y="2556769"/>
            <a:ext cx="1961965" cy="34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F7036C-76F0-455D-9B24-E3073A949752}"/>
              </a:ext>
            </a:extLst>
          </p:cNvPr>
          <p:cNvSpPr txBox="1"/>
          <p:nvPr/>
        </p:nvSpPr>
        <p:spPr>
          <a:xfrm>
            <a:off x="871491" y="298694"/>
            <a:ext cx="4338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First Come First Serve (FCFS)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0CE0FF-DB45-4214-87E1-1BB31BCFF174}"/>
              </a:ext>
            </a:extLst>
          </p:cNvPr>
          <p:cNvSpPr txBox="1"/>
          <p:nvPr/>
        </p:nvSpPr>
        <p:spPr>
          <a:xfrm>
            <a:off x="1065316" y="1992743"/>
            <a:ext cx="1065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Head = 10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7BEDEE-F9B7-4350-BADA-FCA0422D5531}"/>
              </a:ext>
            </a:extLst>
          </p:cNvPr>
          <p:cNvCxnSpPr>
            <a:cxnSpLocks/>
          </p:cNvCxnSpPr>
          <p:nvPr/>
        </p:nvCxnSpPr>
        <p:spPr>
          <a:xfrm>
            <a:off x="5610687" y="2900927"/>
            <a:ext cx="272615" cy="159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889498-F930-40DE-8894-EF2D144A4957}"/>
              </a:ext>
            </a:extLst>
          </p:cNvPr>
          <p:cNvCxnSpPr>
            <a:cxnSpLocks/>
          </p:cNvCxnSpPr>
          <p:nvPr/>
        </p:nvCxnSpPr>
        <p:spPr>
          <a:xfrm>
            <a:off x="5883302" y="3060428"/>
            <a:ext cx="2293032" cy="34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B34BA0-4FE1-42BC-AB79-ED7130197544}"/>
              </a:ext>
            </a:extLst>
          </p:cNvPr>
          <p:cNvCxnSpPr>
            <a:cxnSpLocks/>
          </p:cNvCxnSpPr>
          <p:nvPr/>
        </p:nvCxnSpPr>
        <p:spPr>
          <a:xfrm>
            <a:off x="8176334" y="3404586"/>
            <a:ext cx="272615" cy="159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5DC812-F232-46A5-9AD6-0D97844496C4}"/>
              </a:ext>
            </a:extLst>
          </p:cNvPr>
          <p:cNvCxnSpPr>
            <a:cxnSpLocks/>
          </p:cNvCxnSpPr>
          <p:nvPr/>
        </p:nvCxnSpPr>
        <p:spPr>
          <a:xfrm flipV="1">
            <a:off x="4629704" y="3564087"/>
            <a:ext cx="3819245" cy="2095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AFFDB5D2-6AEA-4D3D-8B10-DDE3BC34E152}"/>
              </a:ext>
            </a:extLst>
          </p:cNvPr>
          <p:cNvSpPr/>
          <p:nvPr/>
        </p:nvSpPr>
        <p:spPr>
          <a:xfrm>
            <a:off x="3604334" y="2512972"/>
            <a:ext cx="91440" cy="914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D583EC-2B95-4BA9-8A89-DE81A66BEF1F}"/>
              </a:ext>
            </a:extLst>
          </p:cNvPr>
          <p:cNvSpPr txBox="1"/>
          <p:nvPr/>
        </p:nvSpPr>
        <p:spPr>
          <a:xfrm>
            <a:off x="1065316" y="4626984"/>
            <a:ext cx="15447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6: As next is clicked move to next point.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64E249-6E16-4A8A-878F-93011AF32FC6}"/>
              </a:ext>
            </a:extLst>
          </p:cNvPr>
          <p:cNvSpPr/>
          <p:nvPr/>
        </p:nvSpPr>
        <p:spPr>
          <a:xfrm>
            <a:off x="3494283" y="1145219"/>
            <a:ext cx="571689" cy="493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C65F82A-2DCA-420A-8A22-F87B2A30F9ED}"/>
              </a:ext>
            </a:extLst>
          </p:cNvPr>
          <p:cNvSpPr/>
          <p:nvPr/>
        </p:nvSpPr>
        <p:spPr>
          <a:xfrm>
            <a:off x="4629704" y="1163704"/>
            <a:ext cx="122361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 Previous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5C98B27-2D9E-4B6B-BA08-8DBF9F943B82}"/>
              </a:ext>
            </a:extLst>
          </p:cNvPr>
          <p:cNvSpPr/>
          <p:nvPr/>
        </p:nvSpPr>
        <p:spPr>
          <a:xfrm>
            <a:off x="5926256" y="1172581"/>
            <a:ext cx="934768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Next &gt;&gt;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B45E382-ECF5-4DC8-B92D-FAE8C05B439C}"/>
              </a:ext>
            </a:extLst>
          </p:cNvPr>
          <p:cNvSpPr/>
          <p:nvPr/>
        </p:nvSpPr>
        <p:spPr>
          <a:xfrm>
            <a:off x="6933959" y="1165163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ABE4466-9E9E-4DE0-A850-1F849B056D38}"/>
              </a:ext>
            </a:extLst>
          </p:cNvPr>
          <p:cNvSpPr/>
          <p:nvPr/>
        </p:nvSpPr>
        <p:spPr>
          <a:xfrm>
            <a:off x="7942076" y="1172581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99365B0-A95E-483B-8CCF-1A76C01C257A}"/>
              </a:ext>
            </a:extLst>
          </p:cNvPr>
          <p:cNvSpPr/>
          <p:nvPr/>
        </p:nvSpPr>
        <p:spPr>
          <a:xfrm>
            <a:off x="8944904" y="1182486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Play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4772A4E-6D7C-415F-A492-185E95B2A469}"/>
              </a:ext>
            </a:extLst>
          </p:cNvPr>
          <p:cNvSpPr/>
          <p:nvPr/>
        </p:nvSpPr>
        <p:spPr>
          <a:xfrm>
            <a:off x="9942921" y="1174040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7C57526E-4AF5-4D54-8AFC-5E96717304AE}"/>
              </a:ext>
            </a:extLst>
          </p:cNvPr>
          <p:cNvSpPr/>
          <p:nvPr/>
        </p:nvSpPr>
        <p:spPr>
          <a:xfrm rot="20121556">
            <a:off x="6523610" y="1566712"/>
            <a:ext cx="174943" cy="311410"/>
          </a:xfrm>
          <a:prstGeom prst="upArrow">
            <a:avLst>
              <a:gd name="adj1" fmla="val 19327"/>
              <a:gd name="adj2" fmla="val 102874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8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D958BB-5D9E-4AF4-B203-226678201C43}"/>
              </a:ext>
            </a:extLst>
          </p:cNvPr>
          <p:cNvSpPr/>
          <p:nvPr/>
        </p:nvSpPr>
        <p:spPr>
          <a:xfrm>
            <a:off x="871491" y="834501"/>
            <a:ext cx="10449018" cy="5566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D37D0D0-2366-4190-AD52-458155F84FC8}"/>
              </a:ext>
            </a:extLst>
          </p:cNvPr>
          <p:cNvGraphicFramePr>
            <a:graphicFrameLocks noGrp="1"/>
          </p:cNvGraphicFramePr>
          <p:nvPr/>
        </p:nvGraphicFramePr>
        <p:xfrm>
          <a:off x="1154593" y="1215353"/>
          <a:ext cx="333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998">
                  <a:extLst>
                    <a:ext uri="{9D8B030D-6E8A-4147-A177-3AD203B41FA5}">
                      <a16:colId xmlns:a16="http://schemas.microsoft.com/office/drawing/2014/main" val="160801207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245053827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2416855394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787454986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3331632296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3020618194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3696008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92233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D6866F8-D416-42CC-93E5-B6D88943F6A1}"/>
              </a:ext>
            </a:extLst>
          </p:cNvPr>
          <p:cNvSpPr/>
          <p:nvPr/>
        </p:nvSpPr>
        <p:spPr>
          <a:xfrm>
            <a:off x="2919273" y="1950129"/>
            <a:ext cx="6353453" cy="3762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6854D1-4C6F-4B6D-B00E-ED18A805E4AA}"/>
              </a:ext>
            </a:extLst>
          </p:cNvPr>
          <p:cNvSpPr/>
          <p:nvPr/>
        </p:nvSpPr>
        <p:spPr>
          <a:xfrm>
            <a:off x="2919272" y="1961965"/>
            <a:ext cx="6353453" cy="344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643FDC-2A97-4860-9600-CFD577F3FADC}"/>
              </a:ext>
            </a:extLst>
          </p:cNvPr>
          <p:cNvSpPr txBox="1"/>
          <p:nvPr/>
        </p:nvSpPr>
        <p:spPr>
          <a:xfrm>
            <a:off x="2919272" y="1961965"/>
            <a:ext cx="29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8EF496-AAE0-4956-B473-D0E678D5D225}"/>
              </a:ext>
            </a:extLst>
          </p:cNvPr>
          <p:cNvSpPr txBox="1"/>
          <p:nvPr/>
        </p:nvSpPr>
        <p:spPr>
          <a:xfrm>
            <a:off x="8748572" y="1936791"/>
            <a:ext cx="63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50C097-8841-4FFC-9BB5-213A51D87D11}"/>
              </a:ext>
            </a:extLst>
          </p:cNvPr>
          <p:cNvSpPr txBox="1"/>
          <p:nvPr/>
        </p:nvSpPr>
        <p:spPr>
          <a:xfrm>
            <a:off x="5883302" y="1949378"/>
            <a:ext cx="42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0DE4CB-29FD-404E-9114-F20F33F75D43}"/>
              </a:ext>
            </a:extLst>
          </p:cNvPr>
          <p:cNvCxnSpPr>
            <a:cxnSpLocks/>
          </p:cNvCxnSpPr>
          <p:nvPr/>
        </p:nvCxnSpPr>
        <p:spPr>
          <a:xfrm>
            <a:off x="3648722" y="2556769"/>
            <a:ext cx="1961965" cy="34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F7036C-76F0-455D-9B24-E3073A949752}"/>
              </a:ext>
            </a:extLst>
          </p:cNvPr>
          <p:cNvSpPr txBox="1"/>
          <p:nvPr/>
        </p:nvSpPr>
        <p:spPr>
          <a:xfrm>
            <a:off x="871491" y="298694"/>
            <a:ext cx="4338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First Come First Serve (FCFS)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0CE0FF-DB45-4214-87E1-1BB31BCFF174}"/>
              </a:ext>
            </a:extLst>
          </p:cNvPr>
          <p:cNvSpPr txBox="1"/>
          <p:nvPr/>
        </p:nvSpPr>
        <p:spPr>
          <a:xfrm>
            <a:off x="1065316" y="1992743"/>
            <a:ext cx="1065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Head = 10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7BEDEE-F9B7-4350-BADA-FCA0422D5531}"/>
              </a:ext>
            </a:extLst>
          </p:cNvPr>
          <p:cNvCxnSpPr>
            <a:cxnSpLocks/>
          </p:cNvCxnSpPr>
          <p:nvPr/>
        </p:nvCxnSpPr>
        <p:spPr>
          <a:xfrm>
            <a:off x="5610687" y="2900927"/>
            <a:ext cx="272615" cy="159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889498-F930-40DE-8894-EF2D144A4957}"/>
              </a:ext>
            </a:extLst>
          </p:cNvPr>
          <p:cNvCxnSpPr>
            <a:cxnSpLocks/>
          </p:cNvCxnSpPr>
          <p:nvPr/>
        </p:nvCxnSpPr>
        <p:spPr>
          <a:xfrm>
            <a:off x="5883302" y="3060428"/>
            <a:ext cx="2293032" cy="34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B34BA0-4FE1-42BC-AB79-ED7130197544}"/>
              </a:ext>
            </a:extLst>
          </p:cNvPr>
          <p:cNvCxnSpPr>
            <a:cxnSpLocks/>
          </p:cNvCxnSpPr>
          <p:nvPr/>
        </p:nvCxnSpPr>
        <p:spPr>
          <a:xfrm>
            <a:off x="8176334" y="3404586"/>
            <a:ext cx="272615" cy="159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5DC812-F232-46A5-9AD6-0D97844496C4}"/>
              </a:ext>
            </a:extLst>
          </p:cNvPr>
          <p:cNvCxnSpPr>
            <a:cxnSpLocks/>
          </p:cNvCxnSpPr>
          <p:nvPr/>
        </p:nvCxnSpPr>
        <p:spPr>
          <a:xfrm flipV="1">
            <a:off x="4629704" y="3564087"/>
            <a:ext cx="3819245" cy="209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7EB856-B196-4974-AC25-702E68CD4EDE}"/>
              </a:ext>
            </a:extLst>
          </p:cNvPr>
          <p:cNvCxnSpPr>
            <a:cxnSpLocks/>
          </p:cNvCxnSpPr>
          <p:nvPr/>
        </p:nvCxnSpPr>
        <p:spPr>
          <a:xfrm>
            <a:off x="4629704" y="3773602"/>
            <a:ext cx="2286001" cy="3278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09F3727-DB34-4B08-8E7F-6BA83194FB00}"/>
              </a:ext>
            </a:extLst>
          </p:cNvPr>
          <p:cNvSpPr/>
          <p:nvPr/>
        </p:nvSpPr>
        <p:spPr>
          <a:xfrm>
            <a:off x="3604334" y="2512972"/>
            <a:ext cx="91440" cy="914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0B0D4C-2734-46DD-9766-E3BDA1A2A92D}"/>
              </a:ext>
            </a:extLst>
          </p:cNvPr>
          <p:cNvSpPr txBox="1"/>
          <p:nvPr/>
        </p:nvSpPr>
        <p:spPr>
          <a:xfrm>
            <a:off x="1065316" y="4461808"/>
            <a:ext cx="15447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7: As next is clicked move to next and final point.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2FCA45-E61E-44DE-A301-48BD0B8CA5DA}"/>
              </a:ext>
            </a:extLst>
          </p:cNvPr>
          <p:cNvSpPr/>
          <p:nvPr/>
        </p:nvSpPr>
        <p:spPr>
          <a:xfrm>
            <a:off x="3953424" y="1157806"/>
            <a:ext cx="571689" cy="493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EADFA3A-C96A-456B-9885-C3FF830E9A6B}"/>
              </a:ext>
            </a:extLst>
          </p:cNvPr>
          <p:cNvSpPr/>
          <p:nvPr/>
        </p:nvSpPr>
        <p:spPr>
          <a:xfrm>
            <a:off x="4629704" y="1163704"/>
            <a:ext cx="122361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 Previous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B9833FE-EF96-4BCC-95B8-917301A29B49}"/>
              </a:ext>
            </a:extLst>
          </p:cNvPr>
          <p:cNvSpPr/>
          <p:nvPr/>
        </p:nvSpPr>
        <p:spPr>
          <a:xfrm>
            <a:off x="5926256" y="1172581"/>
            <a:ext cx="934768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Next &gt;&gt;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B373879-8B92-47B9-B9D1-15A2695FCD4E}"/>
              </a:ext>
            </a:extLst>
          </p:cNvPr>
          <p:cNvSpPr/>
          <p:nvPr/>
        </p:nvSpPr>
        <p:spPr>
          <a:xfrm>
            <a:off x="6933959" y="1165163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B645F4F-3F12-44CE-B0E4-BCD8044D4D58}"/>
              </a:ext>
            </a:extLst>
          </p:cNvPr>
          <p:cNvSpPr/>
          <p:nvPr/>
        </p:nvSpPr>
        <p:spPr>
          <a:xfrm>
            <a:off x="7942076" y="1172581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7E6B55F-4F0C-48F2-A3BA-10E1D93CAD15}"/>
              </a:ext>
            </a:extLst>
          </p:cNvPr>
          <p:cNvSpPr/>
          <p:nvPr/>
        </p:nvSpPr>
        <p:spPr>
          <a:xfrm>
            <a:off x="8944904" y="1182486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Play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7697C0D-0E54-44CC-A485-9257474EFF0D}"/>
              </a:ext>
            </a:extLst>
          </p:cNvPr>
          <p:cNvSpPr/>
          <p:nvPr/>
        </p:nvSpPr>
        <p:spPr>
          <a:xfrm>
            <a:off x="9942921" y="1174040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D8477530-EC26-404E-A1A3-76DBF32A12A9}"/>
              </a:ext>
            </a:extLst>
          </p:cNvPr>
          <p:cNvSpPr/>
          <p:nvPr/>
        </p:nvSpPr>
        <p:spPr>
          <a:xfrm rot="20121556">
            <a:off x="6523610" y="1566712"/>
            <a:ext cx="174943" cy="311410"/>
          </a:xfrm>
          <a:prstGeom prst="upArrow">
            <a:avLst>
              <a:gd name="adj1" fmla="val 19327"/>
              <a:gd name="adj2" fmla="val 102874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5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D958BB-5D9E-4AF4-B203-226678201C43}"/>
              </a:ext>
            </a:extLst>
          </p:cNvPr>
          <p:cNvSpPr/>
          <p:nvPr/>
        </p:nvSpPr>
        <p:spPr>
          <a:xfrm>
            <a:off x="871491" y="834501"/>
            <a:ext cx="10449018" cy="5566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D37D0D0-2366-4190-AD52-458155F84FC8}"/>
              </a:ext>
            </a:extLst>
          </p:cNvPr>
          <p:cNvGraphicFramePr>
            <a:graphicFrameLocks noGrp="1"/>
          </p:cNvGraphicFramePr>
          <p:nvPr/>
        </p:nvGraphicFramePr>
        <p:xfrm>
          <a:off x="1154593" y="1215353"/>
          <a:ext cx="333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998">
                  <a:extLst>
                    <a:ext uri="{9D8B030D-6E8A-4147-A177-3AD203B41FA5}">
                      <a16:colId xmlns:a16="http://schemas.microsoft.com/office/drawing/2014/main" val="160801207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245053827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2416855394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787454986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3331632296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3020618194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3696008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92233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D6866F8-D416-42CC-93E5-B6D88943F6A1}"/>
              </a:ext>
            </a:extLst>
          </p:cNvPr>
          <p:cNvSpPr/>
          <p:nvPr/>
        </p:nvSpPr>
        <p:spPr>
          <a:xfrm>
            <a:off x="2919273" y="1950129"/>
            <a:ext cx="6353453" cy="3762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6854D1-4C6F-4B6D-B00E-ED18A805E4AA}"/>
              </a:ext>
            </a:extLst>
          </p:cNvPr>
          <p:cNvSpPr/>
          <p:nvPr/>
        </p:nvSpPr>
        <p:spPr>
          <a:xfrm>
            <a:off x="2919272" y="1961965"/>
            <a:ext cx="6353453" cy="344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643FDC-2A97-4860-9600-CFD577F3FADC}"/>
              </a:ext>
            </a:extLst>
          </p:cNvPr>
          <p:cNvSpPr txBox="1"/>
          <p:nvPr/>
        </p:nvSpPr>
        <p:spPr>
          <a:xfrm>
            <a:off x="2919272" y="1961965"/>
            <a:ext cx="29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8EF496-AAE0-4956-B473-D0E678D5D225}"/>
              </a:ext>
            </a:extLst>
          </p:cNvPr>
          <p:cNvSpPr txBox="1"/>
          <p:nvPr/>
        </p:nvSpPr>
        <p:spPr>
          <a:xfrm>
            <a:off x="8748572" y="1936791"/>
            <a:ext cx="63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50C097-8841-4FFC-9BB5-213A51D87D11}"/>
              </a:ext>
            </a:extLst>
          </p:cNvPr>
          <p:cNvSpPr txBox="1"/>
          <p:nvPr/>
        </p:nvSpPr>
        <p:spPr>
          <a:xfrm>
            <a:off x="5883302" y="1949378"/>
            <a:ext cx="42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0DE4CB-29FD-404E-9114-F20F33F75D43}"/>
              </a:ext>
            </a:extLst>
          </p:cNvPr>
          <p:cNvCxnSpPr>
            <a:cxnSpLocks/>
          </p:cNvCxnSpPr>
          <p:nvPr/>
        </p:nvCxnSpPr>
        <p:spPr>
          <a:xfrm>
            <a:off x="3648722" y="2556769"/>
            <a:ext cx="1961965" cy="34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F7036C-76F0-455D-9B24-E3073A949752}"/>
              </a:ext>
            </a:extLst>
          </p:cNvPr>
          <p:cNvSpPr txBox="1"/>
          <p:nvPr/>
        </p:nvSpPr>
        <p:spPr>
          <a:xfrm>
            <a:off x="871491" y="298694"/>
            <a:ext cx="4338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First Come First Serve (FCFS)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0CE0FF-DB45-4214-87E1-1BB31BCFF174}"/>
              </a:ext>
            </a:extLst>
          </p:cNvPr>
          <p:cNvSpPr txBox="1"/>
          <p:nvPr/>
        </p:nvSpPr>
        <p:spPr>
          <a:xfrm>
            <a:off x="1065316" y="1992743"/>
            <a:ext cx="1065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Head = 10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7BEDEE-F9B7-4350-BADA-FCA0422D5531}"/>
              </a:ext>
            </a:extLst>
          </p:cNvPr>
          <p:cNvCxnSpPr>
            <a:cxnSpLocks/>
          </p:cNvCxnSpPr>
          <p:nvPr/>
        </p:nvCxnSpPr>
        <p:spPr>
          <a:xfrm>
            <a:off x="5610687" y="2900927"/>
            <a:ext cx="272615" cy="159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889498-F930-40DE-8894-EF2D144A4957}"/>
              </a:ext>
            </a:extLst>
          </p:cNvPr>
          <p:cNvCxnSpPr>
            <a:cxnSpLocks/>
          </p:cNvCxnSpPr>
          <p:nvPr/>
        </p:nvCxnSpPr>
        <p:spPr>
          <a:xfrm>
            <a:off x="5883302" y="3060428"/>
            <a:ext cx="2293032" cy="34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B34BA0-4FE1-42BC-AB79-ED7130197544}"/>
              </a:ext>
            </a:extLst>
          </p:cNvPr>
          <p:cNvCxnSpPr>
            <a:cxnSpLocks/>
          </p:cNvCxnSpPr>
          <p:nvPr/>
        </p:nvCxnSpPr>
        <p:spPr>
          <a:xfrm>
            <a:off x="8176334" y="3404586"/>
            <a:ext cx="272615" cy="159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5DC812-F232-46A5-9AD6-0D97844496C4}"/>
              </a:ext>
            </a:extLst>
          </p:cNvPr>
          <p:cNvCxnSpPr>
            <a:cxnSpLocks/>
          </p:cNvCxnSpPr>
          <p:nvPr/>
        </p:nvCxnSpPr>
        <p:spPr>
          <a:xfrm flipV="1">
            <a:off x="4629704" y="3564087"/>
            <a:ext cx="3819245" cy="2095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09F3727-DB34-4B08-8E7F-6BA83194FB00}"/>
              </a:ext>
            </a:extLst>
          </p:cNvPr>
          <p:cNvSpPr/>
          <p:nvPr/>
        </p:nvSpPr>
        <p:spPr>
          <a:xfrm>
            <a:off x="3604334" y="2512972"/>
            <a:ext cx="91440" cy="914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0B0D4C-2734-46DD-9766-E3BDA1A2A92D}"/>
              </a:ext>
            </a:extLst>
          </p:cNvPr>
          <p:cNvSpPr txBox="1"/>
          <p:nvPr/>
        </p:nvSpPr>
        <p:spPr>
          <a:xfrm>
            <a:off x="1065316" y="4461808"/>
            <a:ext cx="15979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8: You can click Previous to go back to the previous write to disk.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2FCA45-E61E-44DE-A301-48BD0B8CA5DA}"/>
              </a:ext>
            </a:extLst>
          </p:cNvPr>
          <p:cNvSpPr/>
          <p:nvPr/>
        </p:nvSpPr>
        <p:spPr>
          <a:xfrm>
            <a:off x="3485414" y="1148928"/>
            <a:ext cx="571689" cy="493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DD8A1F-5821-453C-80BC-D8B36AB95043}"/>
              </a:ext>
            </a:extLst>
          </p:cNvPr>
          <p:cNvSpPr/>
          <p:nvPr/>
        </p:nvSpPr>
        <p:spPr>
          <a:xfrm>
            <a:off x="4629704" y="1163704"/>
            <a:ext cx="122361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 Previous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9CC9BD1-DDCC-45FC-962F-87F5C832251B}"/>
              </a:ext>
            </a:extLst>
          </p:cNvPr>
          <p:cNvSpPr/>
          <p:nvPr/>
        </p:nvSpPr>
        <p:spPr>
          <a:xfrm>
            <a:off x="5926256" y="1172581"/>
            <a:ext cx="934768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Next &gt;&gt;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EA34307-8F04-4790-8FEC-4DBAD54ABC86}"/>
              </a:ext>
            </a:extLst>
          </p:cNvPr>
          <p:cNvSpPr/>
          <p:nvPr/>
        </p:nvSpPr>
        <p:spPr>
          <a:xfrm>
            <a:off x="6933959" y="1165163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05DE2B3-3687-4186-B71D-51AF956CF6D3}"/>
              </a:ext>
            </a:extLst>
          </p:cNvPr>
          <p:cNvSpPr/>
          <p:nvPr/>
        </p:nvSpPr>
        <p:spPr>
          <a:xfrm>
            <a:off x="7942076" y="1172581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1865A7B-A285-4E9D-A1C4-6C2AA29E21B6}"/>
              </a:ext>
            </a:extLst>
          </p:cNvPr>
          <p:cNvSpPr/>
          <p:nvPr/>
        </p:nvSpPr>
        <p:spPr>
          <a:xfrm>
            <a:off x="8944904" y="1182486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Play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1D55BDA-964E-45B8-8907-B7F7E64C50BB}"/>
              </a:ext>
            </a:extLst>
          </p:cNvPr>
          <p:cNvSpPr/>
          <p:nvPr/>
        </p:nvSpPr>
        <p:spPr>
          <a:xfrm>
            <a:off x="9942921" y="1174040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0E81E45B-79E3-4F07-8E06-291DCBB1A2AC}"/>
              </a:ext>
            </a:extLst>
          </p:cNvPr>
          <p:cNvSpPr/>
          <p:nvPr/>
        </p:nvSpPr>
        <p:spPr>
          <a:xfrm rot="20121556">
            <a:off x="6523610" y="1566712"/>
            <a:ext cx="174943" cy="311410"/>
          </a:xfrm>
          <a:prstGeom prst="upArrow">
            <a:avLst>
              <a:gd name="adj1" fmla="val 19327"/>
              <a:gd name="adj2" fmla="val 102874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3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154A04-3BFB-46AE-AE7E-9AC540A643F9}"/>
              </a:ext>
            </a:extLst>
          </p:cNvPr>
          <p:cNvSpPr/>
          <p:nvPr/>
        </p:nvSpPr>
        <p:spPr>
          <a:xfrm>
            <a:off x="4629704" y="1163704"/>
            <a:ext cx="122361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 Previous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2A12C3-98A0-4B06-A0DD-43E1B1C617D3}"/>
              </a:ext>
            </a:extLst>
          </p:cNvPr>
          <p:cNvSpPr/>
          <p:nvPr/>
        </p:nvSpPr>
        <p:spPr>
          <a:xfrm>
            <a:off x="5926256" y="1172581"/>
            <a:ext cx="934768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Next &gt;&gt;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EEEFB6-D6E4-45C6-A4B6-725DDD6B51CF}"/>
              </a:ext>
            </a:extLst>
          </p:cNvPr>
          <p:cNvSpPr/>
          <p:nvPr/>
        </p:nvSpPr>
        <p:spPr>
          <a:xfrm>
            <a:off x="6933959" y="1165163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D958BB-5D9E-4AF4-B203-226678201C43}"/>
              </a:ext>
            </a:extLst>
          </p:cNvPr>
          <p:cNvSpPr/>
          <p:nvPr/>
        </p:nvSpPr>
        <p:spPr>
          <a:xfrm>
            <a:off x="871491" y="834501"/>
            <a:ext cx="10449018" cy="5566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D37D0D0-2366-4190-AD52-458155F84FC8}"/>
              </a:ext>
            </a:extLst>
          </p:cNvPr>
          <p:cNvGraphicFramePr>
            <a:graphicFrameLocks noGrp="1"/>
          </p:cNvGraphicFramePr>
          <p:nvPr/>
        </p:nvGraphicFramePr>
        <p:xfrm>
          <a:off x="1154593" y="1215353"/>
          <a:ext cx="33389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998">
                  <a:extLst>
                    <a:ext uri="{9D8B030D-6E8A-4147-A177-3AD203B41FA5}">
                      <a16:colId xmlns:a16="http://schemas.microsoft.com/office/drawing/2014/main" val="160801207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245053827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2416855394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787454986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3331632296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3020618194"/>
                    </a:ext>
                  </a:extLst>
                </a:gridCol>
                <a:gridCol w="476998">
                  <a:extLst>
                    <a:ext uri="{9D8B030D-6E8A-4147-A177-3AD203B41FA5}">
                      <a16:colId xmlns:a16="http://schemas.microsoft.com/office/drawing/2014/main" val="3696008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9223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BF7036C-76F0-455D-9B24-E3073A949752}"/>
              </a:ext>
            </a:extLst>
          </p:cNvPr>
          <p:cNvSpPr txBox="1"/>
          <p:nvPr/>
        </p:nvSpPr>
        <p:spPr>
          <a:xfrm>
            <a:off x="871491" y="298694"/>
            <a:ext cx="4338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First Come First Serve (FCFS)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0CE0FF-DB45-4214-87E1-1BB31BCFF174}"/>
              </a:ext>
            </a:extLst>
          </p:cNvPr>
          <p:cNvSpPr txBox="1"/>
          <p:nvPr/>
        </p:nvSpPr>
        <p:spPr>
          <a:xfrm>
            <a:off x="1065316" y="1992743"/>
            <a:ext cx="1065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Head = 10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0125951-AEFC-46D6-B9E1-ED98DFFBAECB}"/>
              </a:ext>
            </a:extLst>
          </p:cNvPr>
          <p:cNvGrpSpPr/>
          <p:nvPr/>
        </p:nvGrpSpPr>
        <p:grpSpPr>
          <a:xfrm>
            <a:off x="2919272" y="1936791"/>
            <a:ext cx="6463316" cy="3775990"/>
            <a:chOff x="2919272" y="1936791"/>
            <a:chExt cx="6463316" cy="377599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6866F8-D416-42CC-93E5-B6D88943F6A1}"/>
                </a:ext>
              </a:extLst>
            </p:cNvPr>
            <p:cNvSpPr/>
            <p:nvPr/>
          </p:nvSpPr>
          <p:spPr>
            <a:xfrm>
              <a:off x="2919273" y="1950129"/>
              <a:ext cx="6353453" cy="37626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6854D1-4C6F-4B6D-B00E-ED18A805E4AA}"/>
                </a:ext>
              </a:extLst>
            </p:cNvPr>
            <p:cNvSpPr/>
            <p:nvPr/>
          </p:nvSpPr>
          <p:spPr>
            <a:xfrm>
              <a:off x="2919272" y="1961965"/>
              <a:ext cx="6353453" cy="3441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643FDC-2A97-4860-9600-CFD577F3FADC}"/>
                </a:ext>
              </a:extLst>
            </p:cNvPr>
            <p:cNvSpPr txBox="1"/>
            <p:nvPr/>
          </p:nvSpPr>
          <p:spPr>
            <a:xfrm>
              <a:off x="2919272" y="1961965"/>
              <a:ext cx="29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8EF496-AAE0-4956-B473-D0E678D5D225}"/>
                </a:ext>
              </a:extLst>
            </p:cNvPr>
            <p:cNvSpPr txBox="1"/>
            <p:nvPr/>
          </p:nvSpPr>
          <p:spPr>
            <a:xfrm>
              <a:off x="8748572" y="1936791"/>
              <a:ext cx="634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50C097-8841-4FFC-9BB5-213A51D87D11}"/>
                </a:ext>
              </a:extLst>
            </p:cNvPr>
            <p:cNvSpPr txBox="1"/>
            <p:nvPr/>
          </p:nvSpPr>
          <p:spPr>
            <a:xfrm>
              <a:off x="5883302" y="1949378"/>
              <a:ext cx="425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F0DE4CB-29FD-404E-9114-F20F33F75D43}"/>
                </a:ext>
              </a:extLst>
            </p:cNvPr>
            <p:cNvCxnSpPr>
              <a:cxnSpLocks/>
            </p:cNvCxnSpPr>
            <p:nvPr/>
          </p:nvCxnSpPr>
          <p:spPr>
            <a:xfrm>
              <a:off x="3648722" y="2556769"/>
              <a:ext cx="1961965" cy="3441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7BEDEE-F9B7-4350-BADA-FCA0422D5531}"/>
                </a:ext>
              </a:extLst>
            </p:cNvPr>
            <p:cNvCxnSpPr>
              <a:cxnSpLocks/>
            </p:cNvCxnSpPr>
            <p:nvPr/>
          </p:nvCxnSpPr>
          <p:spPr>
            <a:xfrm>
              <a:off x="5610687" y="2900927"/>
              <a:ext cx="272615" cy="15950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D889498-F930-40DE-8894-EF2D144A4957}"/>
                </a:ext>
              </a:extLst>
            </p:cNvPr>
            <p:cNvCxnSpPr>
              <a:cxnSpLocks/>
            </p:cNvCxnSpPr>
            <p:nvPr/>
          </p:nvCxnSpPr>
          <p:spPr>
            <a:xfrm>
              <a:off x="5883302" y="3060428"/>
              <a:ext cx="2293032" cy="3441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0B34BA0-4FE1-42BC-AB79-ED7130197544}"/>
                </a:ext>
              </a:extLst>
            </p:cNvPr>
            <p:cNvCxnSpPr>
              <a:cxnSpLocks/>
            </p:cNvCxnSpPr>
            <p:nvPr/>
          </p:nvCxnSpPr>
          <p:spPr>
            <a:xfrm>
              <a:off x="8176334" y="3404586"/>
              <a:ext cx="272615" cy="15950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95DC812-F232-46A5-9AD6-0D97844496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9704" y="3564087"/>
              <a:ext cx="3819245" cy="2095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87EB856-B196-4974-AC25-702E68CD4EDE}"/>
                </a:ext>
              </a:extLst>
            </p:cNvPr>
            <p:cNvCxnSpPr>
              <a:cxnSpLocks/>
            </p:cNvCxnSpPr>
            <p:nvPr/>
          </p:nvCxnSpPr>
          <p:spPr>
            <a:xfrm>
              <a:off x="4629704" y="3773602"/>
              <a:ext cx="2286001" cy="3278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id="{109F3727-DB34-4B08-8E7F-6BA83194FB00}"/>
                </a:ext>
              </a:extLst>
            </p:cNvPr>
            <p:cNvSpPr/>
            <p:nvPr/>
          </p:nvSpPr>
          <p:spPr>
            <a:xfrm>
              <a:off x="3604334" y="2512972"/>
              <a:ext cx="91440" cy="9144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70B0D4C-2734-46DD-9766-E3BDA1A2A92D}"/>
              </a:ext>
            </a:extLst>
          </p:cNvPr>
          <p:cNvSpPr txBox="1"/>
          <p:nvPr/>
        </p:nvSpPr>
        <p:spPr>
          <a:xfrm>
            <a:off x="980238" y="4101483"/>
            <a:ext cx="16209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9: Or you can click Play to see an animation of the lines being drawn.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2FCA45-E61E-44DE-A301-48BD0B8CA5DA}"/>
              </a:ext>
            </a:extLst>
          </p:cNvPr>
          <p:cNvSpPr/>
          <p:nvPr/>
        </p:nvSpPr>
        <p:spPr>
          <a:xfrm>
            <a:off x="1094187" y="1157806"/>
            <a:ext cx="583693" cy="493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11B8D5A-7712-411C-B6F0-766BC6B7E70C}"/>
              </a:ext>
            </a:extLst>
          </p:cNvPr>
          <p:cNvSpPr/>
          <p:nvPr/>
        </p:nvSpPr>
        <p:spPr>
          <a:xfrm>
            <a:off x="7942076" y="1172581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B3477AE-6DB7-428C-B8BB-5BF8D8F13E75}"/>
              </a:ext>
            </a:extLst>
          </p:cNvPr>
          <p:cNvSpPr/>
          <p:nvPr/>
        </p:nvSpPr>
        <p:spPr>
          <a:xfrm>
            <a:off x="8944904" y="1182486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Play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8A23D8B-8E79-4A5C-A969-3AA8D8BF6E77}"/>
              </a:ext>
            </a:extLst>
          </p:cNvPr>
          <p:cNvSpPr/>
          <p:nvPr/>
        </p:nvSpPr>
        <p:spPr>
          <a:xfrm>
            <a:off x="9942921" y="1174040"/>
            <a:ext cx="930307" cy="50602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0E81E45B-79E3-4F07-8E06-291DCBB1A2AC}"/>
              </a:ext>
            </a:extLst>
          </p:cNvPr>
          <p:cNvSpPr/>
          <p:nvPr/>
        </p:nvSpPr>
        <p:spPr>
          <a:xfrm rot="20121556">
            <a:off x="9570242" y="1545395"/>
            <a:ext cx="175750" cy="311410"/>
          </a:xfrm>
          <a:prstGeom prst="upArrow">
            <a:avLst>
              <a:gd name="adj1" fmla="val 19327"/>
              <a:gd name="adj2" fmla="val 102874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6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507</Words>
  <Application>Microsoft Office PowerPoint</Application>
  <PresentationFormat>Widescreen</PresentationFormat>
  <Paragraphs>231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Morfea</dc:creator>
  <cp:lastModifiedBy>Matthew Morfea</cp:lastModifiedBy>
  <cp:revision>11</cp:revision>
  <dcterms:created xsi:type="dcterms:W3CDTF">2021-02-17T16:32:30Z</dcterms:created>
  <dcterms:modified xsi:type="dcterms:W3CDTF">2021-02-25T19:43:39Z</dcterms:modified>
</cp:coreProperties>
</file>