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80C92AB-9E96-4E99-97ED-E0213FA8B8E1}"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900CC7-D4BF-4D91-AA85-64DA1195D0BF}" type="slidenum">
              <a:rPr lang="en-US" smtClean="0"/>
              <a:t>‹#›</a:t>
            </a:fld>
            <a:endParaRPr lang="en-US"/>
          </a:p>
        </p:txBody>
      </p:sp>
    </p:spTree>
    <p:extLst>
      <p:ext uri="{BB962C8B-B14F-4D97-AF65-F5344CB8AC3E}">
        <p14:creationId xmlns:p14="http://schemas.microsoft.com/office/powerpoint/2010/main" val="1049430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0C92AB-9E96-4E99-97ED-E0213FA8B8E1}"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900CC7-D4BF-4D91-AA85-64DA1195D0BF}" type="slidenum">
              <a:rPr lang="en-US" smtClean="0"/>
              <a:t>‹#›</a:t>
            </a:fld>
            <a:endParaRPr lang="en-US"/>
          </a:p>
        </p:txBody>
      </p:sp>
    </p:spTree>
    <p:extLst>
      <p:ext uri="{BB962C8B-B14F-4D97-AF65-F5344CB8AC3E}">
        <p14:creationId xmlns:p14="http://schemas.microsoft.com/office/powerpoint/2010/main" val="2734097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0C92AB-9E96-4E99-97ED-E0213FA8B8E1}"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900CC7-D4BF-4D91-AA85-64DA1195D0BF}" type="slidenum">
              <a:rPr lang="en-US" smtClean="0"/>
              <a:t>‹#›</a:t>
            </a:fld>
            <a:endParaRPr lang="en-US"/>
          </a:p>
        </p:txBody>
      </p:sp>
    </p:spTree>
    <p:extLst>
      <p:ext uri="{BB962C8B-B14F-4D97-AF65-F5344CB8AC3E}">
        <p14:creationId xmlns:p14="http://schemas.microsoft.com/office/powerpoint/2010/main" val="2538652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0C92AB-9E96-4E99-97ED-E0213FA8B8E1}"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900CC7-D4BF-4D91-AA85-64DA1195D0BF}" type="slidenum">
              <a:rPr lang="en-US" smtClean="0"/>
              <a:t>‹#›</a:t>
            </a:fld>
            <a:endParaRPr lang="en-US"/>
          </a:p>
        </p:txBody>
      </p:sp>
    </p:spTree>
    <p:extLst>
      <p:ext uri="{BB962C8B-B14F-4D97-AF65-F5344CB8AC3E}">
        <p14:creationId xmlns:p14="http://schemas.microsoft.com/office/powerpoint/2010/main" val="3104889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0C92AB-9E96-4E99-97ED-E0213FA8B8E1}"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900CC7-D4BF-4D91-AA85-64DA1195D0BF}" type="slidenum">
              <a:rPr lang="en-US" smtClean="0"/>
              <a:t>‹#›</a:t>
            </a:fld>
            <a:endParaRPr lang="en-US"/>
          </a:p>
        </p:txBody>
      </p:sp>
    </p:spTree>
    <p:extLst>
      <p:ext uri="{BB962C8B-B14F-4D97-AF65-F5344CB8AC3E}">
        <p14:creationId xmlns:p14="http://schemas.microsoft.com/office/powerpoint/2010/main" val="3925983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0C92AB-9E96-4E99-97ED-E0213FA8B8E1}" type="datetimeFigureOut">
              <a:rPr lang="en-US" smtClean="0"/>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900CC7-D4BF-4D91-AA85-64DA1195D0BF}" type="slidenum">
              <a:rPr lang="en-US" smtClean="0"/>
              <a:t>‹#›</a:t>
            </a:fld>
            <a:endParaRPr lang="en-US"/>
          </a:p>
        </p:txBody>
      </p:sp>
    </p:spTree>
    <p:extLst>
      <p:ext uri="{BB962C8B-B14F-4D97-AF65-F5344CB8AC3E}">
        <p14:creationId xmlns:p14="http://schemas.microsoft.com/office/powerpoint/2010/main" val="431297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0C92AB-9E96-4E99-97ED-E0213FA8B8E1}" type="datetimeFigureOut">
              <a:rPr lang="en-US" smtClean="0"/>
              <a:t>3/2/2021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900CC7-D4BF-4D91-AA85-64DA1195D0BF}" type="slidenum">
              <a:rPr lang="en-US" smtClean="0"/>
              <a:t>‹#›</a:t>
            </a:fld>
            <a:endParaRPr lang="en-US"/>
          </a:p>
        </p:txBody>
      </p:sp>
    </p:spTree>
    <p:extLst>
      <p:ext uri="{BB962C8B-B14F-4D97-AF65-F5344CB8AC3E}">
        <p14:creationId xmlns:p14="http://schemas.microsoft.com/office/powerpoint/2010/main" val="96164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0C92AB-9E96-4E99-97ED-E0213FA8B8E1}" type="datetimeFigureOut">
              <a:rPr lang="en-US" smtClean="0"/>
              <a:t>3/2/2021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900CC7-D4BF-4D91-AA85-64DA1195D0BF}" type="slidenum">
              <a:rPr lang="en-US" smtClean="0"/>
              <a:t>‹#›</a:t>
            </a:fld>
            <a:endParaRPr lang="en-US"/>
          </a:p>
        </p:txBody>
      </p:sp>
    </p:spTree>
    <p:extLst>
      <p:ext uri="{BB962C8B-B14F-4D97-AF65-F5344CB8AC3E}">
        <p14:creationId xmlns:p14="http://schemas.microsoft.com/office/powerpoint/2010/main" val="2418314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C92AB-9E96-4E99-97ED-E0213FA8B8E1}" type="datetimeFigureOut">
              <a:rPr lang="en-US" smtClean="0"/>
              <a:t>3/2/2021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900CC7-D4BF-4D91-AA85-64DA1195D0BF}" type="slidenum">
              <a:rPr lang="en-US" smtClean="0"/>
              <a:t>‹#›</a:t>
            </a:fld>
            <a:endParaRPr lang="en-US"/>
          </a:p>
        </p:txBody>
      </p:sp>
    </p:spTree>
    <p:extLst>
      <p:ext uri="{BB962C8B-B14F-4D97-AF65-F5344CB8AC3E}">
        <p14:creationId xmlns:p14="http://schemas.microsoft.com/office/powerpoint/2010/main" val="1533183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80C92AB-9E96-4E99-97ED-E0213FA8B8E1}" type="datetimeFigureOut">
              <a:rPr lang="en-US" smtClean="0"/>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900CC7-D4BF-4D91-AA85-64DA1195D0BF}" type="slidenum">
              <a:rPr lang="en-US" smtClean="0"/>
              <a:t>‹#›</a:t>
            </a:fld>
            <a:endParaRPr lang="en-US"/>
          </a:p>
        </p:txBody>
      </p:sp>
    </p:spTree>
    <p:extLst>
      <p:ext uri="{BB962C8B-B14F-4D97-AF65-F5344CB8AC3E}">
        <p14:creationId xmlns:p14="http://schemas.microsoft.com/office/powerpoint/2010/main" val="2518050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80C92AB-9E96-4E99-97ED-E0213FA8B8E1}" type="datetimeFigureOut">
              <a:rPr lang="en-US" smtClean="0"/>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900CC7-D4BF-4D91-AA85-64DA1195D0BF}" type="slidenum">
              <a:rPr lang="en-US" smtClean="0"/>
              <a:t>‹#›</a:t>
            </a:fld>
            <a:endParaRPr lang="en-US"/>
          </a:p>
        </p:txBody>
      </p:sp>
    </p:spTree>
    <p:extLst>
      <p:ext uri="{BB962C8B-B14F-4D97-AF65-F5344CB8AC3E}">
        <p14:creationId xmlns:p14="http://schemas.microsoft.com/office/powerpoint/2010/main" val="752783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0C92AB-9E96-4E99-97ED-E0213FA8B8E1}" type="datetimeFigureOut">
              <a:rPr lang="en-US" smtClean="0"/>
              <a:t>3/2/2021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900CC7-D4BF-4D91-AA85-64DA1195D0BF}" type="slidenum">
              <a:rPr lang="en-US" smtClean="0"/>
              <a:t>‹#›</a:t>
            </a:fld>
            <a:endParaRPr lang="en-US"/>
          </a:p>
        </p:txBody>
      </p:sp>
    </p:spTree>
    <p:extLst>
      <p:ext uri="{BB962C8B-B14F-4D97-AF65-F5344CB8AC3E}">
        <p14:creationId xmlns:p14="http://schemas.microsoft.com/office/powerpoint/2010/main" val="4290441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59317"/>
            <a:ext cx="9144000" cy="2387600"/>
          </a:xfrm>
        </p:spPr>
        <p:txBody>
          <a:bodyPr/>
          <a:lstStyle/>
          <a:p>
            <a:r>
              <a:rPr lang="en-US" dirty="0"/>
              <a:t>OS Visualizations</a:t>
            </a:r>
          </a:p>
        </p:txBody>
      </p:sp>
      <p:sp>
        <p:nvSpPr>
          <p:cNvPr id="3" name="Subtitle 2"/>
          <p:cNvSpPr>
            <a:spLocks noGrp="1"/>
          </p:cNvSpPr>
          <p:nvPr>
            <p:ph type="subTitle" idx="1"/>
          </p:nvPr>
        </p:nvSpPr>
        <p:spPr>
          <a:xfrm>
            <a:off x="1524000" y="3602037"/>
            <a:ext cx="9144000" cy="2460559"/>
          </a:xfrm>
        </p:spPr>
        <p:txBody>
          <a:bodyPr>
            <a:normAutofit/>
          </a:bodyPr>
          <a:lstStyle/>
          <a:p>
            <a:r>
              <a:rPr lang="en-US" dirty="0"/>
              <a:t>Team ID: </a:t>
            </a:r>
            <a:r>
              <a:rPr lang="en-US" b="1" dirty="0"/>
              <a:t>C6</a:t>
            </a:r>
          </a:p>
          <a:p>
            <a:r>
              <a:rPr lang="en-US" b="1" dirty="0"/>
              <a:t>Matthew Morfea </a:t>
            </a:r>
            <a:r>
              <a:rPr lang="en-US" dirty="0"/>
              <a:t>(c-s21-20)</a:t>
            </a:r>
          </a:p>
          <a:p>
            <a:endParaRPr lang="en-US" dirty="0"/>
          </a:p>
          <a:p>
            <a:endParaRPr lang="en-US" dirty="0"/>
          </a:p>
          <a:p>
            <a:r>
              <a:rPr lang="en-US" dirty="0"/>
              <a:t>CPS485 - Projects, Professor Hanh Pham, Spring 2021 </a:t>
            </a:r>
          </a:p>
          <a:p>
            <a:endParaRPr lang="en-US" dirty="0"/>
          </a:p>
        </p:txBody>
      </p:sp>
    </p:spTree>
    <p:extLst>
      <p:ext uri="{BB962C8B-B14F-4D97-AF65-F5344CB8AC3E}">
        <p14:creationId xmlns:p14="http://schemas.microsoft.com/office/powerpoint/2010/main" val="2838125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59317"/>
            <a:ext cx="9144000" cy="2387600"/>
          </a:xfrm>
        </p:spPr>
        <p:txBody>
          <a:bodyPr>
            <a:normAutofit fontScale="90000"/>
          </a:bodyPr>
          <a:lstStyle/>
          <a:p>
            <a:r>
              <a:rPr lang="en" b="1" dirty="0"/>
              <a:t>Smart Shelves</a:t>
            </a:r>
            <a:br>
              <a:rPr lang="en" dirty="0"/>
            </a:br>
            <a:br>
              <a:rPr lang="en-US" dirty="0"/>
            </a:br>
            <a:endParaRPr lang="en-US" dirty="0"/>
          </a:p>
        </p:txBody>
      </p:sp>
      <p:sp>
        <p:nvSpPr>
          <p:cNvPr id="3" name="Subtitle 2"/>
          <p:cNvSpPr>
            <a:spLocks noGrp="1"/>
          </p:cNvSpPr>
          <p:nvPr>
            <p:ph type="subTitle" idx="1"/>
          </p:nvPr>
        </p:nvSpPr>
        <p:spPr>
          <a:xfrm>
            <a:off x="1524000" y="3602037"/>
            <a:ext cx="9144000" cy="2460559"/>
          </a:xfrm>
        </p:spPr>
        <p:txBody>
          <a:bodyPr>
            <a:normAutofit/>
          </a:bodyPr>
          <a:lstStyle/>
          <a:p>
            <a:r>
              <a:rPr lang="en-US" dirty="0"/>
              <a:t>Team ID: </a:t>
            </a:r>
            <a:r>
              <a:rPr lang="en-US" b="1" dirty="0"/>
              <a:t>A3</a:t>
            </a:r>
          </a:p>
          <a:p>
            <a:r>
              <a:rPr lang="en-US" b="1" dirty="0"/>
              <a:t>James Smith </a:t>
            </a:r>
            <a:r>
              <a:rPr lang="en-US" dirty="0"/>
              <a:t>(s19-02) and </a:t>
            </a:r>
            <a:r>
              <a:rPr lang="en-US" b="1" dirty="0"/>
              <a:t>Mary Student Names </a:t>
            </a:r>
            <a:r>
              <a:rPr lang="en-US" dirty="0"/>
              <a:t>(s19-15)</a:t>
            </a:r>
          </a:p>
          <a:p>
            <a:endParaRPr lang="en-US" dirty="0"/>
          </a:p>
          <a:p>
            <a:endParaRPr lang="en-US" dirty="0"/>
          </a:p>
          <a:p>
            <a:r>
              <a:rPr lang="en-US" dirty="0"/>
              <a:t>“Projects” class, Prof. </a:t>
            </a:r>
            <a:r>
              <a:rPr lang="en-US" dirty="0" err="1"/>
              <a:t>Hanh</a:t>
            </a:r>
            <a:r>
              <a:rPr lang="en-US" dirty="0"/>
              <a:t> Pham, Spring 2019 </a:t>
            </a:r>
          </a:p>
          <a:p>
            <a:endParaRPr lang="en-US" dirty="0"/>
          </a:p>
        </p:txBody>
      </p:sp>
    </p:spTree>
    <p:extLst>
      <p:ext uri="{BB962C8B-B14F-4D97-AF65-F5344CB8AC3E}">
        <p14:creationId xmlns:p14="http://schemas.microsoft.com/office/powerpoint/2010/main" val="76409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7651"/>
            <a:ext cx="10515600" cy="611905"/>
          </a:xfrm>
        </p:spPr>
        <p:txBody>
          <a:bodyPr>
            <a:normAutofit fontScale="90000"/>
          </a:bodyPr>
          <a:lstStyle/>
          <a:p>
            <a:r>
              <a:rPr lang="en-US" dirty="0"/>
              <a:t>Outline</a:t>
            </a:r>
          </a:p>
        </p:txBody>
      </p:sp>
      <p:sp>
        <p:nvSpPr>
          <p:cNvPr id="3" name="Content Placeholder 2"/>
          <p:cNvSpPr>
            <a:spLocks noGrp="1"/>
          </p:cNvSpPr>
          <p:nvPr>
            <p:ph idx="1"/>
          </p:nvPr>
        </p:nvSpPr>
        <p:spPr>
          <a:xfrm>
            <a:off x="838200" y="1449844"/>
            <a:ext cx="10515600" cy="4351338"/>
          </a:xfrm>
        </p:spPr>
        <p:txBody>
          <a:bodyPr>
            <a:normAutofit lnSpcReduction="10000"/>
          </a:bodyPr>
          <a:lstStyle/>
          <a:p>
            <a:r>
              <a:rPr lang="en-US" b="1" dirty="0"/>
              <a:t>1. Problem Description  </a:t>
            </a:r>
            <a:endParaRPr lang="en-US" dirty="0"/>
          </a:p>
          <a:p>
            <a:pPr lvl="1"/>
            <a:r>
              <a:rPr lang="en-US" b="1" dirty="0"/>
              <a:t>1.1 Business Context and Goals </a:t>
            </a:r>
          </a:p>
          <a:p>
            <a:pPr lvl="1"/>
            <a:r>
              <a:rPr lang="en-US" b="1" dirty="0"/>
              <a:t>1.2 Technical Requirements </a:t>
            </a:r>
          </a:p>
          <a:p>
            <a:pPr lvl="1"/>
            <a:r>
              <a:rPr lang="en-US" b="1" dirty="0"/>
              <a:t>1.3 Your Responsibilities </a:t>
            </a:r>
          </a:p>
          <a:p>
            <a:r>
              <a:rPr lang="en-US" b="1" dirty="0"/>
              <a:t>2. Technologies </a:t>
            </a:r>
            <a:endParaRPr lang="en-US" dirty="0"/>
          </a:p>
          <a:p>
            <a:pPr lvl="1"/>
            <a:r>
              <a:rPr lang="en-US" b="1" dirty="0"/>
              <a:t>2.1 Related Technologies </a:t>
            </a:r>
          </a:p>
          <a:p>
            <a:pPr lvl="1"/>
            <a:r>
              <a:rPr lang="en-US" b="1" dirty="0"/>
              <a:t>2.2 Newly Learned Skills/Technologies </a:t>
            </a:r>
          </a:p>
          <a:p>
            <a:r>
              <a:rPr lang="en-US" b="1" dirty="0"/>
              <a:t>3. Plan </a:t>
            </a:r>
            <a:endParaRPr lang="en-US" dirty="0"/>
          </a:p>
          <a:p>
            <a:pPr lvl="1"/>
            <a:r>
              <a:rPr lang="en-US" b="1" dirty="0"/>
              <a:t>3.1 Ideas for Solution (Architecture + Protocols) </a:t>
            </a:r>
          </a:p>
          <a:p>
            <a:pPr lvl="1"/>
            <a:r>
              <a:rPr lang="en-US" b="1" dirty="0"/>
              <a:t>3.2 Programming/Coding Components </a:t>
            </a:r>
          </a:p>
          <a:p>
            <a:pPr lvl="1"/>
            <a:r>
              <a:rPr lang="en-US" b="1" dirty="0"/>
              <a:t>3.3 Schedule</a:t>
            </a:r>
            <a:endParaRPr lang="en-US" dirty="0"/>
          </a:p>
        </p:txBody>
      </p:sp>
    </p:spTree>
    <p:extLst>
      <p:ext uri="{BB962C8B-B14F-4D97-AF65-F5344CB8AC3E}">
        <p14:creationId xmlns:p14="http://schemas.microsoft.com/office/powerpoint/2010/main" val="4266166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86906-70EE-47AD-BD27-8B6BAD649C1A}"/>
              </a:ext>
            </a:extLst>
          </p:cNvPr>
          <p:cNvSpPr>
            <a:spLocks noGrp="1"/>
          </p:cNvSpPr>
          <p:nvPr>
            <p:ph type="title"/>
          </p:nvPr>
        </p:nvSpPr>
        <p:spPr/>
        <p:txBody>
          <a:bodyPr/>
          <a:lstStyle/>
          <a:p>
            <a:r>
              <a:rPr lang="en-US" b="1" dirty="0"/>
              <a:t>Problem Description</a:t>
            </a:r>
          </a:p>
        </p:txBody>
      </p:sp>
      <p:sp>
        <p:nvSpPr>
          <p:cNvPr id="3" name="Content Placeholder 2">
            <a:extLst>
              <a:ext uri="{FF2B5EF4-FFF2-40B4-BE49-F238E27FC236}">
                <a16:creationId xmlns:a16="http://schemas.microsoft.com/office/drawing/2014/main" id="{D018E842-E8F3-4B38-9CB8-A56A8E573275}"/>
              </a:ext>
            </a:extLst>
          </p:cNvPr>
          <p:cNvSpPr>
            <a:spLocks noGrp="1"/>
          </p:cNvSpPr>
          <p:nvPr>
            <p:ph idx="1"/>
          </p:nvPr>
        </p:nvSpPr>
        <p:spPr/>
        <p:txBody>
          <a:bodyPr>
            <a:normAutofit fontScale="92500" lnSpcReduction="10000"/>
          </a:bodyPr>
          <a:lstStyle/>
          <a:p>
            <a:pPr marL="0" indent="0">
              <a:buNone/>
            </a:pPr>
            <a:r>
              <a:rPr lang="en-US" dirty="0"/>
              <a:t>Operating Systems is a large field in computer science consisting of a vast array of algorithms and techniques that may be difficult for some to understand, especially reading through  them for the first time. This project aims to help aid students in learning these complex algorithms in an “easier to visualize” way. </a:t>
            </a:r>
          </a:p>
          <a:p>
            <a:pPr marL="0" indent="0">
              <a:buNone/>
            </a:pPr>
            <a:r>
              <a:rPr lang="en-US" dirty="0"/>
              <a:t>- Targeted towards professors, students, and anyone involved in Computer Science education.</a:t>
            </a:r>
          </a:p>
          <a:p>
            <a:pPr marL="0" indent="0">
              <a:buNone/>
            </a:pPr>
            <a:endParaRPr lang="en-US" dirty="0"/>
          </a:p>
          <a:p>
            <a:pPr marL="0" indent="0">
              <a:buNone/>
            </a:pPr>
            <a:r>
              <a:rPr lang="en-US" dirty="0"/>
              <a:t>Our main goal is to help aid new computer scientists in learning the complex algorithms associated with Operating Systems. This will be done through web components and front-end development on our space of the SUNY New Paltz Wyvern Server. </a:t>
            </a:r>
          </a:p>
        </p:txBody>
      </p:sp>
    </p:spTree>
    <p:extLst>
      <p:ext uri="{BB962C8B-B14F-4D97-AF65-F5344CB8AC3E}">
        <p14:creationId xmlns:p14="http://schemas.microsoft.com/office/powerpoint/2010/main" val="881642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3F4E5-853B-4FD8-B233-CFF6CE50315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0EBF262-D2A0-411C-AD04-85C431A1A1F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012304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TotalTime>
  <Words>215</Words>
  <Application>Microsoft Office PowerPoint</Application>
  <PresentationFormat>Widescreen</PresentationFormat>
  <Paragraphs>29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OS Visualizations</vt:lpstr>
      <vt:lpstr>Smart Shelves  </vt:lpstr>
      <vt:lpstr>Outline</vt:lpstr>
      <vt:lpstr>Problem Description</vt:lpstr>
      <vt:lpstr>PowerPoint Presentation</vt:lpstr>
    </vt:vector>
  </TitlesOfParts>
  <Company>SUNY New Paltz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New Paltz</dc:creator>
  <cp:lastModifiedBy>Matthew Morfea</cp:lastModifiedBy>
  <cp:revision>16</cp:revision>
  <dcterms:created xsi:type="dcterms:W3CDTF">2019-03-04T17:07:01Z</dcterms:created>
  <dcterms:modified xsi:type="dcterms:W3CDTF">2021-03-02T22:10:58Z</dcterms:modified>
</cp:coreProperties>
</file>