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C7B4C-3A94-48A4-9A5A-8992B387A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8748C-DCBE-450D-A25E-6048E1761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43A2A-B809-4E52-A1E1-D010AFAD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898D-33DA-4BA9-9FA8-D790F4BC52F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3038-0E7D-4956-8B69-CFB00619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84377-CE12-48B6-AD7C-508652FA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5DE4-5911-4BFE-9BF4-420103F1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6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A3BC-1299-41F8-8507-779F8223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7E82C-0A75-4363-B2D6-21C545B51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93AA6-2191-4B43-88C5-F0347499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898D-33DA-4BA9-9FA8-D790F4BC52F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71C38-A91D-4A81-BE12-AD635615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24761-23E6-4B3F-9A1A-9B871DA6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5DE4-5911-4BFE-9BF4-420103F1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9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5D575-B9F2-4888-B363-64BEF7107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C0EFC-5D45-4AC7-AD95-0E0A9397E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8E7F-EE7B-4943-B01A-5F31DB74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898D-33DA-4BA9-9FA8-D790F4BC52F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0127F-DD87-4FE6-8274-5C8E9BC3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E017E-C886-460C-AD5E-A4801D6C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5DE4-5911-4BFE-9BF4-420103F1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1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58165-6593-4864-8C6E-877F03F3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0198A-B543-493E-B57F-8EFF4948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1DDD7-95AF-418F-AFB3-B6F0FDA08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898D-33DA-4BA9-9FA8-D790F4BC52F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0C7D-AADB-4717-913F-671413A3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0B7EE-46DA-42ED-B077-E01E6630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5DE4-5911-4BFE-9BF4-420103F1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9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E6F9-992C-4A3A-B104-DFE38355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71B5E-3C16-4F24-9050-74C4A7EED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0D4DA-7211-4839-993C-6DFF7360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898D-33DA-4BA9-9FA8-D790F4BC52F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49A80-C42C-4058-B901-E26F0B56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0D20D-E8A7-447A-B745-8A7BEBA0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5DE4-5911-4BFE-9BF4-420103F1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2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9A99-AE39-416B-B10A-E8F12A96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DF38-AB1D-404D-ABE4-9E0209F8F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C3FC5-0937-404A-A2AE-3B774BDE5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96351-0AAA-4CE0-A716-D82A18E6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898D-33DA-4BA9-9FA8-D790F4BC52F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35953-556E-45C5-B260-A67DC113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35159-C2CD-4B8E-A622-C3B488CD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5DE4-5911-4BFE-9BF4-420103F1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5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52B18-338E-4CA1-B519-3BE18FDA5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54DBC-F17D-434D-AFBF-C1705E7AB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7CBDF-A5BD-4F87-A340-5DA6DDA89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CBF35B-4785-4C40-A5F2-B69FD1B1A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887C7-BED6-4FD3-BCD9-228AA1613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ECA93D-68FA-46E4-9617-52561B54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898D-33DA-4BA9-9FA8-D790F4BC52F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B595BD-4558-4E9E-A5C6-CDFB999C0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3BF82-D313-465F-93E7-BE028AC4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5DE4-5911-4BFE-9BF4-420103F1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8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9935-D71E-4F40-B3ED-D56D37FD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C636B-3DBE-40FA-BB49-38E8A2EE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898D-33DA-4BA9-9FA8-D790F4BC52F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6AB90-2EBF-4A7C-885D-1583E72A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73112-DC5A-4427-A2B0-01B331BD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5DE4-5911-4BFE-9BF4-420103F1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6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F7650-DF67-41FE-8B87-B69BB2C08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898D-33DA-4BA9-9FA8-D790F4BC52F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FD4575-0094-49C5-80BA-F89BBA665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CB7C3-71D4-4160-A01F-90F09512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5DE4-5911-4BFE-9BF4-420103F1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1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2B434-63A7-47FC-80C6-193DAAD8F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F3721-2840-464A-B8AD-1EBB8BAEC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EFDCA-809D-4E8E-B160-15829807B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5AA11-C836-4269-BE37-15D1BD89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898D-33DA-4BA9-9FA8-D790F4BC52F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F7A07-CB37-4E63-B881-800077E91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6A33E-14A0-4F16-9229-FB0A1720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5DE4-5911-4BFE-9BF4-420103F1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6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1F19-3270-434B-991C-049D3C74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748A9-FA28-491C-8C2E-95984E22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E6AE2-37DA-405F-A009-737024DAB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3B179-C296-408E-BC33-2013A782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898D-33DA-4BA9-9FA8-D790F4BC52F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B7EB8-6F48-4BF3-B4BF-EC199DD1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67D6A-EBD0-41F8-AC93-90B587DC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5DE4-5911-4BFE-9BF4-420103F1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2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A83EF2-1C46-43BE-8276-33A22DA4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638B0-3394-4408-826E-0115EBC3E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8B4AE-70B3-41CD-8339-C6B9C7FB6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4898D-33DA-4BA9-9FA8-D790F4BC52F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2E01D-99AA-4042-A4E9-26AD7604A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62299-84FC-475A-BF50-1C0F9853E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75DE4-5911-4BFE-9BF4-420103F1B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9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2461EF-F3BA-4AB7-BB46-F27299292AE3}"/>
              </a:ext>
            </a:extLst>
          </p:cNvPr>
          <p:cNvSpPr/>
          <p:nvPr/>
        </p:nvSpPr>
        <p:spPr>
          <a:xfrm>
            <a:off x="1473693" y="710214"/>
            <a:ext cx="9436963" cy="6036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17C4C8-47AA-4BA9-ACD6-E4FBB1D61BBF}"/>
              </a:ext>
            </a:extLst>
          </p:cNvPr>
          <p:cNvCxnSpPr>
            <a:cxnSpLocks/>
          </p:cNvCxnSpPr>
          <p:nvPr/>
        </p:nvCxnSpPr>
        <p:spPr>
          <a:xfrm>
            <a:off x="5029577" y="710213"/>
            <a:ext cx="0" cy="603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4CE14C-07C9-466B-B81D-EE5B566AA69E}"/>
              </a:ext>
            </a:extLst>
          </p:cNvPr>
          <p:cNvCxnSpPr>
            <a:cxnSpLocks/>
          </p:cNvCxnSpPr>
          <p:nvPr/>
        </p:nvCxnSpPr>
        <p:spPr>
          <a:xfrm>
            <a:off x="6276512" y="674703"/>
            <a:ext cx="0" cy="603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56C613-0195-494E-AC25-BC23D4A78E6F}"/>
              </a:ext>
            </a:extLst>
          </p:cNvPr>
          <p:cNvCxnSpPr>
            <a:cxnSpLocks/>
          </p:cNvCxnSpPr>
          <p:nvPr/>
        </p:nvCxnSpPr>
        <p:spPr>
          <a:xfrm>
            <a:off x="7480155" y="701336"/>
            <a:ext cx="0" cy="603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F34AC2-29A9-43C7-BD6F-3FF279BB68C0}"/>
              </a:ext>
            </a:extLst>
          </p:cNvPr>
          <p:cNvCxnSpPr>
            <a:cxnSpLocks/>
          </p:cNvCxnSpPr>
          <p:nvPr/>
        </p:nvCxnSpPr>
        <p:spPr>
          <a:xfrm>
            <a:off x="9056702" y="710214"/>
            <a:ext cx="0" cy="603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30C005-AED2-4CC6-948E-CD26F1C731E5}"/>
              </a:ext>
            </a:extLst>
          </p:cNvPr>
          <p:cNvSpPr/>
          <p:nvPr/>
        </p:nvSpPr>
        <p:spPr>
          <a:xfrm>
            <a:off x="1441497" y="1677879"/>
            <a:ext cx="9436963" cy="4452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04E54C-87EA-4A6C-B6EC-FBEBFE03C629}"/>
              </a:ext>
            </a:extLst>
          </p:cNvPr>
          <p:cNvSpPr txBox="1"/>
          <p:nvPr/>
        </p:nvSpPr>
        <p:spPr>
          <a:xfrm>
            <a:off x="1571350" y="842777"/>
            <a:ext cx="1668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OS Visualizations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0D79B-FE85-4B3B-A6F0-4971ECFB1A89}"/>
              </a:ext>
            </a:extLst>
          </p:cNvPr>
          <p:cNvSpPr txBox="1"/>
          <p:nvPr/>
        </p:nvSpPr>
        <p:spPr>
          <a:xfrm>
            <a:off x="9241603" y="842777"/>
            <a:ext cx="1668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Disk Scheduling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3DF690-9A3D-4827-95AD-6688281EB658}"/>
              </a:ext>
            </a:extLst>
          </p:cNvPr>
          <p:cNvSpPr txBox="1"/>
          <p:nvPr/>
        </p:nvSpPr>
        <p:spPr>
          <a:xfrm>
            <a:off x="7480155" y="833899"/>
            <a:ext cx="1668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CPU Scheduling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3E2BF8-2B2B-414A-AA47-B81EDCE25864}"/>
              </a:ext>
            </a:extLst>
          </p:cNvPr>
          <p:cNvSpPr txBox="1"/>
          <p:nvPr/>
        </p:nvSpPr>
        <p:spPr>
          <a:xfrm>
            <a:off x="6386728" y="727367"/>
            <a:ext cx="1420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Memory Allocation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C1075A-B91A-41E2-9186-53664293F671}"/>
              </a:ext>
            </a:extLst>
          </p:cNvPr>
          <p:cNvSpPr txBox="1"/>
          <p:nvPr/>
        </p:nvSpPr>
        <p:spPr>
          <a:xfrm>
            <a:off x="5045762" y="717338"/>
            <a:ext cx="1551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Page Replacement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C8F91E-12AF-4F0A-B3DF-CF44095B2621}"/>
              </a:ext>
            </a:extLst>
          </p:cNvPr>
          <p:cNvCxnSpPr>
            <a:cxnSpLocks/>
          </p:cNvCxnSpPr>
          <p:nvPr/>
        </p:nvCxnSpPr>
        <p:spPr>
          <a:xfrm>
            <a:off x="3793723" y="701336"/>
            <a:ext cx="0" cy="603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BA4B76D-AD2B-4880-9947-32CDF5311DD3}"/>
              </a:ext>
            </a:extLst>
          </p:cNvPr>
          <p:cNvSpPr txBox="1"/>
          <p:nvPr/>
        </p:nvSpPr>
        <p:spPr>
          <a:xfrm>
            <a:off x="3787061" y="850477"/>
            <a:ext cx="1668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About / FAQ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2A11DC-896F-4ECF-99A0-90B80C2A4490}"/>
              </a:ext>
            </a:extLst>
          </p:cNvPr>
          <p:cNvSpPr/>
          <p:nvPr/>
        </p:nvSpPr>
        <p:spPr>
          <a:xfrm>
            <a:off x="9102928" y="674703"/>
            <a:ext cx="1766650" cy="73092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091C02C-5922-4356-B392-F3E3D46BB73C}"/>
              </a:ext>
            </a:extLst>
          </p:cNvPr>
          <p:cNvGrpSpPr/>
          <p:nvPr/>
        </p:nvGrpSpPr>
        <p:grpSpPr>
          <a:xfrm>
            <a:off x="1432615" y="6278553"/>
            <a:ext cx="9445845" cy="407782"/>
            <a:chOff x="1473638" y="5983550"/>
            <a:chExt cx="9436963" cy="4077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4174C26-60EC-46A1-B69C-D20E9957521E}"/>
                </a:ext>
              </a:extLst>
            </p:cNvPr>
            <p:cNvSpPr/>
            <p:nvPr/>
          </p:nvSpPr>
          <p:spPr>
            <a:xfrm>
              <a:off x="1473638" y="5983550"/>
              <a:ext cx="9436963" cy="3906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E43F4D-A0CA-4AF0-A29D-1119FFD1AA9B}"/>
                </a:ext>
              </a:extLst>
            </p:cNvPr>
            <p:cNvCxnSpPr/>
            <p:nvPr/>
          </p:nvCxnSpPr>
          <p:spPr>
            <a:xfrm>
              <a:off x="3488924" y="5983550"/>
              <a:ext cx="0" cy="3906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9A482F1-2FA1-41C1-B6AC-61B3B154CF07}"/>
                </a:ext>
              </a:extLst>
            </p:cNvPr>
            <p:cNvCxnSpPr/>
            <p:nvPr/>
          </p:nvCxnSpPr>
          <p:spPr>
            <a:xfrm>
              <a:off x="8509603" y="5983550"/>
              <a:ext cx="0" cy="3906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DDB323-CD7D-47DF-9C44-A0650F639583}"/>
                </a:ext>
              </a:extLst>
            </p:cNvPr>
            <p:cNvSpPr txBox="1"/>
            <p:nvPr/>
          </p:nvSpPr>
          <p:spPr>
            <a:xfrm>
              <a:off x="1643866" y="6009581"/>
              <a:ext cx="16689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Contact Info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29E5EA-7E9D-47AB-A9C5-8B8919BC648F}"/>
                </a:ext>
              </a:extLst>
            </p:cNvPr>
            <p:cNvSpPr txBox="1"/>
            <p:nvPr/>
          </p:nvSpPr>
          <p:spPr>
            <a:xfrm>
              <a:off x="8810545" y="6040358"/>
              <a:ext cx="19078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CPS485 Projects – s21-v1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1AEFE0E-3A9C-4AE0-80BA-2E9D843CB0D9}"/>
                </a:ext>
              </a:extLst>
            </p:cNvPr>
            <p:cNvSpPr txBox="1"/>
            <p:nvPr/>
          </p:nvSpPr>
          <p:spPr>
            <a:xfrm>
              <a:off x="5054764" y="6052778"/>
              <a:ext cx="22747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Names of Contributors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42697DC-61FA-469A-842C-D9736DE7982F}"/>
              </a:ext>
            </a:extLst>
          </p:cNvPr>
          <p:cNvGrpSpPr/>
          <p:nvPr/>
        </p:nvGrpSpPr>
        <p:grpSpPr>
          <a:xfrm>
            <a:off x="1696372" y="1825799"/>
            <a:ext cx="4181377" cy="2005275"/>
            <a:chOff x="1713390" y="1991028"/>
            <a:chExt cx="3341374" cy="200527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A462C2F-D8EA-46B8-9D48-200BC49B7CA5}"/>
                </a:ext>
              </a:extLst>
            </p:cNvPr>
            <p:cNvSpPr/>
            <p:nvPr/>
          </p:nvSpPr>
          <p:spPr>
            <a:xfrm>
              <a:off x="1713390" y="3301140"/>
              <a:ext cx="3341374" cy="695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0EE5B98-0F18-46D1-898C-46796C50C376}"/>
                </a:ext>
              </a:extLst>
            </p:cNvPr>
            <p:cNvGrpSpPr/>
            <p:nvPr/>
          </p:nvGrpSpPr>
          <p:grpSpPr>
            <a:xfrm>
              <a:off x="1713390" y="2006353"/>
              <a:ext cx="3341374" cy="1109709"/>
              <a:chOff x="1713390" y="2006353"/>
              <a:chExt cx="4382610" cy="154471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9F2BB5E-743C-497B-A7EB-8BEB50F7EDFA}"/>
                  </a:ext>
                </a:extLst>
              </p:cNvPr>
              <p:cNvSpPr/>
              <p:nvPr/>
            </p:nvSpPr>
            <p:spPr>
              <a:xfrm>
                <a:off x="1713390" y="2006353"/>
                <a:ext cx="4382610" cy="1544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E57D481-77C3-441A-94D1-05D44BD3BBA9}"/>
                  </a:ext>
                </a:extLst>
              </p:cNvPr>
              <p:cNvSpPr/>
              <p:nvPr/>
            </p:nvSpPr>
            <p:spPr>
              <a:xfrm>
                <a:off x="1713390" y="2006353"/>
                <a:ext cx="4382610" cy="4083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6C7E042-C733-4013-B843-BDA6A3A791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8896" y="2006353"/>
                <a:ext cx="0" cy="4083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501E0F8-C80C-4578-A2BA-76E2999BBCF2}"/>
                  </a:ext>
                </a:extLst>
              </p:cNvPr>
              <p:cNvSpPr txBox="1"/>
              <p:nvPr/>
            </p:nvSpPr>
            <p:spPr>
              <a:xfrm>
                <a:off x="2115869" y="2043019"/>
                <a:ext cx="16689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Array </a:t>
                </a: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6130F258-D479-480C-B70F-A1F15DC6150D}"/>
                  </a:ext>
                </a:extLst>
              </p:cNvPr>
              <p:cNvSpPr/>
              <p:nvPr/>
            </p:nvSpPr>
            <p:spPr>
              <a:xfrm>
                <a:off x="2867487" y="2583402"/>
                <a:ext cx="2476870" cy="967666"/>
              </a:xfrm>
              <a:custGeom>
                <a:avLst/>
                <a:gdLst>
                  <a:gd name="connsiteX0" fmla="*/ 0 w 2476870"/>
                  <a:gd name="connsiteY0" fmla="*/ 0 h 967666"/>
                  <a:gd name="connsiteX1" fmla="*/ 825624 w 2476870"/>
                  <a:gd name="connsiteY1" fmla="*/ 124287 h 967666"/>
                  <a:gd name="connsiteX2" fmla="*/ 1660125 w 2476870"/>
                  <a:gd name="connsiteY2" fmla="*/ 390617 h 967666"/>
                  <a:gd name="connsiteX3" fmla="*/ 381740 w 2476870"/>
                  <a:gd name="connsiteY3" fmla="*/ 568171 h 967666"/>
                  <a:gd name="connsiteX4" fmla="*/ 2476870 w 2476870"/>
                  <a:gd name="connsiteY4" fmla="*/ 727969 h 967666"/>
                  <a:gd name="connsiteX5" fmla="*/ 834501 w 2476870"/>
                  <a:gd name="connsiteY5" fmla="*/ 967666 h 967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76870" h="967666">
                    <a:moveTo>
                      <a:pt x="0" y="0"/>
                    </a:moveTo>
                    <a:lnTo>
                      <a:pt x="825624" y="124287"/>
                    </a:lnTo>
                    <a:lnTo>
                      <a:pt x="1660125" y="390617"/>
                    </a:lnTo>
                    <a:lnTo>
                      <a:pt x="381740" y="568171"/>
                    </a:lnTo>
                    <a:lnTo>
                      <a:pt x="2476870" y="727969"/>
                    </a:lnTo>
                    <a:lnTo>
                      <a:pt x="834501" y="967666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AD262F3-4A2D-43B6-B71D-13E22C3B3678}"/>
                </a:ext>
              </a:extLst>
            </p:cNvPr>
            <p:cNvSpPr txBox="1"/>
            <p:nvPr/>
          </p:nvSpPr>
          <p:spPr>
            <a:xfrm>
              <a:off x="4428550" y="1991028"/>
              <a:ext cx="6010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Start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3051ED9-7B8A-40C9-8ECB-9381C57E1060}"/>
                </a:ext>
              </a:extLst>
            </p:cNvPr>
            <p:cNvSpPr txBox="1"/>
            <p:nvPr/>
          </p:nvSpPr>
          <p:spPr>
            <a:xfrm>
              <a:off x="1769612" y="3307854"/>
              <a:ext cx="24295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Description of Algorithm</a:t>
              </a:r>
            </a:p>
            <a:p>
              <a:r>
                <a:rPr lang="en-US" sz="1200" dirty="0"/>
                <a:t>Pros and Cons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547E213-7129-40DF-AC6D-D6142E2180CC}"/>
              </a:ext>
            </a:extLst>
          </p:cNvPr>
          <p:cNvGrpSpPr/>
          <p:nvPr/>
        </p:nvGrpSpPr>
        <p:grpSpPr>
          <a:xfrm>
            <a:off x="6314253" y="1826523"/>
            <a:ext cx="4181377" cy="2005275"/>
            <a:chOff x="1713390" y="1991028"/>
            <a:chExt cx="3341374" cy="2005275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89BB9E2-917B-4F6D-AF08-3C47FDFDFC57}"/>
                </a:ext>
              </a:extLst>
            </p:cNvPr>
            <p:cNvSpPr/>
            <p:nvPr/>
          </p:nvSpPr>
          <p:spPr>
            <a:xfrm>
              <a:off x="1713390" y="3301140"/>
              <a:ext cx="3341374" cy="695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C17DEDD-22CA-4B40-990C-3D3F1DDE97B0}"/>
                </a:ext>
              </a:extLst>
            </p:cNvPr>
            <p:cNvGrpSpPr/>
            <p:nvPr/>
          </p:nvGrpSpPr>
          <p:grpSpPr>
            <a:xfrm>
              <a:off x="1713390" y="2006353"/>
              <a:ext cx="3341374" cy="1109709"/>
              <a:chOff x="1713390" y="2006353"/>
              <a:chExt cx="4382610" cy="1544715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27DDFF0-4DFF-45A2-8AC1-BE1FF9B43A2E}"/>
                  </a:ext>
                </a:extLst>
              </p:cNvPr>
              <p:cNvSpPr/>
              <p:nvPr/>
            </p:nvSpPr>
            <p:spPr>
              <a:xfrm>
                <a:off x="1713390" y="2006353"/>
                <a:ext cx="4382610" cy="1544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77F84B0-F17B-402D-A906-31E5D15270AE}"/>
                  </a:ext>
                </a:extLst>
              </p:cNvPr>
              <p:cNvSpPr/>
              <p:nvPr/>
            </p:nvSpPr>
            <p:spPr>
              <a:xfrm>
                <a:off x="1713390" y="2006353"/>
                <a:ext cx="4382610" cy="4083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84214C85-F6EC-496D-BF3C-0CB150BC61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8896" y="2006353"/>
                <a:ext cx="0" cy="4083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4995E2-4B46-4E5B-B228-99D92F179087}"/>
                  </a:ext>
                </a:extLst>
              </p:cNvPr>
              <p:cNvSpPr txBox="1"/>
              <p:nvPr/>
            </p:nvSpPr>
            <p:spPr>
              <a:xfrm>
                <a:off x="2115869" y="2043019"/>
                <a:ext cx="16689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Array </a:t>
                </a: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23202536-20E0-4CD0-A189-A63D007A39A5}"/>
                  </a:ext>
                </a:extLst>
              </p:cNvPr>
              <p:cNvSpPr/>
              <p:nvPr/>
            </p:nvSpPr>
            <p:spPr>
              <a:xfrm>
                <a:off x="2867487" y="2583402"/>
                <a:ext cx="2476870" cy="967666"/>
              </a:xfrm>
              <a:custGeom>
                <a:avLst/>
                <a:gdLst>
                  <a:gd name="connsiteX0" fmla="*/ 0 w 2476870"/>
                  <a:gd name="connsiteY0" fmla="*/ 0 h 967666"/>
                  <a:gd name="connsiteX1" fmla="*/ 825624 w 2476870"/>
                  <a:gd name="connsiteY1" fmla="*/ 124287 h 967666"/>
                  <a:gd name="connsiteX2" fmla="*/ 1660125 w 2476870"/>
                  <a:gd name="connsiteY2" fmla="*/ 390617 h 967666"/>
                  <a:gd name="connsiteX3" fmla="*/ 381740 w 2476870"/>
                  <a:gd name="connsiteY3" fmla="*/ 568171 h 967666"/>
                  <a:gd name="connsiteX4" fmla="*/ 2476870 w 2476870"/>
                  <a:gd name="connsiteY4" fmla="*/ 727969 h 967666"/>
                  <a:gd name="connsiteX5" fmla="*/ 834501 w 2476870"/>
                  <a:gd name="connsiteY5" fmla="*/ 967666 h 967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76870" h="967666">
                    <a:moveTo>
                      <a:pt x="0" y="0"/>
                    </a:moveTo>
                    <a:lnTo>
                      <a:pt x="825624" y="124287"/>
                    </a:lnTo>
                    <a:lnTo>
                      <a:pt x="1660125" y="390617"/>
                    </a:lnTo>
                    <a:lnTo>
                      <a:pt x="381740" y="568171"/>
                    </a:lnTo>
                    <a:lnTo>
                      <a:pt x="2476870" y="727969"/>
                    </a:lnTo>
                    <a:lnTo>
                      <a:pt x="834501" y="967666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AB7ED5B-78AF-470E-8ED0-187A4D5D3424}"/>
                </a:ext>
              </a:extLst>
            </p:cNvPr>
            <p:cNvSpPr txBox="1"/>
            <p:nvPr/>
          </p:nvSpPr>
          <p:spPr>
            <a:xfrm>
              <a:off x="4428550" y="1991028"/>
              <a:ext cx="6010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Start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C9A54A-584D-4B56-AA3F-BCE01DF722D6}"/>
                </a:ext>
              </a:extLst>
            </p:cNvPr>
            <p:cNvSpPr txBox="1"/>
            <p:nvPr/>
          </p:nvSpPr>
          <p:spPr>
            <a:xfrm>
              <a:off x="1769612" y="3307854"/>
              <a:ext cx="24295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Description of Algorithm</a:t>
              </a:r>
            </a:p>
            <a:p>
              <a:r>
                <a:rPr lang="en-US" sz="1200" dirty="0"/>
                <a:t>Pros and Cons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34C5064-5857-4234-8694-E9299F010B18}"/>
              </a:ext>
            </a:extLst>
          </p:cNvPr>
          <p:cNvGrpSpPr/>
          <p:nvPr/>
        </p:nvGrpSpPr>
        <p:grpSpPr>
          <a:xfrm>
            <a:off x="1705400" y="3919887"/>
            <a:ext cx="4181377" cy="2005275"/>
            <a:chOff x="1713390" y="1991028"/>
            <a:chExt cx="3341374" cy="200527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55A2A33-A115-4169-8325-8C598B5165F5}"/>
                </a:ext>
              </a:extLst>
            </p:cNvPr>
            <p:cNvSpPr/>
            <p:nvPr/>
          </p:nvSpPr>
          <p:spPr>
            <a:xfrm>
              <a:off x="1713390" y="3301140"/>
              <a:ext cx="3341374" cy="695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47F3841-EA82-47B0-8C5F-5EE1F2BE9FD4}"/>
                </a:ext>
              </a:extLst>
            </p:cNvPr>
            <p:cNvGrpSpPr/>
            <p:nvPr/>
          </p:nvGrpSpPr>
          <p:grpSpPr>
            <a:xfrm>
              <a:off x="1713390" y="2006353"/>
              <a:ext cx="3341374" cy="1109709"/>
              <a:chOff x="1713390" y="2006353"/>
              <a:chExt cx="4382610" cy="1544715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757989D-5745-4BAE-9A82-A3C6BCBD06CD}"/>
                  </a:ext>
                </a:extLst>
              </p:cNvPr>
              <p:cNvSpPr/>
              <p:nvPr/>
            </p:nvSpPr>
            <p:spPr>
              <a:xfrm>
                <a:off x="1713390" y="2006353"/>
                <a:ext cx="4382610" cy="1544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E08E6E1-CC28-4273-9B9C-F9EC0FCD911D}"/>
                  </a:ext>
                </a:extLst>
              </p:cNvPr>
              <p:cNvSpPr/>
              <p:nvPr/>
            </p:nvSpPr>
            <p:spPr>
              <a:xfrm>
                <a:off x="1713390" y="2006353"/>
                <a:ext cx="4382610" cy="4083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FBD5458-D2A4-4BA2-94C8-9E8FB47B4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8896" y="2006353"/>
                <a:ext cx="0" cy="4083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5C4E55E-146E-4E7B-A458-B8C7BF4FC0D8}"/>
                  </a:ext>
                </a:extLst>
              </p:cNvPr>
              <p:cNvSpPr txBox="1"/>
              <p:nvPr/>
            </p:nvSpPr>
            <p:spPr>
              <a:xfrm>
                <a:off x="2115869" y="2043019"/>
                <a:ext cx="16689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Array </a:t>
                </a: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34FF2D7-DDF8-4441-91AD-0DB806D979BB}"/>
                  </a:ext>
                </a:extLst>
              </p:cNvPr>
              <p:cNvSpPr/>
              <p:nvPr/>
            </p:nvSpPr>
            <p:spPr>
              <a:xfrm>
                <a:off x="2867487" y="2583402"/>
                <a:ext cx="2476870" cy="967666"/>
              </a:xfrm>
              <a:custGeom>
                <a:avLst/>
                <a:gdLst>
                  <a:gd name="connsiteX0" fmla="*/ 0 w 2476870"/>
                  <a:gd name="connsiteY0" fmla="*/ 0 h 967666"/>
                  <a:gd name="connsiteX1" fmla="*/ 825624 w 2476870"/>
                  <a:gd name="connsiteY1" fmla="*/ 124287 h 967666"/>
                  <a:gd name="connsiteX2" fmla="*/ 1660125 w 2476870"/>
                  <a:gd name="connsiteY2" fmla="*/ 390617 h 967666"/>
                  <a:gd name="connsiteX3" fmla="*/ 381740 w 2476870"/>
                  <a:gd name="connsiteY3" fmla="*/ 568171 h 967666"/>
                  <a:gd name="connsiteX4" fmla="*/ 2476870 w 2476870"/>
                  <a:gd name="connsiteY4" fmla="*/ 727969 h 967666"/>
                  <a:gd name="connsiteX5" fmla="*/ 834501 w 2476870"/>
                  <a:gd name="connsiteY5" fmla="*/ 967666 h 967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76870" h="967666">
                    <a:moveTo>
                      <a:pt x="0" y="0"/>
                    </a:moveTo>
                    <a:lnTo>
                      <a:pt x="825624" y="124287"/>
                    </a:lnTo>
                    <a:lnTo>
                      <a:pt x="1660125" y="390617"/>
                    </a:lnTo>
                    <a:lnTo>
                      <a:pt x="381740" y="568171"/>
                    </a:lnTo>
                    <a:lnTo>
                      <a:pt x="2476870" y="727969"/>
                    </a:lnTo>
                    <a:lnTo>
                      <a:pt x="834501" y="967666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4DC406C-4CBA-42BC-9EF2-7FB8B2569FA4}"/>
                </a:ext>
              </a:extLst>
            </p:cNvPr>
            <p:cNvSpPr txBox="1"/>
            <p:nvPr/>
          </p:nvSpPr>
          <p:spPr>
            <a:xfrm>
              <a:off x="4428550" y="1991028"/>
              <a:ext cx="6010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Start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2301BD6-36EF-4849-BB02-20638E538575}"/>
                </a:ext>
              </a:extLst>
            </p:cNvPr>
            <p:cNvSpPr txBox="1"/>
            <p:nvPr/>
          </p:nvSpPr>
          <p:spPr>
            <a:xfrm>
              <a:off x="1769612" y="3307854"/>
              <a:ext cx="24295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Description of Algorithm</a:t>
              </a:r>
            </a:p>
            <a:p>
              <a:r>
                <a:rPr lang="en-US" sz="1200" dirty="0"/>
                <a:t>Pros and Cons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4E51480-1911-49E4-9EC8-AE8D05EFCE43}"/>
              </a:ext>
            </a:extLst>
          </p:cNvPr>
          <p:cNvGrpSpPr/>
          <p:nvPr/>
        </p:nvGrpSpPr>
        <p:grpSpPr>
          <a:xfrm>
            <a:off x="6300701" y="3921477"/>
            <a:ext cx="4181377" cy="2005275"/>
            <a:chOff x="1713390" y="1991028"/>
            <a:chExt cx="3341374" cy="2005275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F0E37C0-AD77-43F1-89A4-116E559F91C0}"/>
                </a:ext>
              </a:extLst>
            </p:cNvPr>
            <p:cNvSpPr/>
            <p:nvPr/>
          </p:nvSpPr>
          <p:spPr>
            <a:xfrm>
              <a:off x="1713390" y="3301140"/>
              <a:ext cx="3341374" cy="695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167BFEC-FCDF-4CE5-9FB7-208C0A1A1F90}"/>
                </a:ext>
              </a:extLst>
            </p:cNvPr>
            <p:cNvGrpSpPr/>
            <p:nvPr/>
          </p:nvGrpSpPr>
          <p:grpSpPr>
            <a:xfrm>
              <a:off x="1713390" y="2006353"/>
              <a:ext cx="3341374" cy="1109709"/>
              <a:chOff x="1713390" y="2006353"/>
              <a:chExt cx="4382610" cy="1544715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6E9B457-E088-4E73-BEAB-61F9B0E1DEA7}"/>
                  </a:ext>
                </a:extLst>
              </p:cNvPr>
              <p:cNvSpPr/>
              <p:nvPr/>
            </p:nvSpPr>
            <p:spPr>
              <a:xfrm>
                <a:off x="1713390" y="2006353"/>
                <a:ext cx="4382610" cy="1544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FBA54B8-83AA-433F-BA3E-9A51AC73D1E8}"/>
                  </a:ext>
                </a:extLst>
              </p:cNvPr>
              <p:cNvSpPr/>
              <p:nvPr/>
            </p:nvSpPr>
            <p:spPr>
              <a:xfrm>
                <a:off x="1713390" y="2006353"/>
                <a:ext cx="4382610" cy="4083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B929DDC5-1339-491A-A528-CD597ACAD2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8896" y="2006353"/>
                <a:ext cx="0" cy="4083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D2F8F9A-F80F-49C4-92C7-97116BC07353}"/>
                  </a:ext>
                </a:extLst>
              </p:cNvPr>
              <p:cNvSpPr txBox="1"/>
              <p:nvPr/>
            </p:nvSpPr>
            <p:spPr>
              <a:xfrm>
                <a:off x="2115869" y="2043019"/>
                <a:ext cx="16689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Array </a:t>
                </a: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463F1BB7-A2B1-4FF6-AEBB-601D55D848B5}"/>
                  </a:ext>
                </a:extLst>
              </p:cNvPr>
              <p:cNvSpPr/>
              <p:nvPr/>
            </p:nvSpPr>
            <p:spPr>
              <a:xfrm>
                <a:off x="2867487" y="2583402"/>
                <a:ext cx="2476870" cy="967666"/>
              </a:xfrm>
              <a:custGeom>
                <a:avLst/>
                <a:gdLst>
                  <a:gd name="connsiteX0" fmla="*/ 0 w 2476870"/>
                  <a:gd name="connsiteY0" fmla="*/ 0 h 967666"/>
                  <a:gd name="connsiteX1" fmla="*/ 825624 w 2476870"/>
                  <a:gd name="connsiteY1" fmla="*/ 124287 h 967666"/>
                  <a:gd name="connsiteX2" fmla="*/ 1660125 w 2476870"/>
                  <a:gd name="connsiteY2" fmla="*/ 390617 h 967666"/>
                  <a:gd name="connsiteX3" fmla="*/ 381740 w 2476870"/>
                  <a:gd name="connsiteY3" fmla="*/ 568171 h 967666"/>
                  <a:gd name="connsiteX4" fmla="*/ 2476870 w 2476870"/>
                  <a:gd name="connsiteY4" fmla="*/ 727969 h 967666"/>
                  <a:gd name="connsiteX5" fmla="*/ 834501 w 2476870"/>
                  <a:gd name="connsiteY5" fmla="*/ 967666 h 967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76870" h="967666">
                    <a:moveTo>
                      <a:pt x="0" y="0"/>
                    </a:moveTo>
                    <a:lnTo>
                      <a:pt x="825624" y="124287"/>
                    </a:lnTo>
                    <a:lnTo>
                      <a:pt x="1660125" y="390617"/>
                    </a:lnTo>
                    <a:lnTo>
                      <a:pt x="381740" y="568171"/>
                    </a:lnTo>
                    <a:lnTo>
                      <a:pt x="2476870" y="727969"/>
                    </a:lnTo>
                    <a:lnTo>
                      <a:pt x="834501" y="967666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AD0040C-ABAB-4E2E-944A-6F16627D8B82}"/>
                </a:ext>
              </a:extLst>
            </p:cNvPr>
            <p:cNvSpPr txBox="1"/>
            <p:nvPr/>
          </p:nvSpPr>
          <p:spPr>
            <a:xfrm>
              <a:off x="4428550" y="1991028"/>
              <a:ext cx="6010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Start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C31AD61-8F37-4159-A23A-30E35CAB4C03}"/>
                </a:ext>
              </a:extLst>
            </p:cNvPr>
            <p:cNvSpPr txBox="1"/>
            <p:nvPr/>
          </p:nvSpPr>
          <p:spPr>
            <a:xfrm>
              <a:off x="1769612" y="3307854"/>
              <a:ext cx="24295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Description of Algorithm</a:t>
              </a:r>
            </a:p>
            <a:p>
              <a:r>
                <a:rPr lang="en-US" sz="1200" dirty="0"/>
                <a:t>Pros and Cons</a:t>
              </a: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CA1688B8-3E6F-4D1A-B2DA-7B0E4AE50334}"/>
              </a:ext>
            </a:extLst>
          </p:cNvPr>
          <p:cNvSpPr/>
          <p:nvPr/>
        </p:nvSpPr>
        <p:spPr>
          <a:xfrm>
            <a:off x="1705400" y="1841124"/>
            <a:ext cx="4194499" cy="1987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28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54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Morfea</dc:creator>
  <cp:lastModifiedBy>Matthew Morfea</cp:lastModifiedBy>
  <cp:revision>6</cp:revision>
  <dcterms:created xsi:type="dcterms:W3CDTF">2021-02-10T14:40:29Z</dcterms:created>
  <dcterms:modified xsi:type="dcterms:W3CDTF">2021-02-10T15:54:15Z</dcterms:modified>
</cp:coreProperties>
</file>