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3" r:id="rId24"/>
    <p:sldId id="279" r:id="rId25"/>
    <p:sldId id="284" r:id="rId26"/>
    <p:sldId id="309" r:id="rId27"/>
    <p:sldId id="285" r:id="rId28"/>
    <p:sldId id="280" r:id="rId29"/>
    <p:sldId id="277" r:id="rId30"/>
    <p:sldId id="281" r:id="rId31"/>
    <p:sldId id="286" r:id="rId32"/>
    <p:sldId id="282" r:id="rId33"/>
    <p:sldId id="287" r:id="rId34"/>
    <p:sldId id="288" r:id="rId35"/>
    <p:sldId id="289" r:id="rId36"/>
    <p:sldId id="292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732"/>
    <a:srgbClr val="D5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2DC1-7F3B-AD4E-1D06-3748B805A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6DA86C-4B32-B924-8A9C-13898BB0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7EF53-04B7-46AD-93C5-E3282C8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3424E-CBF2-0DF1-CC14-8B36B431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E9CF-871C-A20B-03DF-A3B380F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4DD60-A8BF-9561-1735-F5D834DB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896F8-0B72-64C4-A3CF-C9484ACCF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89B2D-0087-A60C-E560-1059264D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48A0F-008E-8E8B-233A-FE078022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C40A3-97DE-EA34-EFD1-91A585C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7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CC383C-067A-AFD5-F6DD-901B42DA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77C64-811E-8119-D5D4-B886BB59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EA650-D371-51D6-53A4-2A0102EB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BEDCB-CAE4-141D-5EAE-C6D67933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49706-D42B-F233-46FD-E8A3367F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0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DE7A5-817F-D87F-163C-E7D57141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E02BB-0181-493D-868A-FF3665A8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7096-00BD-8FAA-AFF4-A8AD7C8F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C0A1C-C49E-5B28-F0A7-C6C349E8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27006-898C-0F8F-6920-F88D4734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0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3B0C-1B43-AE80-A69A-54E2960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8B5B5-0974-EAC7-26C9-10334051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BF15D-798E-CACB-3EBA-7D8F1220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D69C2-C314-731A-B544-22AE6829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C7BCF-9D36-7B5D-DB16-6D02AE10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7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E271F-0514-D20B-147E-4E82DDAC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EEB49-1D2B-4746-30C5-86CC1B14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32508-7AB8-CE81-B7D6-016C10136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AECFB-A721-0F23-278A-2BB35794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DC8E4-4DF8-A449-7454-ADDDBF9C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1CC1B-B6DA-3B55-DE79-D68CD5E8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DF643-2187-413B-6612-059DC46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B8B60-179A-B0AF-FC75-746C1348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B12DD-3620-EA25-670A-25B48F92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D144E-41F1-C9CA-38B6-E4781515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D62473-413F-77A8-5B75-FDF859A09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9CC69-D210-675B-691E-8C422AF4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6A989-9D56-3C27-9CE9-0F41E818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2D8B41-5721-F9A5-7E4D-4CAE3239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8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E21BA-632D-2EBE-90C5-458C2FF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0CCA46-91A9-02AD-D758-0FF390F4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54FEA-664B-0FB4-2BDA-677D5FAF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6FDA9-E8B9-4ECD-1C9D-32B4815E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4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3F224-F519-ABBD-F587-9A5FD20E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FB45A-AF13-1F49-A2B8-DF4E342B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920756-90BF-041F-256A-621BF713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5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6F31-7524-A37B-3B97-B7A6E4B6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54E25-5EA3-175C-D264-56EEF9D3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81513-13AE-461C-D94D-D236C046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C3B6A-09FB-864B-1D52-22F64B01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12238-922B-28B1-4C83-B9ABF59C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418DE-2BB2-ACD1-AE6B-7F33F454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7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93BF-9255-A6E0-BB97-1A4CA6FE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97D83D-AD1C-E68E-1097-32E83EC0E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796A69-27F7-3376-28D4-ED1E928F6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BDD88-61C5-008D-2C24-F6C102AE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BBB37-B036-97D6-6E74-B385F015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69BC1-A43F-88E8-5FC4-D1E59DD1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9ACEC-7ED1-2BB7-3C1D-951B1679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57185-1BB6-D316-2404-F1BE8BC8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776C9-8806-CE6C-A6D5-9E1C9FADA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B532-4E57-4E67-A3A0-C488FB8950E9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D21E6-D4ED-A627-0F59-2C0945BA1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D1AD9-B6F7-D57D-50D9-804FA3808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더 피노키오 레벨 디자인 및 플로우</a:t>
            </a:r>
          </a:p>
        </p:txBody>
      </p:sp>
    </p:spTree>
    <p:extLst>
      <p:ext uri="{BB962C8B-B14F-4D97-AF65-F5344CB8AC3E}">
        <p14:creationId xmlns:p14="http://schemas.microsoft.com/office/powerpoint/2010/main" val="343592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침실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9707561" y="5064659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0989CA-D285-9009-BB72-F8EB8EA0DB35}"/>
              </a:ext>
            </a:extLst>
          </p:cNvPr>
          <p:cNvGrpSpPr/>
          <p:nvPr/>
        </p:nvGrpSpPr>
        <p:grpSpPr>
          <a:xfrm rot="3975318">
            <a:off x="10504964" y="4973394"/>
            <a:ext cx="311993" cy="462153"/>
            <a:chOff x="9280543" y="521594"/>
            <a:chExt cx="700584" cy="1037769"/>
          </a:xfrm>
        </p:grpSpPr>
        <p:sp>
          <p:nvSpPr>
            <p:cNvPr id="39" name="원형: 비어 있음 38">
              <a:extLst>
                <a:ext uri="{FF2B5EF4-FFF2-40B4-BE49-F238E27FC236}">
                  <a16:creationId xmlns:a16="http://schemas.microsoft.com/office/drawing/2014/main" id="{BB1493D2-CC27-8331-C60D-33EB5CD9BBF4}"/>
                </a:ext>
              </a:extLst>
            </p:cNvPr>
            <p:cNvSpPr/>
            <p:nvPr/>
          </p:nvSpPr>
          <p:spPr>
            <a:xfrm>
              <a:off x="9607639" y="521594"/>
              <a:ext cx="373488" cy="334851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2C5E2F5-343F-6B77-9D5E-4666011311B4}"/>
                </a:ext>
              </a:extLst>
            </p:cNvPr>
            <p:cNvSpPr/>
            <p:nvPr/>
          </p:nvSpPr>
          <p:spPr>
            <a:xfrm rot="398036">
              <a:off x="9555746" y="780191"/>
              <a:ext cx="253287" cy="779172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C7D6C174-368D-B339-4125-5D963BC227FF}"/>
                </a:ext>
              </a:extLst>
            </p:cNvPr>
            <p:cNvSpPr/>
            <p:nvPr/>
          </p:nvSpPr>
          <p:spPr>
            <a:xfrm rot="5636272">
              <a:off x="9425362" y="127338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>
              <a:extLst>
                <a:ext uri="{FF2B5EF4-FFF2-40B4-BE49-F238E27FC236}">
                  <a16:creationId xmlns:a16="http://schemas.microsoft.com/office/drawing/2014/main" id="{14DDD97D-C8B4-01B4-1132-B4BB55B1FACD}"/>
                </a:ext>
              </a:extLst>
            </p:cNvPr>
            <p:cNvSpPr/>
            <p:nvPr/>
          </p:nvSpPr>
          <p:spPr>
            <a:xfrm rot="5636272">
              <a:off x="9444256" y="108699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9614718" y="475242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열쇠 아이템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3710A2-69F0-3E7C-3E68-70E9C6503C01}"/>
              </a:ext>
            </a:extLst>
          </p:cNvPr>
          <p:cNvSpPr/>
          <p:nvPr/>
        </p:nvSpPr>
        <p:spPr>
          <a:xfrm>
            <a:off x="1275012" y="4528932"/>
            <a:ext cx="1004550" cy="492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235D00-59B7-7AFD-830F-F57DEE11E885}"/>
              </a:ext>
            </a:extLst>
          </p:cNvPr>
          <p:cNvSpPr/>
          <p:nvPr/>
        </p:nvSpPr>
        <p:spPr>
          <a:xfrm>
            <a:off x="1275012" y="2685246"/>
            <a:ext cx="574195" cy="18026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412117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ECADB5-CE5F-5D68-A5C8-3184CAF291F0}"/>
              </a:ext>
            </a:extLst>
          </p:cNvPr>
          <p:cNvSpPr/>
          <p:nvPr/>
        </p:nvSpPr>
        <p:spPr>
          <a:xfrm>
            <a:off x="2041057" y="2685245"/>
            <a:ext cx="244962" cy="18026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734D1D-7B67-B955-DADC-532597CC8257}"/>
              </a:ext>
            </a:extLst>
          </p:cNvPr>
          <p:cNvSpPr/>
          <p:nvPr/>
        </p:nvSpPr>
        <p:spPr>
          <a:xfrm>
            <a:off x="1263181" y="2324284"/>
            <a:ext cx="1036764" cy="3544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C51F951-2133-1B6D-B3D2-92F71E7179B3}"/>
              </a:ext>
            </a:extLst>
          </p:cNvPr>
          <p:cNvSpPr/>
          <p:nvPr/>
        </p:nvSpPr>
        <p:spPr>
          <a:xfrm>
            <a:off x="5726482" y="3279897"/>
            <a:ext cx="831334" cy="2028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E372FF-D9B3-EEE1-B94F-6F857A607166}"/>
              </a:ext>
            </a:extLst>
          </p:cNvPr>
          <p:cNvSpPr/>
          <p:nvPr/>
        </p:nvSpPr>
        <p:spPr>
          <a:xfrm>
            <a:off x="6787166" y="3429000"/>
            <a:ext cx="2142200" cy="595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6E34739-AFEB-0CDC-DF3C-5D4493619DE2}"/>
              </a:ext>
            </a:extLst>
          </p:cNvPr>
          <p:cNvSpPr/>
          <p:nvPr/>
        </p:nvSpPr>
        <p:spPr>
          <a:xfrm rot="10800000">
            <a:off x="3354932" y="3429000"/>
            <a:ext cx="2142200" cy="595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6B107-CCD5-BF7A-574A-42237CDE15C7}"/>
              </a:ext>
            </a:extLst>
          </p:cNvPr>
          <p:cNvSpPr txBox="1"/>
          <p:nvPr/>
        </p:nvSpPr>
        <p:spPr>
          <a:xfrm>
            <a:off x="1499497" y="2047285"/>
            <a:ext cx="52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옷장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D50E9-E10D-983F-D189-65D8480E8FEB}"/>
              </a:ext>
            </a:extLst>
          </p:cNvPr>
          <p:cNvSpPr/>
          <p:nvPr/>
        </p:nvSpPr>
        <p:spPr>
          <a:xfrm>
            <a:off x="670143" y="3955519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64468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412117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55A0-2776-9155-FABC-54C170B479C8}"/>
              </a:ext>
            </a:extLst>
          </p:cNvPr>
          <p:cNvSpPr/>
          <p:nvPr/>
        </p:nvSpPr>
        <p:spPr>
          <a:xfrm>
            <a:off x="3000777" y="3728432"/>
            <a:ext cx="8454981" cy="227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id="{9663150A-C76D-CB9E-9C77-C342EF75D693}"/>
              </a:ext>
            </a:extLst>
          </p:cNvPr>
          <p:cNvSpPr/>
          <p:nvPr/>
        </p:nvSpPr>
        <p:spPr>
          <a:xfrm rot="18567780">
            <a:off x="3637209" y="3012889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468C5F95-8668-3CA0-3680-12B89A6E7BA4}"/>
              </a:ext>
            </a:extLst>
          </p:cNvPr>
          <p:cNvSpPr/>
          <p:nvPr/>
        </p:nvSpPr>
        <p:spPr>
          <a:xfrm>
            <a:off x="3514659" y="2347703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EA9508BA-ACD8-4351-28CC-AA43E1E32824}"/>
              </a:ext>
            </a:extLst>
          </p:cNvPr>
          <p:cNvSpPr/>
          <p:nvPr/>
        </p:nvSpPr>
        <p:spPr>
          <a:xfrm rot="18567780">
            <a:off x="5875118" y="2988160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75B0AD70-25EA-265A-C0A0-2C6DA94BD995}"/>
              </a:ext>
            </a:extLst>
          </p:cNvPr>
          <p:cNvSpPr/>
          <p:nvPr/>
        </p:nvSpPr>
        <p:spPr>
          <a:xfrm>
            <a:off x="5752568" y="2322974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2934F8D0-3EC0-52D9-40DE-3C62CAF74EB5}"/>
              </a:ext>
            </a:extLst>
          </p:cNvPr>
          <p:cNvSpPr/>
          <p:nvPr/>
        </p:nvSpPr>
        <p:spPr>
          <a:xfrm rot="18567780">
            <a:off x="8016018" y="3012889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3205EA2B-FB93-AA80-7222-E2F4A7C82EC3}"/>
              </a:ext>
            </a:extLst>
          </p:cNvPr>
          <p:cNvSpPr/>
          <p:nvPr/>
        </p:nvSpPr>
        <p:spPr>
          <a:xfrm>
            <a:off x="7893468" y="2347703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3B16878A-7C33-7080-9A00-14D715DCF29F}"/>
              </a:ext>
            </a:extLst>
          </p:cNvPr>
          <p:cNvSpPr/>
          <p:nvPr/>
        </p:nvSpPr>
        <p:spPr>
          <a:xfrm rot="18567780">
            <a:off x="10222416" y="3023733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08E7A6E9-8333-FD53-4BFE-268863987718}"/>
              </a:ext>
            </a:extLst>
          </p:cNvPr>
          <p:cNvSpPr/>
          <p:nvPr/>
        </p:nvSpPr>
        <p:spPr>
          <a:xfrm>
            <a:off x="10099866" y="2358547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8BC2-63DE-955E-ED81-B6F6D9FB7DB6}"/>
              </a:ext>
            </a:extLst>
          </p:cNvPr>
          <p:cNvSpPr txBox="1"/>
          <p:nvPr/>
        </p:nvSpPr>
        <p:spPr>
          <a:xfrm>
            <a:off x="3688524" y="4034940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9582FD-03BD-478F-E8DA-BF3B7E6DA945}"/>
              </a:ext>
            </a:extLst>
          </p:cNvPr>
          <p:cNvSpPr txBox="1"/>
          <p:nvPr/>
        </p:nvSpPr>
        <p:spPr>
          <a:xfrm>
            <a:off x="5913987" y="4063586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1C431-874B-91AF-ECF4-BB1AE8CBAF9A}"/>
              </a:ext>
            </a:extLst>
          </p:cNvPr>
          <p:cNvSpPr txBox="1"/>
          <p:nvPr/>
        </p:nvSpPr>
        <p:spPr>
          <a:xfrm>
            <a:off x="8124290" y="4057341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995EA-BBB5-F570-B6BF-997891044337}"/>
              </a:ext>
            </a:extLst>
          </p:cNvPr>
          <p:cNvSpPr txBox="1"/>
          <p:nvPr/>
        </p:nvSpPr>
        <p:spPr>
          <a:xfrm>
            <a:off x="10306198" y="4034940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133981-CD75-5551-F0D9-A9C7728FF861}"/>
              </a:ext>
            </a:extLst>
          </p:cNvPr>
          <p:cNvSpPr/>
          <p:nvPr/>
        </p:nvSpPr>
        <p:spPr>
          <a:xfrm>
            <a:off x="670143" y="3955519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65380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레벨 디자인 오브젝트</a:t>
            </a:r>
          </a:p>
        </p:txBody>
      </p:sp>
    </p:spTree>
    <p:extLst>
      <p:ext uri="{BB962C8B-B14F-4D97-AF65-F5344CB8AC3E}">
        <p14:creationId xmlns:p14="http://schemas.microsoft.com/office/powerpoint/2010/main" val="30195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68BFF3-A18F-A091-66A9-816FBAAF7E36}"/>
              </a:ext>
            </a:extLst>
          </p:cNvPr>
          <p:cNvGrpSpPr/>
          <p:nvPr/>
        </p:nvGrpSpPr>
        <p:grpSpPr>
          <a:xfrm>
            <a:off x="838200" y="1423115"/>
            <a:ext cx="10669073" cy="3412901"/>
            <a:chOff x="838200" y="1983346"/>
            <a:chExt cx="10669073" cy="34129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204175" y="4127679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340180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화장실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창고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부엌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r>
                <a:rPr lang="ko-KR" altLang="en-US" sz="1600" dirty="0"/>
                <a:t>층 계단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2829739-C0ED-8C4F-7B67-7EC18198BD33}"/>
              </a:ext>
            </a:extLst>
          </p:cNvPr>
          <p:cNvSpPr txBox="1"/>
          <p:nvPr/>
        </p:nvSpPr>
        <p:spPr>
          <a:xfrm>
            <a:off x="838200" y="5087155"/>
            <a:ext cx="1066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1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>
                <a:solidFill>
                  <a:srgbClr val="FF0000"/>
                </a:solidFill>
              </a:rPr>
              <a:t>화장실 문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창고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부엌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ko-KR" altLang="en-US" dirty="0"/>
              <a:t>이 존재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층</a:t>
            </a:r>
            <a:r>
              <a:rPr lang="ko-KR" altLang="en-US" dirty="0"/>
              <a:t> 계단으로 </a:t>
            </a:r>
            <a:r>
              <a:rPr lang="ko-KR" altLang="en-US" dirty="0">
                <a:solidFill>
                  <a:srgbClr val="FF0000"/>
                </a:solidFill>
              </a:rPr>
              <a:t>이동</a:t>
            </a:r>
            <a:r>
              <a:rPr lang="ko-KR" altLang="en-US" dirty="0"/>
              <a:t>할 수 있는 문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부엌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층</a:t>
            </a:r>
            <a:r>
              <a:rPr lang="ko-KR" altLang="en-US" dirty="0"/>
              <a:t> 계단 문 </a:t>
            </a:r>
            <a:r>
              <a:rPr lang="ko-KR" altLang="en-US" dirty="0">
                <a:solidFill>
                  <a:srgbClr val="FF0000"/>
                </a:solidFill>
              </a:rPr>
              <a:t>사이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꼬마 피노키오 </a:t>
            </a:r>
            <a:r>
              <a:rPr lang="ko-KR" altLang="en-US" dirty="0"/>
              <a:t>존재</a:t>
            </a:r>
            <a:r>
              <a:rPr lang="en-US" altLang="ko-KR" dirty="0"/>
              <a:t>.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63FF29AD-1199-FA47-2B88-D9B02C9FDB7B}"/>
              </a:ext>
            </a:extLst>
          </p:cNvPr>
          <p:cNvSpPr/>
          <p:nvPr/>
        </p:nvSpPr>
        <p:spPr>
          <a:xfrm>
            <a:off x="7810232" y="4076162"/>
            <a:ext cx="734096" cy="6761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꼬마 피노키오</a:t>
            </a:r>
          </a:p>
        </p:txBody>
      </p:sp>
    </p:spTree>
    <p:extLst>
      <p:ext uri="{BB962C8B-B14F-4D97-AF65-F5344CB8AC3E}">
        <p14:creationId xmlns:p14="http://schemas.microsoft.com/office/powerpoint/2010/main" val="161717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7DB5D5-AFE4-AA7D-8BEF-4DD5CB1B168F}"/>
              </a:ext>
            </a:extLst>
          </p:cNvPr>
          <p:cNvGrpSpPr/>
          <p:nvPr/>
        </p:nvGrpSpPr>
        <p:grpSpPr>
          <a:xfrm>
            <a:off x="838200" y="1448873"/>
            <a:ext cx="10669073" cy="3412901"/>
            <a:chOff x="838200" y="1983346"/>
            <a:chExt cx="10669073" cy="34129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7923189" y="4124796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침실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sp>
          <p:nvSpPr>
            <p:cNvPr id="3" name="오각형 2">
              <a:extLst>
                <a:ext uri="{FF2B5EF4-FFF2-40B4-BE49-F238E27FC236}">
                  <a16:creationId xmlns:a16="http://schemas.microsoft.com/office/drawing/2014/main" id="{D30B04B6-CE6A-516B-D73D-CF3ADDC3A3AC}"/>
                </a:ext>
              </a:extLst>
            </p:cNvPr>
            <p:cNvSpPr/>
            <p:nvPr/>
          </p:nvSpPr>
          <p:spPr>
            <a:xfrm>
              <a:off x="3084490" y="3955519"/>
              <a:ext cx="433585" cy="384659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07C1CB-78E2-CBA0-CF3D-E47D7F8E7F3A}"/>
              </a:ext>
            </a:extLst>
          </p:cNvPr>
          <p:cNvSpPr txBox="1"/>
          <p:nvPr/>
        </p:nvSpPr>
        <p:spPr>
          <a:xfrm>
            <a:off x="838200" y="5087155"/>
            <a:ext cx="1066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2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>
                <a:solidFill>
                  <a:srgbClr val="FF0000"/>
                </a:solidFill>
              </a:rPr>
              <a:t>공방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침실</a:t>
            </a:r>
            <a:r>
              <a:rPr lang="ko-KR" altLang="en-US" dirty="0"/>
              <a:t> 문이 존재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층</a:t>
            </a:r>
            <a:r>
              <a:rPr lang="ko-KR" altLang="en-US" dirty="0"/>
              <a:t> 계단으로 </a:t>
            </a:r>
            <a:r>
              <a:rPr lang="ko-KR" altLang="en-US" dirty="0">
                <a:solidFill>
                  <a:srgbClr val="FF0000"/>
                </a:solidFill>
              </a:rPr>
              <a:t>이동</a:t>
            </a:r>
            <a:r>
              <a:rPr lang="ko-KR" altLang="en-US" dirty="0"/>
              <a:t>할 수 있는 문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조각</a:t>
            </a:r>
            <a:r>
              <a:rPr lang="ko-KR" altLang="en-US" dirty="0"/>
              <a:t>으로 열리는 </a:t>
            </a:r>
            <a:r>
              <a:rPr lang="ko-KR" altLang="en-US" dirty="0">
                <a:solidFill>
                  <a:srgbClr val="FF0000"/>
                </a:solidFill>
              </a:rPr>
              <a:t>탈출구 문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6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화장실 </a:t>
            </a:r>
            <a:r>
              <a:rPr lang="en-US" altLang="ko-KR" dirty="0"/>
              <a:t>(</a:t>
            </a:r>
            <a:r>
              <a:rPr lang="ko-KR" altLang="en-US" dirty="0"/>
              <a:t>튜토리얼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51B0FB-F2A7-B39F-E2C3-575359B5CB46}"/>
              </a:ext>
            </a:extLst>
          </p:cNvPr>
          <p:cNvGrpSpPr/>
          <p:nvPr/>
        </p:nvGrpSpPr>
        <p:grpSpPr>
          <a:xfrm>
            <a:off x="838200" y="1355543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형: 비어 있음 20">
              <a:extLst>
                <a:ext uri="{FF2B5EF4-FFF2-40B4-BE49-F238E27FC236}">
                  <a16:creationId xmlns:a16="http://schemas.microsoft.com/office/drawing/2014/main" id="{C6FBDE28-EDB6-A1FE-8882-AAAC64CEA60B}"/>
                </a:ext>
              </a:extLst>
            </p:cNvPr>
            <p:cNvSpPr/>
            <p:nvPr/>
          </p:nvSpPr>
          <p:spPr>
            <a:xfrm>
              <a:off x="1963494" y="4039716"/>
              <a:ext cx="521589" cy="521594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4C31585-DFC1-F7FD-5349-6504C3729EA8}"/>
                </a:ext>
              </a:extLst>
            </p:cNvPr>
            <p:cNvCxnSpPr>
              <a:cxnSpLocks/>
            </p:cNvCxnSpPr>
            <p:nvPr/>
          </p:nvCxnSpPr>
          <p:spPr>
            <a:xfrm>
              <a:off x="2485083" y="4300513"/>
              <a:ext cx="33538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2FAFDB0-217C-8FCB-541E-31FC2A7BDD71}"/>
                </a:ext>
              </a:extLst>
            </p:cNvPr>
            <p:cNvCxnSpPr>
              <a:cxnSpLocks/>
            </p:cNvCxnSpPr>
            <p:nvPr/>
          </p:nvCxnSpPr>
          <p:spPr>
            <a:xfrm>
              <a:off x="5084469" y="4284456"/>
              <a:ext cx="220711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0C2493-F073-AAD0-2F1E-6E2C7237E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373" y="2575775"/>
              <a:ext cx="2157751" cy="17247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800A948-B970-5DB1-7FA1-FAE4BEE8FB89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88" y="2575775"/>
              <a:ext cx="220711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E80A9E8-2558-CEA1-2978-E06816239BBB}"/>
                </a:ext>
              </a:extLst>
            </p:cNvPr>
            <p:cNvCxnSpPr/>
            <p:nvPr/>
          </p:nvCxnSpPr>
          <p:spPr>
            <a:xfrm>
              <a:off x="10457645" y="1983345"/>
              <a:ext cx="0" cy="75341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현 32">
              <a:extLst>
                <a:ext uri="{FF2B5EF4-FFF2-40B4-BE49-F238E27FC236}">
                  <a16:creationId xmlns:a16="http://schemas.microsoft.com/office/drawing/2014/main" id="{9F748D05-F29F-8D28-3C24-F1FC41DF30F7}"/>
                </a:ext>
              </a:extLst>
            </p:cNvPr>
            <p:cNvSpPr/>
            <p:nvPr/>
          </p:nvSpPr>
          <p:spPr>
            <a:xfrm rot="17638026">
              <a:off x="10294299" y="2814385"/>
              <a:ext cx="326693" cy="29977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대각선 줄무늬 31">
              <a:extLst>
                <a:ext uri="{FF2B5EF4-FFF2-40B4-BE49-F238E27FC236}">
                  <a16:creationId xmlns:a16="http://schemas.microsoft.com/office/drawing/2014/main" id="{EA33B701-438D-C6B2-9357-ACBDA2A92233}"/>
                </a:ext>
              </a:extLst>
            </p:cNvPr>
            <p:cNvSpPr/>
            <p:nvPr/>
          </p:nvSpPr>
          <p:spPr>
            <a:xfrm rot="2526070">
              <a:off x="10193360" y="2659487"/>
              <a:ext cx="584378" cy="515155"/>
            </a:xfrm>
            <a:prstGeom prst="diagStrip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C982A57-8A24-3FF9-9E8D-D0DF6106F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707" y="1983345"/>
              <a:ext cx="945524" cy="59243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C5CBD8D-9743-A4AF-CCAE-F4AAE39996EC}"/>
                </a:ext>
              </a:extLst>
            </p:cNvPr>
            <p:cNvCxnSpPr/>
            <p:nvPr/>
          </p:nvCxnSpPr>
          <p:spPr>
            <a:xfrm>
              <a:off x="11082270" y="1983345"/>
              <a:ext cx="0" cy="16645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8A0B147-C6F6-A162-55FC-946B50F92043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670" y="1983345"/>
              <a:ext cx="0" cy="13207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3ECB10-D6EC-18F4-8217-EDDD9777A239}"/>
                </a:ext>
              </a:extLst>
            </p:cNvPr>
            <p:cNvSpPr/>
            <p:nvPr/>
          </p:nvSpPr>
          <p:spPr>
            <a:xfrm>
              <a:off x="10818439" y="3284461"/>
              <a:ext cx="684727" cy="11848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괴물 피노키오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A08025-9E72-3A6D-9C7A-A9B7BE44FAD8}"/>
                </a:ext>
              </a:extLst>
            </p:cNvPr>
            <p:cNvSpPr txBox="1"/>
            <p:nvPr/>
          </p:nvSpPr>
          <p:spPr>
            <a:xfrm>
              <a:off x="1718066" y="3739786"/>
              <a:ext cx="1155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전등 스위치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CD4EC3-500A-DAFD-5764-929263DBA4EC}"/>
                </a:ext>
              </a:extLst>
            </p:cNvPr>
            <p:cNvSpPr txBox="1"/>
            <p:nvPr/>
          </p:nvSpPr>
          <p:spPr>
            <a:xfrm>
              <a:off x="3479628" y="3174418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전선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상자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B1C86F-6D92-BC6C-6F99-BB76D56849EE}"/>
                </a:ext>
              </a:extLst>
            </p:cNvPr>
            <p:cNvSpPr txBox="1"/>
            <p:nvPr/>
          </p:nvSpPr>
          <p:spPr>
            <a:xfrm>
              <a:off x="9739855" y="2928842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전등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AC733E8-85EB-4C16-890C-AAAF60EDF263}"/>
              </a:ext>
            </a:extLst>
          </p:cNvPr>
          <p:cNvSpPr txBox="1"/>
          <p:nvPr/>
        </p:nvSpPr>
        <p:spPr>
          <a:xfrm>
            <a:off x="834093" y="4793907"/>
            <a:ext cx="1066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화장실</a:t>
            </a:r>
            <a:endParaRPr lang="en-US" altLang="ko-KR" b="1" dirty="0"/>
          </a:p>
          <a:p>
            <a:r>
              <a:rPr lang="ko-KR" altLang="en-US" dirty="0"/>
              <a:t>전등을 </a:t>
            </a:r>
            <a:r>
              <a:rPr lang="en-US" altLang="ko-KR" dirty="0"/>
              <a:t>ON / OFF </a:t>
            </a:r>
            <a:r>
              <a:rPr lang="ko-KR" altLang="en-US" dirty="0"/>
              <a:t>할 수 있는 </a:t>
            </a:r>
            <a:r>
              <a:rPr lang="ko-KR" altLang="en-US" dirty="0">
                <a:solidFill>
                  <a:srgbClr val="FF0000"/>
                </a:solidFill>
              </a:rPr>
              <a:t>전등 스위치</a:t>
            </a:r>
            <a:r>
              <a:rPr lang="ko-KR" altLang="en-US" dirty="0"/>
              <a:t>가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전선을 </a:t>
            </a:r>
            <a:r>
              <a:rPr lang="en-US" altLang="ko-KR" dirty="0"/>
              <a:t>TAB</a:t>
            </a:r>
            <a:r>
              <a:rPr lang="ko-KR" altLang="en-US" dirty="0"/>
              <a:t>키로 </a:t>
            </a:r>
            <a:r>
              <a:rPr lang="ko-KR" altLang="en-US" dirty="0">
                <a:solidFill>
                  <a:srgbClr val="FF0000"/>
                </a:solidFill>
              </a:rPr>
              <a:t>이어 붙여야 </a:t>
            </a:r>
            <a:r>
              <a:rPr lang="ko-KR" altLang="en-US" dirty="0"/>
              <a:t>전등 스위치 </a:t>
            </a:r>
            <a:r>
              <a:rPr lang="ko-KR" altLang="en-US" dirty="0">
                <a:solidFill>
                  <a:srgbClr val="FF0000"/>
                </a:solidFill>
              </a:rPr>
              <a:t>사용 가능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상자</a:t>
            </a:r>
            <a:r>
              <a:rPr lang="ko-KR" altLang="en-US" dirty="0"/>
              <a:t> 오브젝트 </a:t>
            </a:r>
            <a:r>
              <a:rPr lang="ko-KR" altLang="en-US" dirty="0">
                <a:solidFill>
                  <a:srgbClr val="FF0000"/>
                </a:solidFill>
              </a:rPr>
              <a:t>밀기</a:t>
            </a:r>
            <a:r>
              <a:rPr lang="ko-KR" altLang="en-US" dirty="0"/>
              <a:t> 상호작용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열쇠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괴물 피노키오 </a:t>
            </a:r>
            <a:r>
              <a:rPr lang="ko-KR" altLang="en-US" dirty="0"/>
              <a:t>존재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46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창고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390918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3528742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36504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63091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390918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1046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10220994" y="4410855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3645538" y="3991928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10202421" y="415500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18357F-1431-F7A1-0937-D161F62FC4CF}"/>
              </a:ext>
            </a:extLst>
          </p:cNvPr>
          <p:cNvSpPr/>
          <p:nvPr/>
        </p:nvSpPr>
        <p:spPr>
          <a:xfrm>
            <a:off x="5790759" y="4509541"/>
            <a:ext cx="955522" cy="1351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8BCB6B94-7E23-5C3B-463D-FC0900B7D9CC}"/>
              </a:ext>
            </a:extLst>
          </p:cNvPr>
          <p:cNvSpPr/>
          <p:nvPr/>
        </p:nvSpPr>
        <p:spPr>
          <a:xfrm rot="4658133">
            <a:off x="6024302" y="3947104"/>
            <a:ext cx="389716" cy="1004095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176371-B9A8-1CF0-7B37-73E4E2DDC0E2}"/>
              </a:ext>
            </a:extLst>
          </p:cNvPr>
          <p:cNvSpPr/>
          <p:nvPr/>
        </p:nvSpPr>
        <p:spPr>
          <a:xfrm>
            <a:off x="6362163" y="4305836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A2841A-41AC-AEBE-9446-A80660D2F00C}"/>
              </a:ext>
            </a:extLst>
          </p:cNvPr>
          <p:cNvSpPr/>
          <p:nvPr/>
        </p:nvSpPr>
        <p:spPr>
          <a:xfrm>
            <a:off x="6147515" y="4406871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345806-0B42-2FB3-27AC-BDF496FA002F}"/>
              </a:ext>
            </a:extLst>
          </p:cNvPr>
          <p:cNvSpPr/>
          <p:nvPr/>
        </p:nvSpPr>
        <p:spPr>
          <a:xfrm>
            <a:off x="6546530" y="4398004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3FD1D-92D2-7EF0-1418-1B42C7BB44B1}"/>
              </a:ext>
            </a:extLst>
          </p:cNvPr>
          <p:cNvSpPr txBox="1"/>
          <p:nvPr/>
        </p:nvSpPr>
        <p:spPr>
          <a:xfrm>
            <a:off x="6185553" y="3891979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치즈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D4FC05-2199-D4EC-AB20-A3C11B35266B}"/>
              </a:ext>
            </a:extLst>
          </p:cNvPr>
          <p:cNvGrpSpPr/>
          <p:nvPr/>
        </p:nvGrpSpPr>
        <p:grpSpPr>
          <a:xfrm>
            <a:off x="7626570" y="3991928"/>
            <a:ext cx="788546" cy="735419"/>
            <a:chOff x="5624453" y="4530554"/>
            <a:chExt cx="788546" cy="735419"/>
          </a:xfrm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BC687ADC-3FB2-0A86-BF28-02288B5F83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01C2D2-6A02-BA84-D14E-2A1E97E35C9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38425F-97CE-A63F-D6AA-0822BDFE7FA7}"/>
              </a:ext>
            </a:extLst>
          </p:cNvPr>
          <p:cNvGrpSpPr/>
          <p:nvPr/>
        </p:nvGrpSpPr>
        <p:grpSpPr>
          <a:xfrm>
            <a:off x="7730483" y="3385750"/>
            <a:ext cx="788546" cy="735419"/>
            <a:chOff x="5624453" y="4530554"/>
            <a:chExt cx="788546" cy="735419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7590C6C6-C02F-6792-3AF1-D802BAF7547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6D6B55-D82B-3A3D-4B00-47040F1B2B65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08AB2C-385C-6A02-03D1-A054CF0BFE79}"/>
              </a:ext>
            </a:extLst>
          </p:cNvPr>
          <p:cNvSpPr txBox="1"/>
          <p:nvPr/>
        </p:nvSpPr>
        <p:spPr>
          <a:xfrm>
            <a:off x="851016" y="5060670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창고</a:t>
            </a:r>
            <a:endParaRPr lang="en-US" altLang="ko-KR" b="1" dirty="0"/>
          </a:p>
          <a:p>
            <a:r>
              <a:rPr lang="ko-KR" altLang="en-US" dirty="0">
                <a:solidFill>
                  <a:srgbClr val="FF0000"/>
                </a:solidFill>
              </a:rPr>
              <a:t>밀 수 있는 상자 </a:t>
            </a:r>
            <a:r>
              <a:rPr lang="ko-KR" altLang="en-US" dirty="0"/>
              <a:t>오브젝트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치즈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상자로 막고 있는 </a:t>
            </a:r>
            <a:r>
              <a:rPr lang="ko-KR" altLang="en-US" dirty="0">
                <a:solidFill>
                  <a:srgbClr val="FF0000"/>
                </a:solidFill>
              </a:rPr>
              <a:t>방해물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70F0D38-A8E8-496C-8BEB-DF0C7C81DEBC}"/>
              </a:ext>
            </a:extLst>
          </p:cNvPr>
          <p:cNvGrpSpPr/>
          <p:nvPr/>
        </p:nvGrpSpPr>
        <p:grpSpPr>
          <a:xfrm>
            <a:off x="8545709" y="3995471"/>
            <a:ext cx="788546" cy="735419"/>
            <a:chOff x="5624453" y="4530554"/>
            <a:chExt cx="788546" cy="735419"/>
          </a:xfrm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64642DDB-E16A-4885-B9E1-DAD162252879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C2A6A3-288A-4A30-ACB6-EB7B22378CBE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87033BA-3D58-48F0-8351-BFD1AADF70B0}"/>
              </a:ext>
            </a:extLst>
          </p:cNvPr>
          <p:cNvGrpSpPr/>
          <p:nvPr/>
        </p:nvGrpSpPr>
        <p:grpSpPr>
          <a:xfrm>
            <a:off x="8576320" y="3415891"/>
            <a:ext cx="788546" cy="735419"/>
            <a:chOff x="5624453" y="4530554"/>
            <a:chExt cx="788546" cy="735419"/>
          </a:xfrm>
        </p:grpSpPr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190FCD1E-CD71-4513-B672-572049D36737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B4C1BE-9ED8-4987-87C9-48E622CAF01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E83E0-8BB2-1340-1D0D-36A479D35898}"/>
              </a:ext>
            </a:extLst>
          </p:cNvPr>
          <p:cNvSpPr/>
          <p:nvPr/>
        </p:nvSpPr>
        <p:spPr>
          <a:xfrm>
            <a:off x="8544538" y="2974183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7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부엌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A3B083-036C-FA04-BBF2-E86FFD627736}"/>
              </a:ext>
            </a:extLst>
          </p:cNvPr>
          <p:cNvGrpSpPr/>
          <p:nvPr/>
        </p:nvGrpSpPr>
        <p:grpSpPr>
          <a:xfrm>
            <a:off x="838200" y="1271830"/>
            <a:ext cx="10669073" cy="3634762"/>
            <a:chOff x="838200" y="1902895"/>
            <a:chExt cx="10669073" cy="36347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1B114CE-6F63-D614-3347-D2728CD628C9}"/>
                </a:ext>
              </a:extLst>
            </p:cNvPr>
            <p:cNvGrpSpPr/>
            <p:nvPr/>
          </p:nvGrpSpPr>
          <p:grpSpPr>
            <a:xfrm>
              <a:off x="7732600" y="4720177"/>
              <a:ext cx="1303126" cy="817480"/>
              <a:chOff x="5269394" y="4585686"/>
              <a:chExt cx="1303126" cy="817480"/>
            </a:xfrm>
          </p:grpSpPr>
          <p:sp>
            <p:nvSpPr>
              <p:cNvPr id="48" name="화살표: U자형 47">
                <a:extLst>
                  <a:ext uri="{FF2B5EF4-FFF2-40B4-BE49-F238E27FC236}">
                    <a16:creationId xmlns:a16="http://schemas.microsoft.com/office/drawing/2014/main" id="{74D7D234-4549-8A6B-9422-DF7101A9D4A5}"/>
                  </a:ext>
                </a:extLst>
              </p:cNvPr>
              <p:cNvSpPr/>
              <p:nvPr/>
            </p:nvSpPr>
            <p:spPr>
              <a:xfrm rot="8279853">
                <a:off x="6249494" y="4765676"/>
                <a:ext cx="323026" cy="340332"/>
              </a:xfrm>
              <a:prstGeom prst="uturnArrow">
                <a:avLst/>
              </a:prstGeom>
              <a:solidFill>
                <a:srgbClr val="D6A7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현 20">
                <a:extLst>
                  <a:ext uri="{FF2B5EF4-FFF2-40B4-BE49-F238E27FC236}">
                    <a16:creationId xmlns:a16="http://schemas.microsoft.com/office/drawing/2014/main" id="{7B5F4373-13FE-A16E-CB3C-AC7E219C4C58}"/>
                  </a:ext>
                </a:extLst>
              </p:cNvPr>
              <p:cNvSpPr/>
              <p:nvPr/>
            </p:nvSpPr>
            <p:spPr>
              <a:xfrm rot="6432427">
                <a:off x="5608348" y="4593437"/>
                <a:ext cx="817480" cy="801978"/>
              </a:xfrm>
              <a:prstGeom prst="chord">
                <a:avLst>
                  <a:gd name="adj1" fmla="val 2700000"/>
                  <a:gd name="adj2" fmla="val 1676940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현 22">
                <a:extLst>
                  <a:ext uri="{FF2B5EF4-FFF2-40B4-BE49-F238E27FC236}">
                    <a16:creationId xmlns:a16="http://schemas.microsoft.com/office/drawing/2014/main" id="{C1566ED4-2380-9B51-1865-00971C3DEAF6}"/>
                  </a:ext>
                </a:extLst>
              </p:cNvPr>
              <p:cNvSpPr/>
              <p:nvPr/>
            </p:nvSpPr>
            <p:spPr>
              <a:xfrm rot="1121729">
                <a:off x="5341840" y="4697395"/>
                <a:ext cx="537362" cy="463987"/>
              </a:xfrm>
              <a:prstGeom prst="chord">
                <a:avLst>
                  <a:gd name="adj1" fmla="val 2700000"/>
                  <a:gd name="adj2" fmla="val 1676940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0C0E97E-E383-54F4-7D71-DF344E9741DE}"/>
                  </a:ext>
                </a:extLst>
              </p:cNvPr>
              <p:cNvSpPr/>
              <p:nvPr/>
            </p:nvSpPr>
            <p:spPr>
              <a:xfrm>
                <a:off x="5269394" y="4898264"/>
                <a:ext cx="159047" cy="131161"/>
              </a:xfrm>
              <a:prstGeom prst="ellipse">
                <a:avLst/>
              </a:prstGeom>
              <a:solidFill>
                <a:srgbClr val="D533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DF36122-1E22-23F8-82BC-8FB4FADEBAC5}"/>
                  </a:ext>
                </a:extLst>
              </p:cNvPr>
              <p:cNvCxnSpPr>
                <a:cxnSpLocks/>
                <a:stCxn id="25" idx="7"/>
              </p:cNvCxnSpPr>
              <p:nvPr/>
            </p:nvCxnSpPr>
            <p:spPr>
              <a:xfrm flipV="1">
                <a:off x="5405149" y="4838465"/>
                <a:ext cx="187504" cy="7900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2A447A3-CB64-8DF4-ED5E-955F9F4B3443}"/>
                  </a:ext>
                </a:extLst>
              </p:cNvPr>
              <p:cNvCxnSpPr>
                <a:cxnSpLocks/>
                <a:stCxn id="25" idx="6"/>
                <a:endCxn id="23" idx="2"/>
              </p:cNvCxnSpPr>
              <p:nvPr/>
            </p:nvCxnSpPr>
            <p:spPr>
              <a:xfrm flipV="1">
                <a:off x="5428441" y="4938097"/>
                <a:ext cx="292082" cy="2574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DB87250-6459-FE13-2A0D-8EEB87D133F5}"/>
                  </a:ext>
                </a:extLst>
              </p:cNvPr>
              <p:cNvCxnSpPr>
                <a:cxnSpLocks/>
                <a:stCxn id="25" idx="5"/>
              </p:cNvCxnSpPr>
              <p:nvPr/>
            </p:nvCxnSpPr>
            <p:spPr>
              <a:xfrm>
                <a:off x="5405149" y="5010217"/>
                <a:ext cx="174185" cy="7900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순서도: 수행의 시작/종료 49">
              <a:extLst>
                <a:ext uri="{FF2B5EF4-FFF2-40B4-BE49-F238E27FC236}">
                  <a16:creationId xmlns:a16="http://schemas.microsoft.com/office/drawing/2014/main" id="{316914EA-67BE-220F-EADB-0D008921DF5E}"/>
                </a:ext>
              </a:extLst>
            </p:cNvPr>
            <p:cNvSpPr/>
            <p:nvPr/>
          </p:nvSpPr>
          <p:spPr>
            <a:xfrm>
              <a:off x="5398298" y="5116369"/>
              <a:ext cx="1600119" cy="171752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추출 50">
              <a:extLst>
                <a:ext uri="{FF2B5EF4-FFF2-40B4-BE49-F238E27FC236}">
                  <a16:creationId xmlns:a16="http://schemas.microsoft.com/office/drawing/2014/main" id="{B08E4796-8721-35B2-B3C3-DBDBF4EE29B9}"/>
                </a:ext>
              </a:extLst>
            </p:cNvPr>
            <p:cNvSpPr/>
            <p:nvPr/>
          </p:nvSpPr>
          <p:spPr>
            <a:xfrm>
              <a:off x="6738181" y="4890925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추출 51">
              <a:extLst>
                <a:ext uri="{FF2B5EF4-FFF2-40B4-BE49-F238E27FC236}">
                  <a16:creationId xmlns:a16="http://schemas.microsoft.com/office/drawing/2014/main" id="{4596B303-BDB2-F83F-8E7E-1889C9D2B7AC}"/>
                </a:ext>
              </a:extLst>
            </p:cNvPr>
            <p:cNvSpPr/>
            <p:nvPr/>
          </p:nvSpPr>
          <p:spPr>
            <a:xfrm>
              <a:off x="6780856" y="497940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추출 52">
              <a:extLst>
                <a:ext uri="{FF2B5EF4-FFF2-40B4-BE49-F238E27FC236}">
                  <a16:creationId xmlns:a16="http://schemas.microsoft.com/office/drawing/2014/main" id="{FDEC4B97-77AF-B23F-697F-4BAFB54C9888}"/>
                </a:ext>
              </a:extLst>
            </p:cNvPr>
            <p:cNvSpPr/>
            <p:nvPr/>
          </p:nvSpPr>
          <p:spPr>
            <a:xfrm>
              <a:off x="5569856" y="4875963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추출 53">
              <a:extLst>
                <a:ext uri="{FF2B5EF4-FFF2-40B4-BE49-F238E27FC236}">
                  <a16:creationId xmlns:a16="http://schemas.microsoft.com/office/drawing/2014/main" id="{B7A160D4-57BD-98D2-4BCF-851E5FBF2E8D}"/>
                </a:ext>
              </a:extLst>
            </p:cNvPr>
            <p:cNvSpPr/>
            <p:nvPr/>
          </p:nvSpPr>
          <p:spPr>
            <a:xfrm>
              <a:off x="5505631" y="495912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추출 55">
              <a:extLst>
                <a:ext uri="{FF2B5EF4-FFF2-40B4-BE49-F238E27FC236}">
                  <a16:creationId xmlns:a16="http://schemas.microsoft.com/office/drawing/2014/main" id="{E304E9C2-4D29-FE0A-D9AF-240163BDC489}"/>
                </a:ext>
              </a:extLst>
            </p:cNvPr>
            <p:cNvSpPr/>
            <p:nvPr/>
          </p:nvSpPr>
          <p:spPr>
            <a:xfrm>
              <a:off x="5646601" y="4999394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추출 57">
              <a:extLst>
                <a:ext uri="{FF2B5EF4-FFF2-40B4-BE49-F238E27FC236}">
                  <a16:creationId xmlns:a16="http://schemas.microsoft.com/office/drawing/2014/main" id="{DAB86418-C5FB-8601-3C9B-D8850EB13E70}"/>
                </a:ext>
              </a:extLst>
            </p:cNvPr>
            <p:cNvSpPr/>
            <p:nvPr/>
          </p:nvSpPr>
          <p:spPr>
            <a:xfrm>
              <a:off x="6660608" y="498664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현 58">
              <a:extLst>
                <a:ext uri="{FF2B5EF4-FFF2-40B4-BE49-F238E27FC236}">
                  <a16:creationId xmlns:a16="http://schemas.microsoft.com/office/drawing/2014/main" id="{8C41FEE8-45B0-3FFE-08EC-CFA87C185555}"/>
                </a:ext>
              </a:extLst>
            </p:cNvPr>
            <p:cNvSpPr/>
            <p:nvPr/>
          </p:nvSpPr>
          <p:spPr>
            <a:xfrm rot="6677436">
              <a:off x="6070101" y="5068114"/>
              <a:ext cx="347728" cy="317540"/>
            </a:xfrm>
            <a:prstGeom prst="chord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3962B3-A3E4-4F26-083D-3087CE0B3578}"/>
                </a:ext>
              </a:extLst>
            </p:cNvPr>
            <p:cNvSpPr txBox="1"/>
            <p:nvPr/>
          </p:nvSpPr>
          <p:spPr>
            <a:xfrm>
              <a:off x="8181946" y="4434633"/>
              <a:ext cx="30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45707C-70C9-F870-A95A-9CA567BEC359}"/>
                </a:ext>
              </a:extLst>
            </p:cNvPr>
            <p:cNvSpPr txBox="1"/>
            <p:nvPr/>
          </p:nvSpPr>
          <p:spPr>
            <a:xfrm>
              <a:off x="6075406" y="4661756"/>
              <a:ext cx="30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덫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D220CC-B922-4D6C-72FA-2D68D537C275}"/>
              </a:ext>
            </a:extLst>
          </p:cNvPr>
          <p:cNvSpPr txBox="1"/>
          <p:nvPr/>
        </p:nvSpPr>
        <p:spPr>
          <a:xfrm>
            <a:off x="838200" y="5087155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부엌</a:t>
            </a:r>
            <a:endParaRPr lang="en-US" altLang="ko-KR" b="1" dirty="0"/>
          </a:p>
          <a:p>
            <a:r>
              <a:rPr lang="ko-KR" altLang="en-US" dirty="0"/>
              <a:t>밟으면 </a:t>
            </a:r>
            <a:r>
              <a:rPr lang="ko-KR" altLang="en-US" dirty="0">
                <a:solidFill>
                  <a:srgbClr val="FF0000"/>
                </a:solidFill>
              </a:rPr>
              <a:t>플레이어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죽일 수 있는 덫 </a:t>
            </a:r>
            <a:r>
              <a:rPr lang="ko-KR" altLang="en-US" dirty="0"/>
              <a:t>오브젝트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행동 력 없는 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ko-KR" altLang="en-US" dirty="0"/>
              <a:t> 및 </a:t>
            </a:r>
            <a:r>
              <a:rPr lang="ko-KR" altLang="en-US" dirty="0">
                <a:solidFill>
                  <a:srgbClr val="FF0000"/>
                </a:solidFill>
              </a:rPr>
              <a:t>열쇠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289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침실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896F30-64FC-813C-66D7-70B6323A4143}"/>
              </a:ext>
            </a:extLst>
          </p:cNvPr>
          <p:cNvGrpSpPr/>
          <p:nvPr/>
        </p:nvGrpSpPr>
        <p:grpSpPr>
          <a:xfrm>
            <a:off x="883276" y="1336224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C3710A2-69F0-3E7C-3E68-70E9C6503C01}"/>
                </a:ext>
              </a:extLst>
            </p:cNvPr>
            <p:cNvSpPr/>
            <p:nvPr/>
          </p:nvSpPr>
          <p:spPr>
            <a:xfrm>
              <a:off x="1275012" y="4528932"/>
              <a:ext cx="1004550" cy="49228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235D00-59B7-7AFD-830F-F57DEE11E885}"/>
                </a:ext>
              </a:extLst>
            </p:cNvPr>
            <p:cNvSpPr/>
            <p:nvPr/>
          </p:nvSpPr>
          <p:spPr>
            <a:xfrm>
              <a:off x="1275012" y="2685246"/>
              <a:ext cx="574195" cy="1802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ECADB5-CE5F-5D68-A5C8-3184CAF291F0}"/>
                </a:ext>
              </a:extLst>
            </p:cNvPr>
            <p:cNvSpPr/>
            <p:nvPr/>
          </p:nvSpPr>
          <p:spPr>
            <a:xfrm>
              <a:off x="2041057" y="2685245"/>
              <a:ext cx="244962" cy="1802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734D1D-7B67-B955-DADC-532597CC8257}"/>
                </a:ext>
              </a:extLst>
            </p:cNvPr>
            <p:cNvSpPr/>
            <p:nvPr/>
          </p:nvSpPr>
          <p:spPr>
            <a:xfrm>
              <a:off x="1263181" y="2324284"/>
              <a:ext cx="1036764" cy="3544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51F951-2133-1B6D-B3D2-92F71E7179B3}"/>
                </a:ext>
              </a:extLst>
            </p:cNvPr>
            <p:cNvSpPr/>
            <p:nvPr/>
          </p:nvSpPr>
          <p:spPr>
            <a:xfrm>
              <a:off x="5726482" y="3279897"/>
              <a:ext cx="831334" cy="20283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괴물 피노키오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7BE372FF-D9B3-EEE1-B94F-6F857A607166}"/>
                </a:ext>
              </a:extLst>
            </p:cNvPr>
            <p:cNvSpPr/>
            <p:nvPr/>
          </p:nvSpPr>
          <p:spPr>
            <a:xfrm>
              <a:off x="6787166" y="3429000"/>
              <a:ext cx="2142200" cy="5956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6E34739-AFEB-0CDC-DF3C-5D4493619DE2}"/>
                </a:ext>
              </a:extLst>
            </p:cNvPr>
            <p:cNvSpPr/>
            <p:nvPr/>
          </p:nvSpPr>
          <p:spPr>
            <a:xfrm rot="10800000">
              <a:off x="3354932" y="3429000"/>
              <a:ext cx="2142200" cy="5956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D6B107-CCD5-BF7A-574A-42237CDE15C7}"/>
                </a:ext>
              </a:extLst>
            </p:cNvPr>
            <p:cNvSpPr txBox="1"/>
            <p:nvPr/>
          </p:nvSpPr>
          <p:spPr>
            <a:xfrm>
              <a:off x="1499497" y="2047285"/>
              <a:ext cx="521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옷장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B822F4-5707-1CF3-08E6-8330FF87D004}"/>
              </a:ext>
            </a:extLst>
          </p:cNvPr>
          <p:cNvSpPr txBox="1"/>
          <p:nvPr/>
        </p:nvSpPr>
        <p:spPr>
          <a:xfrm>
            <a:off x="838200" y="5087155"/>
            <a:ext cx="1066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침실</a:t>
            </a:r>
            <a:endParaRPr lang="en-US" altLang="ko-KR" b="1" dirty="0"/>
          </a:p>
          <a:p>
            <a:r>
              <a:rPr lang="ko-KR" altLang="en-US" dirty="0"/>
              <a:t>플레이어가 </a:t>
            </a:r>
            <a:r>
              <a:rPr lang="ko-KR" altLang="en-US" dirty="0">
                <a:solidFill>
                  <a:srgbClr val="FF0000"/>
                </a:solidFill>
              </a:rPr>
              <a:t>숨을</a:t>
            </a:r>
            <a:r>
              <a:rPr lang="ko-KR" altLang="en-US" dirty="0"/>
              <a:t> 수 있는 </a:t>
            </a:r>
            <a:r>
              <a:rPr lang="ko-KR" altLang="en-US" dirty="0">
                <a:solidFill>
                  <a:srgbClr val="FF0000"/>
                </a:solidFill>
              </a:rPr>
              <a:t>옷장</a:t>
            </a:r>
            <a:r>
              <a:rPr lang="ko-KR" altLang="en-US" dirty="0"/>
              <a:t> 오브젝트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열쇠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70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8AAA6D-D2F2-79A2-5008-D0F83281EE27}"/>
              </a:ext>
            </a:extLst>
          </p:cNvPr>
          <p:cNvGrpSpPr/>
          <p:nvPr/>
        </p:nvGrpSpPr>
        <p:grpSpPr>
          <a:xfrm>
            <a:off x="838200" y="1394180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2955A0-2776-9155-FABC-54C170B479C8}"/>
                </a:ext>
              </a:extLst>
            </p:cNvPr>
            <p:cNvSpPr/>
            <p:nvPr/>
          </p:nvSpPr>
          <p:spPr>
            <a:xfrm>
              <a:off x="3000777" y="3728432"/>
              <a:ext cx="8454981" cy="2270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눈물 방울 13">
              <a:extLst>
                <a:ext uri="{FF2B5EF4-FFF2-40B4-BE49-F238E27FC236}">
                  <a16:creationId xmlns:a16="http://schemas.microsoft.com/office/drawing/2014/main" id="{9663150A-C76D-CB9E-9C77-C342EF75D693}"/>
                </a:ext>
              </a:extLst>
            </p:cNvPr>
            <p:cNvSpPr/>
            <p:nvPr/>
          </p:nvSpPr>
          <p:spPr>
            <a:xfrm rot="18567780">
              <a:off x="3637209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>
              <a:extLst>
                <a:ext uri="{FF2B5EF4-FFF2-40B4-BE49-F238E27FC236}">
                  <a16:creationId xmlns:a16="http://schemas.microsoft.com/office/drawing/2014/main" id="{468C5F95-8668-3CA0-3680-12B89A6E7BA4}"/>
                </a:ext>
              </a:extLst>
            </p:cNvPr>
            <p:cNvSpPr/>
            <p:nvPr/>
          </p:nvSpPr>
          <p:spPr>
            <a:xfrm>
              <a:off x="3514659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EA9508BA-ACD8-4351-28CC-AA43E1E32824}"/>
                </a:ext>
              </a:extLst>
            </p:cNvPr>
            <p:cNvSpPr/>
            <p:nvPr/>
          </p:nvSpPr>
          <p:spPr>
            <a:xfrm rot="18567780">
              <a:off x="5875118" y="2988160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>
              <a:extLst>
                <a:ext uri="{FF2B5EF4-FFF2-40B4-BE49-F238E27FC236}">
                  <a16:creationId xmlns:a16="http://schemas.microsoft.com/office/drawing/2014/main" id="{75B0AD70-25EA-265A-C0A0-2C6DA94BD995}"/>
                </a:ext>
              </a:extLst>
            </p:cNvPr>
            <p:cNvSpPr/>
            <p:nvPr/>
          </p:nvSpPr>
          <p:spPr>
            <a:xfrm>
              <a:off x="5752568" y="2322974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2934F8D0-3EC0-52D9-40DE-3C62CAF74EB5}"/>
                </a:ext>
              </a:extLst>
            </p:cNvPr>
            <p:cNvSpPr/>
            <p:nvPr/>
          </p:nvSpPr>
          <p:spPr>
            <a:xfrm rot="18567780">
              <a:off x="8016018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웃는 얼굴 25">
              <a:extLst>
                <a:ext uri="{FF2B5EF4-FFF2-40B4-BE49-F238E27FC236}">
                  <a16:creationId xmlns:a16="http://schemas.microsoft.com/office/drawing/2014/main" id="{3205EA2B-FB93-AA80-7222-E2F4A7C82EC3}"/>
                </a:ext>
              </a:extLst>
            </p:cNvPr>
            <p:cNvSpPr/>
            <p:nvPr/>
          </p:nvSpPr>
          <p:spPr>
            <a:xfrm>
              <a:off x="7893468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3B16878A-7C33-7080-9A00-14D715DCF29F}"/>
                </a:ext>
              </a:extLst>
            </p:cNvPr>
            <p:cNvSpPr/>
            <p:nvPr/>
          </p:nvSpPr>
          <p:spPr>
            <a:xfrm rot="18567780">
              <a:off x="10222416" y="3023733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웃는 얼굴 27">
              <a:extLst>
                <a:ext uri="{FF2B5EF4-FFF2-40B4-BE49-F238E27FC236}">
                  <a16:creationId xmlns:a16="http://schemas.microsoft.com/office/drawing/2014/main" id="{08E7A6E9-8333-FD53-4BFE-268863987718}"/>
                </a:ext>
              </a:extLst>
            </p:cNvPr>
            <p:cNvSpPr/>
            <p:nvPr/>
          </p:nvSpPr>
          <p:spPr>
            <a:xfrm>
              <a:off x="10099866" y="2358547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BA8BC2-63DE-955E-ED81-B6F6D9FB7DB6}"/>
                </a:ext>
              </a:extLst>
            </p:cNvPr>
            <p:cNvSpPr txBox="1"/>
            <p:nvPr/>
          </p:nvSpPr>
          <p:spPr>
            <a:xfrm>
              <a:off x="3688524" y="4034940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9582FD-03BD-478F-E8DA-BF3B7E6DA945}"/>
                </a:ext>
              </a:extLst>
            </p:cNvPr>
            <p:cNvSpPr txBox="1"/>
            <p:nvPr/>
          </p:nvSpPr>
          <p:spPr>
            <a:xfrm>
              <a:off x="5913987" y="4063586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B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1C431-874B-91AF-ECF4-BB1AE8CBAF9A}"/>
                </a:ext>
              </a:extLst>
            </p:cNvPr>
            <p:cNvSpPr txBox="1"/>
            <p:nvPr/>
          </p:nvSpPr>
          <p:spPr>
            <a:xfrm>
              <a:off x="8124290" y="4057341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C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7995EA-BBB5-F570-B6BF-997891044337}"/>
                </a:ext>
              </a:extLst>
            </p:cNvPr>
            <p:cNvSpPr txBox="1"/>
            <p:nvPr/>
          </p:nvSpPr>
          <p:spPr>
            <a:xfrm>
              <a:off x="10306198" y="4034940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D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5D63251-AE0E-FDB6-F298-CCA929594526}"/>
              </a:ext>
            </a:extLst>
          </p:cNvPr>
          <p:cNvSpPr txBox="1"/>
          <p:nvPr/>
        </p:nvSpPr>
        <p:spPr>
          <a:xfrm>
            <a:off x="838200" y="5087155"/>
            <a:ext cx="1066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공방</a:t>
            </a:r>
            <a:endParaRPr lang="en-US" altLang="ko-KR" b="1" dirty="0"/>
          </a:p>
          <a:p>
            <a:r>
              <a:rPr lang="ko-KR" altLang="en-US" dirty="0">
                <a:solidFill>
                  <a:srgbClr val="FF0000"/>
                </a:solidFill>
              </a:rPr>
              <a:t>계속 사운드</a:t>
            </a:r>
            <a:r>
              <a:rPr lang="ko-KR" altLang="en-US" dirty="0"/>
              <a:t>를 내는 </a:t>
            </a:r>
            <a:r>
              <a:rPr lang="ko-KR" altLang="en-US" dirty="0">
                <a:solidFill>
                  <a:srgbClr val="FF0000"/>
                </a:solidFill>
              </a:rPr>
              <a:t>상호작용</a:t>
            </a:r>
            <a:r>
              <a:rPr lang="ko-KR" altLang="en-US" dirty="0"/>
              <a:t> 가능한 </a:t>
            </a:r>
            <a:r>
              <a:rPr lang="ko-KR" altLang="en-US" dirty="0">
                <a:solidFill>
                  <a:srgbClr val="FF0000"/>
                </a:solidFill>
              </a:rPr>
              <a:t>인형</a:t>
            </a:r>
            <a:r>
              <a:rPr lang="ko-KR" altLang="en-US" dirty="0"/>
              <a:t> 오브젝트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57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6051F-4C7E-58C8-C421-5D99F298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시간적 배경 </a:t>
            </a:r>
            <a:r>
              <a:rPr lang="en-US" altLang="ko-KR" dirty="0"/>
              <a:t>: 1883</a:t>
            </a:r>
            <a:r>
              <a:rPr lang="ko-KR" altLang="en-US" dirty="0"/>
              <a:t>년</a:t>
            </a:r>
            <a:endParaRPr lang="en-US" altLang="ko-KR" dirty="0"/>
          </a:p>
          <a:p>
            <a:r>
              <a:rPr lang="ko-KR" altLang="en-US" dirty="0"/>
              <a:t>공간적 배경 </a:t>
            </a:r>
            <a:r>
              <a:rPr lang="en-US" altLang="ko-KR" dirty="0"/>
              <a:t>: </a:t>
            </a:r>
            <a:r>
              <a:rPr lang="ko-KR" altLang="en-US" dirty="0" err="1"/>
              <a:t>제페토의</a:t>
            </a:r>
            <a:r>
              <a:rPr lang="ko-KR" altLang="en-US" dirty="0"/>
              <a:t> 공방 </a:t>
            </a:r>
            <a:r>
              <a:rPr lang="en-US" altLang="ko-KR" dirty="0"/>
              <a:t>/ </a:t>
            </a:r>
            <a:r>
              <a:rPr lang="ko-KR" altLang="en-US" dirty="0"/>
              <a:t>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316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레벨 디자인 </a:t>
            </a:r>
            <a:r>
              <a:rPr lang="en-US" altLang="ko-KR" sz="4400" dirty="0"/>
              <a:t>- </a:t>
            </a:r>
            <a:r>
              <a:rPr lang="ko-KR" altLang="en-US" sz="4400" dirty="0"/>
              <a:t>게임 플로우</a:t>
            </a:r>
          </a:p>
        </p:txBody>
      </p:sp>
    </p:spTree>
    <p:extLst>
      <p:ext uri="{BB962C8B-B14F-4D97-AF65-F5344CB8AC3E}">
        <p14:creationId xmlns:p14="http://schemas.microsoft.com/office/powerpoint/2010/main" val="4087485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68BFF3-A18F-A091-66A9-816FBAAF7E36}"/>
              </a:ext>
            </a:extLst>
          </p:cNvPr>
          <p:cNvGrpSpPr/>
          <p:nvPr/>
        </p:nvGrpSpPr>
        <p:grpSpPr>
          <a:xfrm>
            <a:off x="838200" y="1402063"/>
            <a:ext cx="10669073" cy="3433953"/>
            <a:chOff x="838200" y="1962294"/>
            <a:chExt cx="10669073" cy="34339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62294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204175" y="4127679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340180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화장실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창고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부엌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r>
                <a:rPr lang="ko-KR" altLang="en-US" sz="1600" dirty="0"/>
                <a:t>층 계단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2829739-C0ED-8C4F-7B67-7EC18198BD33}"/>
              </a:ext>
            </a:extLst>
          </p:cNvPr>
          <p:cNvSpPr txBox="1"/>
          <p:nvPr/>
        </p:nvSpPr>
        <p:spPr>
          <a:xfrm>
            <a:off x="838200" y="4871938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1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/>
              <a:t>플레이어는 복도의 왼쪽 끝에서 시작하여 </a:t>
            </a:r>
            <a:r>
              <a:rPr lang="en-US" altLang="ko-KR" dirty="0"/>
              <a:t>1</a:t>
            </a:r>
            <a:r>
              <a:rPr lang="ko-KR" altLang="en-US" dirty="0"/>
              <a:t>층 복도의 모든 문을 확인 꼬마 피노키오에게 대화 </a:t>
            </a:r>
            <a:endParaRPr lang="en-US" altLang="ko-KR" dirty="0"/>
          </a:p>
          <a:p>
            <a:r>
              <a:rPr lang="ko-KR" altLang="en-US" dirty="0"/>
              <a:t>상호작용 후 화장실 열쇠 획득 </a:t>
            </a:r>
            <a:r>
              <a:rPr lang="en-US" altLang="ko-KR" dirty="0">
                <a:solidFill>
                  <a:srgbClr val="FF0000"/>
                </a:solidFill>
              </a:rPr>
              <a:t>(※ 2</a:t>
            </a:r>
            <a:r>
              <a:rPr lang="ko-KR" altLang="en-US" dirty="0">
                <a:solidFill>
                  <a:srgbClr val="FF0000"/>
                </a:solidFill>
              </a:rPr>
              <a:t>층 계단을 제외한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층의 모든 문은 잠겨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화장실 열쇠 획득 후 플레이어는 열쇠로 화장실 문을 열고 화장실에 들어 감</a:t>
            </a:r>
            <a:r>
              <a:rPr lang="en-US" altLang="ko-KR" dirty="0"/>
              <a:t>.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2678A88D-D4C0-FFA4-03AA-38B3D3A3E9B2}"/>
              </a:ext>
            </a:extLst>
          </p:cNvPr>
          <p:cNvSpPr/>
          <p:nvPr/>
        </p:nvSpPr>
        <p:spPr>
          <a:xfrm>
            <a:off x="7829281" y="4076162"/>
            <a:ext cx="734096" cy="6761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꼬마 피노키오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72CE191-2A06-E940-31A4-64806B82F0F3}"/>
              </a:ext>
            </a:extLst>
          </p:cNvPr>
          <p:cNvSpPr/>
          <p:nvPr/>
        </p:nvSpPr>
        <p:spPr>
          <a:xfrm>
            <a:off x="4000494" y="2091374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707353-7694-9CF8-E92A-4725F44E06CE}"/>
              </a:ext>
            </a:extLst>
          </p:cNvPr>
          <p:cNvSpPr/>
          <p:nvPr/>
        </p:nvSpPr>
        <p:spPr>
          <a:xfrm>
            <a:off x="1425272" y="2595091"/>
            <a:ext cx="6910047" cy="3799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AF23F7-3414-D6E7-10A4-65449EEB12CB}"/>
              </a:ext>
            </a:extLst>
          </p:cNvPr>
          <p:cNvSpPr/>
          <p:nvPr/>
        </p:nvSpPr>
        <p:spPr>
          <a:xfrm>
            <a:off x="7935792" y="3463677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CE65C-B297-1CE1-12C0-9D53B85484D1}"/>
              </a:ext>
            </a:extLst>
          </p:cNvPr>
          <p:cNvSpPr txBox="1"/>
          <p:nvPr/>
        </p:nvSpPr>
        <p:spPr>
          <a:xfrm>
            <a:off x="4523703" y="2197782"/>
            <a:ext cx="12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A2697-7732-7B7B-30D6-23D014E5CF24}"/>
              </a:ext>
            </a:extLst>
          </p:cNvPr>
          <p:cNvSpPr txBox="1"/>
          <p:nvPr/>
        </p:nvSpPr>
        <p:spPr>
          <a:xfrm>
            <a:off x="7559892" y="3095681"/>
            <a:ext cx="12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열쇠 획득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DE24B5-4865-40F3-3B2D-F5708FA3A4F3}"/>
              </a:ext>
            </a:extLst>
          </p:cNvPr>
          <p:cNvSpPr/>
          <p:nvPr/>
        </p:nvSpPr>
        <p:spPr>
          <a:xfrm>
            <a:off x="2206845" y="3443023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90146-5E7C-7CF7-8395-A8C7C36E7E97}"/>
              </a:ext>
            </a:extLst>
          </p:cNvPr>
          <p:cNvSpPr txBox="1"/>
          <p:nvPr/>
        </p:nvSpPr>
        <p:spPr>
          <a:xfrm>
            <a:off x="1668624" y="3066658"/>
            <a:ext cx="153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화장실 입장</a:t>
            </a:r>
          </a:p>
        </p:txBody>
      </p:sp>
    </p:spTree>
    <p:extLst>
      <p:ext uri="{BB962C8B-B14F-4D97-AF65-F5344CB8AC3E}">
        <p14:creationId xmlns:p14="http://schemas.microsoft.com/office/powerpoint/2010/main" val="311583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화장실 </a:t>
            </a:r>
            <a:r>
              <a:rPr lang="en-US" altLang="ko-KR" dirty="0"/>
              <a:t>(</a:t>
            </a:r>
            <a:r>
              <a:rPr lang="ko-KR" altLang="en-US" dirty="0"/>
              <a:t>튜토리얼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51B0FB-F2A7-B39F-E2C3-575359B5CB46}"/>
              </a:ext>
            </a:extLst>
          </p:cNvPr>
          <p:cNvGrpSpPr/>
          <p:nvPr/>
        </p:nvGrpSpPr>
        <p:grpSpPr>
          <a:xfrm>
            <a:off x="838200" y="1355543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형: 비어 있음 20">
              <a:extLst>
                <a:ext uri="{FF2B5EF4-FFF2-40B4-BE49-F238E27FC236}">
                  <a16:creationId xmlns:a16="http://schemas.microsoft.com/office/drawing/2014/main" id="{C6FBDE28-EDB6-A1FE-8882-AAAC64CEA60B}"/>
                </a:ext>
              </a:extLst>
            </p:cNvPr>
            <p:cNvSpPr/>
            <p:nvPr/>
          </p:nvSpPr>
          <p:spPr>
            <a:xfrm>
              <a:off x="1963494" y="4039716"/>
              <a:ext cx="521589" cy="521594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4C31585-DFC1-F7FD-5349-6504C3729EA8}"/>
                </a:ext>
              </a:extLst>
            </p:cNvPr>
            <p:cNvCxnSpPr>
              <a:cxnSpLocks/>
            </p:cNvCxnSpPr>
            <p:nvPr/>
          </p:nvCxnSpPr>
          <p:spPr>
            <a:xfrm>
              <a:off x="2485083" y="4300513"/>
              <a:ext cx="33538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2FAFDB0-217C-8FCB-541E-31FC2A7BDD71}"/>
                </a:ext>
              </a:extLst>
            </p:cNvPr>
            <p:cNvCxnSpPr>
              <a:cxnSpLocks/>
            </p:cNvCxnSpPr>
            <p:nvPr/>
          </p:nvCxnSpPr>
          <p:spPr>
            <a:xfrm>
              <a:off x="5084469" y="4284456"/>
              <a:ext cx="220711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0C2493-F073-AAD0-2F1E-6E2C7237E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373" y="2575775"/>
              <a:ext cx="2157751" cy="17247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800A948-B970-5DB1-7FA1-FAE4BEE8FB89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88" y="2575775"/>
              <a:ext cx="220711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E80A9E8-2558-CEA1-2978-E06816239BBB}"/>
                </a:ext>
              </a:extLst>
            </p:cNvPr>
            <p:cNvCxnSpPr/>
            <p:nvPr/>
          </p:nvCxnSpPr>
          <p:spPr>
            <a:xfrm>
              <a:off x="10457645" y="1983345"/>
              <a:ext cx="0" cy="75341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현 32">
              <a:extLst>
                <a:ext uri="{FF2B5EF4-FFF2-40B4-BE49-F238E27FC236}">
                  <a16:creationId xmlns:a16="http://schemas.microsoft.com/office/drawing/2014/main" id="{9F748D05-F29F-8D28-3C24-F1FC41DF30F7}"/>
                </a:ext>
              </a:extLst>
            </p:cNvPr>
            <p:cNvSpPr/>
            <p:nvPr/>
          </p:nvSpPr>
          <p:spPr>
            <a:xfrm rot="17638026">
              <a:off x="10294299" y="2814385"/>
              <a:ext cx="326693" cy="29977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대각선 줄무늬 31">
              <a:extLst>
                <a:ext uri="{FF2B5EF4-FFF2-40B4-BE49-F238E27FC236}">
                  <a16:creationId xmlns:a16="http://schemas.microsoft.com/office/drawing/2014/main" id="{EA33B701-438D-C6B2-9357-ACBDA2A92233}"/>
                </a:ext>
              </a:extLst>
            </p:cNvPr>
            <p:cNvSpPr/>
            <p:nvPr/>
          </p:nvSpPr>
          <p:spPr>
            <a:xfrm rot="2526070">
              <a:off x="10193360" y="2659487"/>
              <a:ext cx="584378" cy="515155"/>
            </a:xfrm>
            <a:prstGeom prst="diagStrip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C982A57-8A24-3FF9-9E8D-D0DF6106F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707" y="1983345"/>
              <a:ext cx="945524" cy="59243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C5CBD8D-9743-A4AF-CCAE-F4AAE39996EC}"/>
                </a:ext>
              </a:extLst>
            </p:cNvPr>
            <p:cNvCxnSpPr/>
            <p:nvPr/>
          </p:nvCxnSpPr>
          <p:spPr>
            <a:xfrm>
              <a:off x="11082270" y="1983345"/>
              <a:ext cx="0" cy="16645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8A0B147-C6F6-A162-55FC-946B50F92043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670" y="1983345"/>
              <a:ext cx="0" cy="13207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3ECB10-D6EC-18F4-8217-EDDD9777A239}"/>
                </a:ext>
              </a:extLst>
            </p:cNvPr>
            <p:cNvSpPr/>
            <p:nvPr/>
          </p:nvSpPr>
          <p:spPr>
            <a:xfrm>
              <a:off x="10818439" y="3284461"/>
              <a:ext cx="684727" cy="11848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괴물 피노키오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A08025-9E72-3A6D-9C7A-A9B7BE44FAD8}"/>
                </a:ext>
              </a:extLst>
            </p:cNvPr>
            <p:cNvSpPr txBox="1"/>
            <p:nvPr/>
          </p:nvSpPr>
          <p:spPr>
            <a:xfrm>
              <a:off x="1718066" y="3739786"/>
              <a:ext cx="1155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전등 스위치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CD4EC3-500A-DAFD-5764-929263DBA4EC}"/>
                </a:ext>
              </a:extLst>
            </p:cNvPr>
            <p:cNvSpPr txBox="1"/>
            <p:nvPr/>
          </p:nvSpPr>
          <p:spPr>
            <a:xfrm>
              <a:off x="3479628" y="3174418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전선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상자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B1C86F-6D92-BC6C-6F99-BB76D56849EE}"/>
                </a:ext>
              </a:extLst>
            </p:cNvPr>
            <p:cNvSpPr txBox="1"/>
            <p:nvPr/>
          </p:nvSpPr>
          <p:spPr>
            <a:xfrm>
              <a:off x="9739855" y="2928842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전등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AC733E8-85EB-4C16-890C-AAAF60EDF263}"/>
              </a:ext>
            </a:extLst>
          </p:cNvPr>
          <p:cNvSpPr txBox="1"/>
          <p:nvPr/>
        </p:nvSpPr>
        <p:spPr>
          <a:xfrm>
            <a:off x="834093" y="4793907"/>
            <a:ext cx="1078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화장실</a:t>
            </a:r>
            <a:endParaRPr lang="en-US" altLang="ko-KR" b="1" dirty="0"/>
          </a:p>
          <a:p>
            <a:r>
              <a:rPr lang="ko-KR" altLang="en-US" dirty="0"/>
              <a:t>플레이어는 전등을 켜기 위해 전선을 연결을 위해 </a:t>
            </a:r>
            <a:r>
              <a:rPr lang="en-US" altLang="ko-KR" dirty="0"/>
              <a:t>TAB</a:t>
            </a:r>
            <a:r>
              <a:rPr lang="ko-KR" altLang="en-US" dirty="0"/>
              <a:t>키를 사용하여 전선을 연결하고 전등을 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중간에 있는 상자 오브젝트를 밀 수 있고 밟고 올라갈 수 있다는 것을 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스테이지 끝에 의문의 조각과 창고 열쇠 아이템을 획득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아이템 획득을 하게 되면 괴물 피노키오의 줄이 끊어 지며 플레이어를 쫓아옴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괴물 피노키오에게 잡히지 않고 화장실에서 나가게 되면 괴물 피노키오는 따라오지 않음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C2B85AD-0858-B610-CE74-277DF3247BD4}"/>
              </a:ext>
            </a:extLst>
          </p:cNvPr>
          <p:cNvSpPr/>
          <p:nvPr/>
        </p:nvSpPr>
        <p:spPr>
          <a:xfrm>
            <a:off x="1001991" y="1845235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4B301-07B7-8B41-780E-C1D294B9E069}"/>
              </a:ext>
            </a:extLst>
          </p:cNvPr>
          <p:cNvSpPr txBox="1"/>
          <p:nvPr/>
        </p:nvSpPr>
        <p:spPr>
          <a:xfrm>
            <a:off x="1513680" y="1906966"/>
            <a:ext cx="285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전선 확인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상자 밀기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3CDC1C-3A36-E51D-9C14-43278D80EDEE}"/>
              </a:ext>
            </a:extLst>
          </p:cNvPr>
          <p:cNvSpPr/>
          <p:nvPr/>
        </p:nvSpPr>
        <p:spPr>
          <a:xfrm>
            <a:off x="1148910" y="1506632"/>
            <a:ext cx="8081300" cy="3799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61417D-D805-32EE-A66D-7B76D427F2D2}"/>
              </a:ext>
            </a:extLst>
          </p:cNvPr>
          <p:cNvSpPr/>
          <p:nvPr/>
        </p:nvSpPr>
        <p:spPr>
          <a:xfrm>
            <a:off x="5765707" y="2492704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087D26C-455B-30BA-282F-26FE93569D73}"/>
              </a:ext>
            </a:extLst>
          </p:cNvPr>
          <p:cNvSpPr txBox="1"/>
          <p:nvPr/>
        </p:nvSpPr>
        <p:spPr>
          <a:xfrm>
            <a:off x="5131691" y="3100588"/>
            <a:ext cx="168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스테이지 변경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29D40EE-ABB7-5564-60DA-E17AC7BFD9FD}"/>
              </a:ext>
            </a:extLst>
          </p:cNvPr>
          <p:cNvSpPr/>
          <p:nvPr/>
        </p:nvSpPr>
        <p:spPr>
          <a:xfrm>
            <a:off x="2088258" y="2700313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3B58D3F-3E7B-C420-2FCC-44DCA346AC33}"/>
              </a:ext>
            </a:extLst>
          </p:cNvPr>
          <p:cNvSpPr txBox="1"/>
          <p:nvPr/>
        </p:nvSpPr>
        <p:spPr>
          <a:xfrm>
            <a:off x="792393" y="2836072"/>
            <a:ext cx="168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스위치 </a:t>
            </a:r>
            <a:r>
              <a:rPr lang="en-US" altLang="ko-KR" dirty="0">
                <a:solidFill>
                  <a:srgbClr val="FF0000"/>
                </a:solidFill>
              </a:rPr>
              <a:t>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46FED61-D225-2FED-5120-2519E0BF3B7A}"/>
              </a:ext>
            </a:extLst>
          </p:cNvPr>
          <p:cNvSpPr/>
          <p:nvPr/>
        </p:nvSpPr>
        <p:spPr>
          <a:xfrm>
            <a:off x="8667117" y="3783002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55093BC-1DAB-C282-6C53-AA0C877B9211}"/>
              </a:ext>
            </a:extLst>
          </p:cNvPr>
          <p:cNvSpPr txBox="1"/>
          <p:nvPr/>
        </p:nvSpPr>
        <p:spPr>
          <a:xfrm>
            <a:off x="8135274" y="4304647"/>
            <a:ext cx="146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아이템 획득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3E2ED69-270F-C886-E8D7-38F87E8D36EE}"/>
              </a:ext>
            </a:extLst>
          </p:cNvPr>
          <p:cNvSpPr/>
          <p:nvPr/>
        </p:nvSpPr>
        <p:spPr>
          <a:xfrm>
            <a:off x="10259359" y="3088892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7B5B0F2-FA53-FEB5-6B71-2E958871D02C}"/>
              </a:ext>
            </a:extLst>
          </p:cNvPr>
          <p:cNvSpPr txBox="1"/>
          <p:nvPr/>
        </p:nvSpPr>
        <p:spPr>
          <a:xfrm>
            <a:off x="7982912" y="3070521"/>
            <a:ext cx="24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괴물 피노키오 등장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플레이어 </a:t>
            </a:r>
            <a:r>
              <a:rPr lang="ko-KR" altLang="en-US" dirty="0" err="1">
                <a:solidFill>
                  <a:srgbClr val="FF0000"/>
                </a:solidFill>
              </a:rPr>
              <a:t>체이싱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7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화장실 배열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35994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3573818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81580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408167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435994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435993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55543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435993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6FBDE28-EDB6-A1FE-8882-AAAC64CEA60B}"/>
              </a:ext>
            </a:extLst>
          </p:cNvPr>
          <p:cNvSpPr/>
          <p:nvPr/>
        </p:nvSpPr>
        <p:spPr>
          <a:xfrm>
            <a:off x="1963494" y="3492364"/>
            <a:ext cx="521589" cy="521594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C31585-DFC1-F7FD-5349-6504C3729EA8}"/>
              </a:ext>
            </a:extLst>
          </p:cNvPr>
          <p:cNvCxnSpPr>
            <a:cxnSpLocks/>
          </p:cNvCxnSpPr>
          <p:nvPr/>
        </p:nvCxnSpPr>
        <p:spPr>
          <a:xfrm>
            <a:off x="2485083" y="3753161"/>
            <a:ext cx="33538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FAFDB0-217C-8FCB-541E-31FC2A7BDD71}"/>
              </a:ext>
            </a:extLst>
          </p:cNvPr>
          <p:cNvCxnSpPr>
            <a:cxnSpLocks/>
          </p:cNvCxnSpPr>
          <p:nvPr/>
        </p:nvCxnSpPr>
        <p:spPr>
          <a:xfrm>
            <a:off x="2837118" y="3737104"/>
            <a:ext cx="2207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C0C2493-F073-AAD0-2F1E-6E2C7237E686}"/>
              </a:ext>
            </a:extLst>
          </p:cNvPr>
          <p:cNvCxnSpPr>
            <a:cxnSpLocks/>
          </p:cNvCxnSpPr>
          <p:nvPr/>
        </p:nvCxnSpPr>
        <p:spPr>
          <a:xfrm flipV="1">
            <a:off x="5073721" y="2028423"/>
            <a:ext cx="2157751" cy="17247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00A948-B970-5DB1-7FA1-FAE4BEE8FB89}"/>
              </a:ext>
            </a:extLst>
          </p:cNvPr>
          <p:cNvCxnSpPr>
            <a:cxnSpLocks/>
          </p:cNvCxnSpPr>
          <p:nvPr/>
        </p:nvCxnSpPr>
        <p:spPr>
          <a:xfrm>
            <a:off x="7291588" y="2028423"/>
            <a:ext cx="2207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E80A9E8-2558-CEA1-2978-E06816239BBB}"/>
              </a:ext>
            </a:extLst>
          </p:cNvPr>
          <p:cNvCxnSpPr/>
          <p:nvPr/>
        </p:nvCxnSpPr>
        <p:spPr>
          <a:xfrm>
            <a:off x="10457645" y="1435993"/>
            <a:ext cx="0" cy="7534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현 32">
            <a:extLst>
              <a:ext uri="{FF2B5EF4-FFF2-40B4-BE49-F238E27FC236}">
                <a16:creationId xmlns:a16="http://schemas.microsoft.com/office/drawing/2014/main" id="{9F748D05-F29F-8D28-3C24-F1FC41DF30F7}"/>
              </a:ext>
            </a:extLst>
          </p:cNvPr>
          <p:cNvSpPr/>
          <p:nvPr/>
        </p:nvSpPr>
        <p:spPr>
          <a:xfrm rot="17638026">
            <a:off x="10294299" y="2267033"/>
            <a:ext cx="326693" cy="299770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대각선 줄무늬 31">
            <a:extLst>
              <a:ext uri="{FF2B5EF4-FFF2-40B4-BE49-F238E27FC236}">
                <a16:creationId xmlns:a16="http://schemas.microsoft.com/office/drawing/2014/main" id="{EA33B701-438D-C6B2-9357-ACBDA2A92233}"/>
              </a:ext>
            </a:extLst>
          </p:cNvPr>
          <p:cNvSpPr/>
          <p:nvPr/>
        </p:nvSpPr>
        <p:spPr>
          <a:xfrm rot="2526070">
            <a:off x="10193360" y="2112135"/>
            <a:ext cx="584378" cy="515155"/>
          </a:xfrm>
          <a:prstGeom prst="diagStrip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C982A57-8A24-3FF9-9E8D-D0DF6106FDF0}"/>
              </a:ext>
            </a:extLst>
          </p:cNvPr>
          <p:cNvCxnSpPr>
            <a:cxnSpLocks/>
          </p:cNvCxnSpPr>
          <p:nvPr/>
        </p:nvCxnSpPr>
        <p:spPr>
          <a:xfrm flipV="1">
            <a:off x="9498707" y="1435993"/>
            <a:ext cx="945524" cy="5924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DB11BE06-C0F9-85E8-F7E6-29FC39396DDB}"/>
              </a:ext>
            </a:extLst>
          </p:cNvPr>
          <p:cNvSpPr/>
          <p:nvPr/>
        </p:nvSpPr>
        <p:spPr>
          <a:xfrm>
            <a:off x="3549617" y="4003745"/>
            <a:ext cx="788546" cy="735419"/>
          </a:xfrm>
          <a:prstGeom prst="cub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9707561" y="4517307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0989CA-D285-9009-BB72-F8EB8EA0DB35}"/>
              </a:ext>
            </a:extLst>
          </p:cNvPr>
          <p:cNvGrpSpPr/>
          <p:nvPr/>
        </p:nvGrpSpPr>
        <p:grpSpPr>
          <a:xfrm rot="3975318">
            <a:off x="10504964" y="4426042"/>
            <a:ext cx="311993" cy="462153"/>
            <a:chOff x="9280543" y="521594"/>
            <a:chExt cx="700584" cy="1037769"/>
          </a:xfrm>
        </p:grpSpPr>
        <p:sp>
          <p:nvSpPr>
            <p:cNvPr id="39" name="원형: 비어 있음 38">
              <a:extLst>
                <a:ext uri="{FF2B5EF4-FFF2-40B4-BE49-F238E27FC236}">
                  <a16:creationId xmlns:a16="http://schemas.microsoft.com/office/drawing/2014/main" id="{BB1493D2-CC27-8331-C60D-33EB5CD9BBF4}"/>
                </a:ext>
              </a:extLst>
            </p:cNvPr>
            <p:cNvSpPr/>
            <p:nvPr/>
          </p:nvSpPr>
          <p:spPr>
            <a:xfrm>
              <a:off x="9607639" y="521594"/>
              <a:ext cx="373488" cy="334851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2C5E2F5-343F-6B77-9D5E-4666011311B4}"/>
                </a:ext>
              </a:extLst>
            </p:cNvPr>
            <p:cNvSpPr/>
            <p:nvPr/>
          </p:nvSpPr>
          <p:spPr>
            <a:xfrm rot="398036">
              <a:off x="9555746" y="780191"/>
              <a:ext cx="253287" cy="779172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C7D6C174-368D-B339-4125-5D963BC227FF}"/>
                </a:ext>
              </a:extLst>
            </p:cNvPr>
            <p:cNvSpPr/>
            <p:nvPr/>
          </p:nvSpPr>
          <p:spPr>
            <a:xfrm rot="5636272">
              <a:off x="9425362" y="127338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>
              <a:extLst>
                <a:ext uri="{FF2B5EF4-FFF2-40B4-BE49-F238E27FC236}">
                  <a16:creationId xmlns:a16="http://schemas.microsoft.com/office/drawing/2014/main" id="{14DDD97D-C8B4-01B4-1132-B4BB55B1FACD}"/>
                </a:ext>
              </a:extLst>
            </p:cNvPr>
            <p:cNvSpPr/>
            <p:nvPr/>
          </p:nvSpPr>
          <p:spPr>
            <a:xfrm rot="5636272">
              <a:off x="9444256" y="108699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5CBD8D-9743-A4AF-CCAE-F4AAE39996EC}"/>
              </a:ext>
            </a:extLst>
          </p:cNvPr>
          <p:cNvCxnSpPr/>
          <p:nvPr/>
        </p:nvCxnSpPr>
        <p:spPr>
          <a:xfrm>
            <a:off x="11082270" y="1435993"/>
            <a:ext cx="0" cy="1664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8A0B147-C6F6-A162-55FC-946B50F92043}"/>
              </a:ext>
            </a:extLst>
          </p:cNvPr>
          <p:cNvCxnSpPr>
            <a:cxnSpLocks/>
          </p:cNvCxnSpPr>
          <p:nvPr/>
        </p:nvCxnSpPr>
        <p:spPr>
          <a:xfrm>
            <a:off x="11234670" y="1435993"/>
            <a:ext cx="0" cy="1320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4D3ECB10-D6EC-18F4-8217-EDDD9777A239}"/>
              </a:ext>
            </a:extLst>
          </p:cNvPr>
          <p:cNvSpPr/>
          <p:nvPr/>
        </p:nvSpPr>
        <p:spPr>
          <a:xfrm>
            <a:off x="10818439" y="2737109"/>
            <a:ext cx="684727" cy="1184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A08025-9E72-3A6D-9C7A-A9B7BE44FAD8}"/>
              </a:ext>
            </a:extLst>
          </p:cNvPr>
          <p:cNvSpPr txBox="1"/>
          <p:nvPr/>
        </p:nvSpPr>
        <p:spPr>
          <a:xfrm>
            <a:off x="1718066" y="3192434"/>
            <a:ext cx="11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전등 스위치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CD4EC3-500A-DAFD-5764-929263DBA4EC}"/>
              </a:ext>
            </a:extLst>
          </p:cNvPr>
          <p:cNvSpPr txBox="1"/>
          <p:nvPr/>
        </p:nvSpPr>
        <p:spPr>
          <a:xfrm>
            <a:off x="5139601" y="2293699"/>
            <a:ext cx="157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전선 연결 완료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6BE5C8-37FE-E338-B3D3-AB965A527840}"/>
              </a:ext>
            </a:extLst>
          </p:cNvPr>
          <p:cNvSpPr txBox="1"/>
          <p:nvPr/>
        </p:nvSpPr>
        <p:spPr>
          <a:xfrm>
            <a:off x="3662312" y="4296267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상자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1C86F-6D92-BC6C-6F99-BB76D56849EE}"/>
              </a:ext>
            </a:extLst>
          </p:cNvPr>
          <p:cNvSpPr txBox="1"/>
          <p:nvPr/>
        </p:nvSpPr>
        <p:spPr>
          <a:xfrm>
            <a:off x="9739855" y="2381490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전등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9614718" y="4205074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열쇠 아이템</a:t>
            </a: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2877A8FA-4339-93A2-882A-6895482C5874}"/>
              </a:ext>
            </a:extLst>
          </p:cNvPr>
          <p:cNvSpPr/>
          <p:nvPr/>
        </p:nvSpPr>
        <p:spPr>
          <a:xfrm>
            <a:off x="4164368" y="4955271"/>
            <a:ext cx="2049688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264E0-C324-BA9F-DF3A-E72246C34C45}"/>
              </a:ext>
            </a:extLst>
          </p:cNvPr>
          <p:cNvSpPr txBox="1"/>
          <p:nvPr/>
        </p:nvSpPr>
        <p:spPr>
          <a:xfrm>
            <a:off x="4525950" y="626247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변경</a:t>
            </a:r>
          </a:p>
        </p:txBody>
      </p:sp>
    </p:spTree>
    <p:extLst>
      <p:ext uri="{BB962C8B-B14F-4D97-AF65-F5344CB8AC3E}">
        <p14:creationId xmlns:p14="http://schemas.microsoft.com/office/powerpoint/2010/main" val="28010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창고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390918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3528742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36504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63091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390918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1046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10220994" y="4410855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3645538" y="3991928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10202421" y="415500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18357F-1431-F7A1-0937-D161F62FC4CF}"/>
              </a:ext>
            </a:extLst>
          </p:cNvPr>
          <p:cNvSpPr/>
          <p:nvPr/>
        </p:nvSpPr>
        <p:spPr>
          <a:xfrm>
            <a:off x="5790759" y="4509541"/>
            <a:ext cx="955522" cy="1351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8BCB6B94-7E23-5C3B-463D-FC0900B7D9CC}"/>
              </a:ext>
            </a:extLst>
          </p:cNvPr>
          <p:cNvSpPr/>
          <p:nvPr/>
        </p:nvSpPr>
        <p:spPr>
          <a:xfrm rot="4658133">
            <a:off x="6024302" y="3947104"/>
            <a:ext cx="389716" cy="1004095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176371-B9A8-1CF0-7B37-73E4E2DDC0E2}"/>
              </a:ext>
            </a:extLst>
          </p:cNvPr>
          <p:cNvSpPr/>
          <p:nvPr/>
        </p:nvSpPr>
        <p:spPr>
          <a:xfrm>
            <a:off x="6362163" y="4305836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A2841A-41AC-AEBE-9446-A80660D2F00C}"/>
              </a:ext>
            </a:extLst>
          </p:cNvPr>
          <p:cNvSpPr/>
          <p:nvPr/>
        </p:nvSpPr>
        <p:spPr>
          <a:xfrm>
            <a:off x="6147515" y="4406871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345806-0B42-2FB3-27AC-BDF496FA002F}"/>
              </a:ext>
            </a:extLst>
          </p:cNvPr>
          <p:cNvSpPr/>
          <p:nvPr/>
        </p:nvSpPr>
        <p:spPr>
          <a:xfrm>
            <a:off x="6546530" y="4398004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3FD1D-92D2-7EF0-1418-1B42C7BB44B1}"/>
              </a:ext>
            </a:extLst>
          </p:cNvPr>
          <p:cNvSpPr txBox="1"/>
          <p:nvPr/>
        </p:nvSpPr>
        <p:spPr>
          <a:xfrm>
            <a:off x="6185553" y="3891979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치즈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D4FC05-2199-D4EC-AB20-A3C11B35266B}"/>
              </a:ext>
            </a:extLst>
          </p:cNvPr>
          <p:cNvGrpSpPr/>
          <p:nvPr/>
        </p:nvGrpSpPr>
        <p:grpSpPr>
          <a:xfrm>
            <a:off x="7450344" y="3976145"/>
            <a:ext cx="788546" cy="735419"/>
            <a:chOff x="5624453" y="4530554"/>
            <a:chExt cx="788546" cy="735419"/>
          </a:xfrm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BC687ADC-3FB2-0A86-BF28-02288B5F83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01C2D2-6A02-BA84-D14E-2A1E97E35C9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38425F-97CE-A63F-D6AA-0822BDFE7FA7}"/>
              </a:ext>
            </a:extLst>
          </p:cNvPr>
          <p:cNvGrpSpPr/>
          <p:nvPr/>
        </p:nvGrpSpPr>
        <p:grpSpPr>
          <a:xfrm>
            <a:off x="7554257" y="3369967"/>
            <a:ext cx="788546" cy="735419"/>
            <a:chOff x="5624453" y="4530554"/>
            <a:chExt cx="788546" cy="735419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7590C6C6-C02F-6792-3AF1-D802BAF7547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6D6B55-D82B-3A3D-4B00-47040F1B2B65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08AB2C-385C-6A02-03D1-A054CF0BFE79}"/>
              </a:ext>
            </a:extLst>
          </p:cNvPr>
          <p:cNvSpPr txBox="1"/>
          <p:nvPr/>
        </p:nvSpPr>
        <p:spPr>
          <a:xfrm>
            <a:off x="838200" y="5087155"/>
            <a:ext cx="1066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창고</a:t>
            </a:r>
            <a:endParaRPr lang="en-US" altLang="ko-KR" b="1" dirty="0"/>
          </a:p>
          <a:p>
            <a:r>
              <a:rPr lang="ko-KR" altLang="en-US" dirty="0"/>
              <a:t>화장실에서 얻은 창고 열쇠를 사용하여 창고에 입장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</a:t>
            </a:r>
            <a:r>
              <a:rPr lang="en-US" altLang="ko-KR" dirty="0"/>
              <a:t>TAB</a:t>
            </a:r>
            <a:r>
              <a:rPr lang="ko-KR" altLang="en-US" dirty="0"/>
              <a:t>키를 이용하여 상자를 붙여 상자를 밟고 장애물 넘기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rgbClr val="FF0000"/>
                </a:solidFill>
              </a:rPr>
              <a:t>치즈 아이템은 현재 사용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플레이어는 조각 아이템 획득 후 창고를 나감</a:t>
            </a:r>
            <a:r>
              <a:rPr lang="en-US" altLang="ko-KR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81186D-403C-2D15-6CDD-08ADE79A62C5}"/>
              </a:ext>
            </a:extLst>
          </p:cNvPr>
          <p:cNvSpPr/>
          <p:nvPr/>
        </p:nvSpPr>
        <p:spPr>
          <a:xfrm>
            <a:off x="3830623" y="3456608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3A423-D145-A1DA-7009-62089443C731}"/>
              </a:ext>
            </a:extLst>
          </p:cNvPr>
          <p:cNvSpPr txBox="1"/>
          <p:nvPr/>
        </p:nvSpPr>
        <p:spPr>
          <a:xfrm>
            <a:off x="3149792" y="2842674"/>
            <a:ext cx="165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상자 밀기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스테이지 변경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BB97A0F-A789-0509-5A95-416BA7996DB9}"/>
              </a:ext>
            </a:extLst>
          </p:cNvPr>
          <p:cNvSpPr/>
          <p:nvPr/>
        </p:nvSpPr>
        <p:spPr>
          <a:xfrm>
            <a:off x="7406897" y="2954442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41704-143B-62FA-528F-63F67927AA8E}"/>
              </a:ext>
            </a:extLst>
          </p:cNvPr>
          <p:cNvSpPr txBox="1"/>
          <p:nvPr/>
        </p:nvSpPr>
        <p:spPr>
          <a:xfrm>
            <a:off x="7363879" y="2590412"/>
            <a:ext cx="12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상자 넘기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2C48D1-1F9C-378A-9FEA-F296E53566F1}"/>
              </a:ext>
            </a:extLst>
          </p:cNvPr>
          <p:cNvSpPr/>
          <p:nvPr/>
        </p:nvSpPr>
        <p:spPr>
          <a:xfrm>
            <a:off x="10132985" y="3463325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5BEE4-534D-6235-5B5B-3AAF62F8B50F}"/>
              </a:ext>
            </a:extLst>
          </p:cNvPr>
          <p:cNvSpPr txBox="1"/>
          <p:nvPr/>
        </p:nvSpPr>
        <p:spPr>
          <a:xfrm>
            <a:off x="9654603" y="3067107"/>
            <a:ext cx="145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아이템 획득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DEF6EF0-A206-4046-1374-636BD62E3E34}"/>
              </a:ext>
            </a:extLst>
          </p:cNvPr>
          <p:cNvSpPr/>
          <p:nvPr/>
        </p:nvSpPr>
        <p:spPr>
          <a:xfrm>
            <a:off x="5932534" y="1885248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4CA56-6F88-1DCC-2AB7-1F1127EEF6C3}"/>
              </a:ext>
            </a:extLst>
          </p:cNvPr>
          <p:cNvSpPr txBox="1"/>
          <p:nvPr/>
        </p:nvSpPr>
        <p:spPr>
          <a:xfrm>
            <a:off x="5258602" y="1509642"/>
            <a:ext cx="165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스테이지 변경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9571DCC-E166-4ECF-B742-2BBE5268DA23}"/>
              </a:ext>
            </a:extLst>
          </p:cNvPr>
          <p:cNvGrpSpPr/>
          <p:nvPr/>
        </p:nvGrpSpPr>
        <p:grpSpPr>
          <a:xfrm>
            <a:off x="8545709" y="3995471"/>
            <a:ext cx="788546" cy="735419"/>
            <a:chOff x="5624453" y="4530554"/>
            <a:chExt cx="788546" cy="735419"/>
          </a:xfrm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1BD552F8-9C86-459A-80A5-8F21F469FDBD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CB2C11-9167-4DB1-95EA-9B0AE4C53AA6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3700F5-340A-469B-94DB-E9A10E9E9AAA}"/>
              </a:ext>
            </a:extLst>
          </p:cNvPr>
          <p:cNvGrpSpPr/>
          <p:nvPr/>
        </p:nvGrpSpPr>
        <p:grpSpPr>
          <a:xfrm>
            <a:off x="8472372" y="3406624"/>
            <a:ext cx="788546" cy="735419"/>
            <a:chOff x="5624453" y="4530554"/>
            <a:chExt cx="788546" cy="735419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23782054-89CD-4EB1-993C-D9CC9F85AEA4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DDB77D-0BE1-49CD-B742-1FD617E329A2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E83E0-8BB2-1340-1D0D-36A479D35898}"/>
              </a:ext>
            </a:extLst>
          </p:cNvPr>
          <p:cNvSpPr/>
          <p:nvPr/>
        </p:nvSpPr>
        <p:spPr>
          <a:xfrm>
            <a:off x="8287400" y="2974183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8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창고 배열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390918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3528742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36504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63091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390918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1046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10220994" y="4410855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6458421" y="4006064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10202421" y="415500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5049696-AD17-F7ED-20FA-E476F92D1D45}"/>
              </a:ext>
            </a:extLst>
          </p:cNvPr>
          <p:cNvGrpSpPr/>
          <p:nvPr/>
        </p:nvGrpSpPr>
        <p:grpSpPr>
          <a:xfrm>
            <a:off x="3449723" y="3896960"/>
            <a:ext cx="1040379" cy="752759"/>
            <a:chOff x="5717112" y="3891979"/>
            <a:chExt cx="1040379" cy="75275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418357F-1431-F7A1-0937-D161F62FC4CF}"/>
                </a:ext>
              </a:extLst>
            </p:cNvPr>
            <p:cNvSpPr/>
            <p:nvPr/>
          </p:nvSpPr>
          <p:spPr>
            <a:xfrm>
              <a:off x="5790759" y="4509541"/>
              <a:ext cx="955522" cy="135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8BCB6B94-7E23-5C3B-463D-FC0900B7D9CC}"/>
                </a:ext>
              </a:extLst>
            </p:cNvPr>
            <p:cNvSpPr/>
            <p:nvPr/>
          </p:nvSpPr>
          <p:spPr>
            <a:xfrm rot="4658133">
              <a:off x="6024302" y="3947104"/>
              <a:ext cx="389716" cy="1004095"/>
            </a:xfrm>
            <a:prstGeom prst="flowChartMerg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176371-B9A8-1CF0-7B37-73E4E2DDC0E2}"/>
                </a:ext>
              </a:extLst>
            </p:cNvPr>
            <p:cNvSpPr/>
            <p:nvPr/>
          </p:nvSpPr>
          <p:spPr>
            <a:xfrm>
              <a:off x="6362163" y="4305836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AA2841A-41AC-AEBE-9446-A80660D2F00C}"/>
                </a:ext>
              </a:extLst>
            </p:cNvPr>
            <p:cNvSpPr/>
            <p:nvPr/>
          </p:nvSpPr>
          <p:spPr>
            <a:xfrm>
              <a:off x="6147515" y="4406871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0345806-0B42-2FB3-27AC-BDF496FA002F}"/>
                </a:ext>
              </a:extLst>
            </p:cNvPr>
            <p:cNvSpPr/>
            <p:nvPr/>
          </p:nvSpPr>
          <p:spPr>
            <a:xfrm>
              <a:off x="6546530" y="4398004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23FD1D-92D2-7EF0-1418-1B42C7BB44B1}"/>
                </a:ext>
              </a:extLst>
            </p:cNvPr>
            <p:cNvSpPr txBox="1"/>
            <p:nvPr/>
          </p:nvSpPr>
          <p:spPr>
            <a:xfrm>
              <a:off x="6185553" y="3891979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치즈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D4FC05-2199-D4EC-AB20-A3C11B35266B}"/>
              </a:ext>
            </a:extLst>
          </p:cNvPr>
          <p:cNvGrpSpPr/>
          <p:nvPr/>
        </p:nvGrpSpPr>
        <p:grpSpPr>
          <a:xfrm>
            <a:off x="7626570" y="3991928"/>
            <a:ext cx="788546" cy="735419"/>
            <a:chOff x="5624453" y="4530554"/>
            <a:chExt cx="788546" cy="735419"/>
          </a:xfrm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BC687ADC-3FB2-0A86-BF28-02288B5F83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01C2D2-6A02-BA84-D14E-2A1E97E35C9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38425F-97CE-A63F-D6AA-0822BDFE7FA7}"/>
              </a:ext>
            </a:extLst>
          </p:cNvPr>
          <p:cNvGrpSpPr/>
          <p:nvPr/>
        </p:nvGrpSpPr>
        <p:grpSpPr>
          <a:xfrm>
            <a:off x="7730483" y="3385750"/>
            <a:ext cx="788546" cy="735419"/>
            <a:chOff x="5624453" y="4530554"/>
            <a:chExt cx="788546" cy="735419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7590C6C6-C02F-6792-3AF1-D802BAF7547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6D6B55-D82B-3A3D-4B00-47040F1B2B65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BFE0200F-E6FA-70AF-003B-6BB9A9A2DA3B}"/>
              </a:ext>
            </a:extLst>
          </p:cNvPr>
          <p:cNvSpPr/>
          <p:nvPr/>
        </p:nvSpPr>
        <p:spPr>
          <a:xfrm>
            <a:off x="4164368" y="4955271"/>
            <a:ext cx="2049688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1AA07A-7523-0F22-2E68-D44CE5CC54A3}"/>
              </a:ext>
            </a:extLst>
          </p:cNvPr>
          <p:cNvSpPr txBox="1"/>
          <p:nvPr/>
        </p:nvSpPr>
        <p:spPr>
          <a:xfrm>
            <a:off x="4525950" y="626247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변경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986E3A-BCD7-4B13-B614-BF57A08129F8}"/>
              </a:ext>
            </a:extLst>
          </p:cNvPr>
          <p:cNvSpPr/>
          <p:nvPr/>
        </p:nvSpPr>
        <p:spPr>
          <a:xfrm>
            <a:off x="1997476" y="1757779"/>
            <a:ext cx="836276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269DA-8443-484C-9AD8-738A8D1D82A8}"/>
              </a:ext>
            </a:extLst>
          </p:cNvPr>
          <p:cNvSpPr txBox="1"/>
          <p:nvPr/>
        </p:nvSpPr>
        <p:spPr>
          <a:xfrm>
            <a:off x="5432738" y="2226052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진행 방향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FE95D9-0F16-4E62-A54C-B26E7A1AE6BB}"/>
              </a:ext>
            </a:extLst>
          </p:cNvPr>
          <p:cNvGrpSpPr/>
          <p:nvPr/>
        </p:nvGrpSpPr>
        <p:grpSpPr>
          <a:xfrm>
            <a:off x="8545709" y="3995471"/>
            <a:ext cx="788546" cy="735419"/>
            <a:chOff x="5624453" y="4530554"/>
            <a:chExt cx="788546" cy="735419"/>
          </a:xfrm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74E59A3B-2841-4CDF-8856-73A1F35912C9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C14CD5-A1A4-4FE7-AC3D-1EEA736FAFE4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296CD3-2B1E-4E53-AC2F-FDC2AD04AD42}"/>
              </a:ext>
            </a:extLst>
          </p:cNvPr>
          <p:cNvGrpSpPr/>
          <p:nvPr/>
        </p:nvGrpSpPr>
        <p:grpSpPr>
          <a:xfrm>
            <a:off x="8472372" y="3406624"/>
            <a:ext cx="788546" cy="735419"/>
            <a:chOff x="5624453" y="4530554"/>
            <a:chExt cx="788546" cy="735419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5DEA0E16-7C3F-4F07-9852-D4F1B528FB5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E4A1B8-95A1-45FA-86FD-A78B981F3CB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E83E0-8BB2-1340-1D0D-36A479D35898}"/>
              </a:ext>
            </a:extLst>
          </p:cNvPr>
          <p:cNvSpPr/>
          <p:nvPr/>
        </p:nvSpPr>
        <p:spPr>
          <a:xfrm>
            <a:off x="8376223" y="2974183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창고 배열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390918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192325" y="349691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36504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63091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390918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1046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5626994" y="4013244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5049696-AD17-F7ED-20FA-E476F92D1D45}"/>
              </a:ext>
            </a:extLst>
          </p:cNvPr>
          <p:cNvGrpSpPr/>
          <p:nvPr/>
        </p:nvGrpSpPr>
        <p:grpSpPr>
          <a:xfrm>
            <a:off x="7857517" y="3922206"/>
            <a:ext cx="1040379" cy="752759"/>
            <a:chOff x="5717112" y="3891979"/>
            <a:chExt cx="1040379" cy="75275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418357F-1431-F7A1-0937-D161F62FC4CF}"/>
                </a:ext>
              </a:extLst>
            </p:cNvPr>
            <p:cNvSpPr/>
            <p:nvPr/>
          </p:nvSpPr>
          <p:spPr>
            <a:xfrm>
              <a:off x="5790759" y="4509541"/>
              <a:ext cx="955522" cy="135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8BCB6B94-7E23-5C3B-463D-FC0900B7D9CC}"/>
                </a:ext>
              </a:extLst>
            </p:cNvPr>
            <p:cNvSpPr/>
            <p:nvPr/>
          </p:nvSpPr>
          <p:spPr>
            <a:xfrm rot="4658133">
              <a:off x="6024302" y="3947104"/>
              <a:ext cx="389716" cy="1004095"/>
            </a:xfrm>
            <a:prstGeom prst="flowChartMerg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176371-B9A8-1CF0-7B37-73E4E2DDC0E2}"/>
                </a:ext>
              </a:extLst>
            </p:cNvPr>
            <p:cNvSpPr/>
            <p:nvPr/>
          </p:nvSpPr>
          <p:spPr>
            <a:xfrm>
              <a:off x="6362163" y="4305836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AA2841A-41AC-AEBE-9446-A80660D2F00C}"/>
                </a:ext>
              </a:extLst>
            </p:cNvPr>
            <p:cNvSpPr/>
            <p:nvPr/>
          </p:nvSpPr>
          <p:spPr>
            <a:xfrm>
              <a:off x="6147515" y="4406871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0345806-0B42-2FB3-27AC-BDF496FA002F}"/>
                </a:ext>
              </a:extLst>
            </p:cNvPr>
            <p:cNvSpPr/>
            <p:nvPr/>
          </p:nvSpPr>
          <p:spPr>
            <a:xfrm>
              <a:off x="6546530" y="4398004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23FD1D-92D2-7EF0-1418-1B42C7BB44B1}"/>
                </a:ext>
              </a:extLst>
            </p:cNvPr>
            <p:cNvSpPr txBox="1"/>
            <p:nvPr/>
          </p:nvSpPr>
          <p:spPr>
            <a:xfrm>
              <a:off x="6185553" y="3891979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치즈</a:t>
              </a:r>
            </a:p>
          </p:txBody>
        </p:sp>
      </p:grp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BFE0200F-E6FA-70AF-003B-6BB9A9A2DA3B}"/>
              </a:ext>
            </a:extLst>
          </p:cNvPr>
          <p:cNvSpPr/>
          <p:nvPr/>
        </p:nvSpPr>
        <p:spPr>
          <a:xfrm flipH="1">
            <a:off x="4185961" y="4961543"/>
            <a:ext cx="4123531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1AA07A-7523-0F22-2E68-D44CE5CC54A3}"/>
              </a:ext>
            </a:extLst>
          </p:cNvPr>
          <p:cNvSpPr txBox="1"/>
          <p:nvPr/>
        </p:nvSpPr>
        <p:spPr>
          <a:xfrm>
            <a:off x="5965064" y="6159112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변경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986E3A-BCD7-4B13-B614-BF57A08129F8}"/>
              </a:ext>
            </a:extLst>
          </p:cNvPr>
          <p:cNvSpPr/>
          <p:nvPr/>
        </p:nvSpPr>
        <p:spPr>
          <a:xfrm flipH="1">
            <a:off x="1997476" y="1757779"/>
            <a:ext cx="836276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269DA-8443-484C-9AD8-738A8D1D82A8}"/>
              </a:ext>
            </a:extLst>
          </p:cNvPr>
          <p:cNvSpPr txBox="1"/>
          <p:nvPr/>
        </p:nvSpPr>
        <p:spPr>
          <a:xfrm>
            <a:off x="5432738" y="2226052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진행 방향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034B59-22EB-483B-8AA1-6973918A37A9}"/>
              </a:ext>
            </a:extLst>
          </p:cNvPr>
          <p:cNvSpPr/>
          <p:nvPr/>
        </p:nvSpPr>
        <p:spPr>
          <a:xfrm>
            <a:off x="3956652" y="2964025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0AE7BE2-0F28-4586-AB4B-DEC5A527A94D}"/>
              </a:ext>
            </a:extLst>
          </p:cNvPr>
          <p:cNvGrpSpPr/>
          <p:nvPr/>
        </p:nvGrpSpPr>
        <p:grpSpPr>
          <a:xfrm>
            <a:off x="3038684" y="3981770"/>
            <a:ext cx="788546" cy="735419"/>
            <a:chOff x="5624453" y="4530554"/>
            <a:chExt cx="788546" cy="735419"/>
          </a:xfrm>
        </p:grpSpPr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078CC861-C15F-4908-961A-A19F5B31FA9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826D02-53AA-4362-87E3-AE2982AF37EC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FAE0B39-710E-4C1D-ABB9-56910D217BFB}"/>
              </a:ext>
            </a:extLst>
          </p:cNvPr>
          <p:cNvGrpSpPr/>
          <p:nvPr/>
        </p:nvGrpSpPr>
        <p:grpSpPr>
          <a:xfrm>
            <a:off x="3142597" y="3375592"/>
            <a:ext cx="788546" cy="735419"/>
            <a:chOff x="5624453" y="4530554"/>
            <a:chExt cx="788546" cy="735419"/>
          </a:xfrm>
        </p:grpSpPr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DC1E2665-26CA-4683-9CA6-94950FC29D20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3A5A12-1B81-49BF-A051-9F965AA1BED6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8728DF9-CC72-4364-A904-73B0CAADCC67}"/>
              </a:ext>
            </a:extLst>
          </p:cNvPr>
          <p:cNvGrpSpPr/>
          <p:nvPr/>
        </p:nvGrpSpPr>
        <p:grpSpPr>
          <a:xfrm>
            <a:off x="4146604" y="3964439"/>
            <a:ext cx="788546" cy="735419"/>
            <a:chOff x="5624453" y="4530554"/>
            <a:chExt cx="788546" cy="735419"/>
          </a:xfrm>
        </p:grpSpPr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83FDCC13-2054-48BB-82C4-851DE830D887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60A054-C308-4F2E-9FEB-6F198C66EC97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CC692E6-5DCF-4E38-8E38-0515A3D71955}"/>
              </a:ext>
            </a:extLst>
          </p:cNvPr>
          <p:cNvGrpSpPr/>
          <p:nvPr/>
        </p:nvGrpSpPr>
        <p:grpSpPr>
          <a:xfrm>
            <a:off x="4073267" y="3375592"/>
            <a:ext cx="788546" cy="735419"/>
            <a:chOff x="5624453" y="4530554"/>
            <a:chExt cx="788546" cy="735419"/>
          </a:xfrm>
        </p:grpSpPr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41A7F4DA-928A-4CFD-8339-D650433FD7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29923B4-B12C-44C5-A5A4-D3775D685808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42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부엌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02063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38320F1C-D8B5-6227-CE53-9D79331F4DC8}"/>
              </a:ext>
            </a:extLst>
          </p:cNvPr>
          <p:cNvSpPr/>
          <p:nvPr/>
        </p:nvSpPr>
        <p:spPr>
          <a:xfrm rot="10800000">
            <a:off x="2865549" y="305229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id="{14B80493-AD8E-C8C8-3E1F-302E34AE3822}"/>
              </a:ext>
            </a:extLst>
          </p:cNvPr>
          <p:cNvSpPr/>
          <p:nvPr/>
        </p:nvSpPr>
        <p:spPr>
          <a:xfrm rot="10800000">
            <a:off x="4737278" y="3052292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다른 페이지 연결선 6">
            <a:extLst>
              <a:ext uri="{FF2B5EF4-FFF2-40B4-BE49-F238E27FC236}">
                <a16:creationId xmlns:a16="http://schemas.microsoft.com/office/drawing/2014/main" id="{0765CAF2-BE9E-4510-351E-59E74326D833}"/>
              </a:ext>
            </a:extLst>
          </p:cNvPr>
          <p:cNvSpPr/>
          <p:nvPr/>
        </p:nvSpPr>
        <p:spPr>
          <a:xfrm rot="10800000">
            <a:off x="6609006" y="3052291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31C464E2-6F3B-7F71-C801-14AF134A2E4A}"/>
              </a:ext>
            </a:extLst>
          </p:cNvPr>
          <p:cNvSpPr/>
          <p:nvPr/>
        </p:nvSpPr>
        <p:spPr>
          <a:xfrm rot="10800000">
            <a:off x="8723290" y="3052292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AD36F261-ECC6-450D-2FA6-21C3D5C936F4}"/>
              </a:ext>
            </a:extLst>
          </p:cNvPr>
          <p:cNvSpPr/>
          <p:nvPr/>
        </p:nvSpPr>
        <p:spPr>
          <a:xfrm>
            <a:off x="8558011" y="4159876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F281A363-AAFA-4B41-7F85-5EB03D796F9D}"/>
              </a:ext>
            </a:extLst>
          </p:cNvPr>
          <p:cNvSpPr/>
          <p:nvPr/>
        </p:nvSpPr>
        <p:spPr>
          <a:xfrm>
            <a:off x="8552645" y="3661893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779949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화장실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9B6EF-FDF4-257A-1856-1587E555ADBA}"/>
              </a:ext>
            </a:extLst>
          </p:cNvPr>
          <p:cNvSpPr txBox="1"/>
          <p:nvPr/>
        </p:nvSpPr>
        <p:spPr>
          <a:xfrm>
            <a:off x="4867138" y="3779948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창고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F77DB-8451-EB45-46E1-6C439E3DC4CE}"/>
              </a:ext>
            </a:extLst>
          </p:cNvPr>
          <p:cNvSpPr txBox="1"/>
          <p:nvPr/>
        </p:nvSpPr>
        <p:spPr>
          <a:xfrm>
            <a:off x="6738328" y="3779947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95288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층 계단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29739-C0ED-8C4F-7B67-7EC18198BD33}"/>
              </a:ext>
            </a:extLst>
          </p:cNvPr>
          <p:cNvSpPr txBox="1"/>
          <p:nvPr/>
        </p:nvSpPr>
        <p:spPr>
          <a:xfrm>
            <a:off x="838200" y="4871938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1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/>
              <a:t>플레이어는 창고에서 나와 부엌으로 이동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부엌은 전 방들과 다르게 인형으로 점프 </a:t>
            </a:r>
            <a:r>
              <a:rPr lang="ko-KR" altLang="en-US" dirty="0" err="1"/>
              <a:t>스케어가</a:t>
            </a:r>
            <a:r>
              <a:rPr lang="ko-KR" altLang="en-US" dirty="0"/>
              <a:t> 나오며 플레이어를 놀라게 하며 부엌문은 </a:t>
            </a:r>
            <a:endParaRPr lang="en-US" altLang="ko-KR" dirty="0"/>
          </a:p>
          <a:p>
            <a:r>
              <a:rPr lang="ko-KR" altLang="en-US" dirty="0"/>
              <a:t>자동으로 열림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인형들은 플레이어를 공격하지 않으며 플레이어를 지나쳐 가며 사라짐</a:t>
            </a:r>
            <a:r>
              <a:rPr lang="en-US" altLang="ko-KR" dirty="0"/>
              <a:t>.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2678A88D-D4C0-FFA4-03AA-38B3D3A3E9B2}"/>
              </a:ext>
            </a:extLst>
          </p:cNvPr>
          <p:cNvSpPr/>
          <p:nvPr/>
        </p:nvSpPr>
        <p:spPr>
          <a:xfrm>
            <a:off x="7570095" y="4054244"/>
            <a:ext cx="734096" cy="6761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인형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5CB9B18-4729-E25D-9F10-2F7C2DA9245B}"/>
              </a:ext>
            </a:extLst>
          </p:cNvPr>
          <p:cNvSpPr/>
          <p:nvPr/>
        </p:nvSpPr>
        <p:spPr>
          <a:xfrm rot="10800000">
            <a:off x="2937457" y="4230217"/>
            <a:ext cx="4627271" cy="23748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5AB3FCF-4649-227B-37A4-CF8F8315E58A}"/>
              </a:ext>
            </a:extLst>
          </p:cNvPr>
          <p:cNvSpPr/>
          <p:nvPr/>
        </p:nvSpPr>
        <p:spPr>
          <a:xfrm rot="10800000">
            <a:off x="2942825" y="4468570"/>
            <a:ext cx="4621904" cy="21410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5420393" y="3571663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23D976-96F4-5C5D-BA20-18E0BA134E91}"/>
              </a:ext>
            </a:extLst>
          </p:cNvPr>
          <p:cNvSpPr/>
          <p:nvPr/>
        </p:nvSpPr>
        <p:spPr>
          <a:xfrm>
            <a:off x="7762596" y="3248375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F6CAF7-2CAC-4C3A-8B5A-586D158A2FDB}"/>
              </a:ext>
            </a:extLst>
          </p:cNvPr>
          <p:cNvSpPr txBox="1"/>
          <p:nvPr/>
        </p:nvSpPr>
        <p:spPr>
          <a:xfrm>
            <a:off x="7669367" y="2622054"/>
            <a:ext cx="123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인형 점프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스케어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E439AD-C5AA-9A02-745A-651E42650F9F}"/>
              </a:ext>
            </a:extLst>
          </p:cNvPr>
          <p:cNvSpPr/>
          <p:nvPr/>
        </p:nvSpPr>
        <p:spPr>
          <a:xfrm>
            <a:off x="6164645" y="2818929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91393-A5A0-F5B5-3190-5DB476A25C86}"/>
              </a:ext>
            </a:extLst>
          </p:cNvPr>
          <p:cNvSpPr txBox="1"/>
          <p:nvPr/>
        </p:nvSpPr>
        <p:spPr>
          <a:xfrm>
            <a:off x="5841387" y="2463122"/>
            <a:ext cx="165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부엌 입장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1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부엌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A3B083-036C-FA04-BBF2-E86FFD627736}"/>
              </a:ext>
            </a:extLst>
          </p:cNvPr>
          <p:cNvGrpSpPr/>
          <p:nvPr/>
        </p:nvGrpSpPr>
        <p:grpSpPr>
          <a:xfrm>
            <a:off x="838200" y="1271830"/>
            <a:ext cx="10669073" cy="3634762"/>
            <a:chOff x="838200" y="1902895"/>
            <a:chExt cx="10669073" cy="36347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1B114CE-6F63-D614-3347-D2728CD628C9}"/>
                </a:ext>
              </a:extLst>
            </p:cNvPr>
            <p:cNvGrpSpPr/>
            <p:nvPr/>
          </p:nvGrpSpPr>
          <p:grpSpPr>
            <a:xfrm>
              <a:off x="7732600" y="4720177"/>
              <a:ext cx="1303126" cy="817480"/>
              <a:chOff x="5269394" y="4585686"/>
              <a:chExt cx="1303126" cy="817480"/>
            </a:xfrm>
          </p:grpSpPr>
          <p:sp>
            <p:nvSpPr>
              <p:cNvPr id="48" name="화살표: U자형 47">
                <a:extLst>
                  <a:ext uri="{FF2B5EF4-FFF2-40B4-BE49-F238E27FC236}">
                    <a16:creationId xmlns:a16="http://schemas.microsoft.com/office/drawing/2014/main" id="{74D7D234-4549-8A6B-9422-DF7101A9D4A5}"/>
                  </a:ext>
                </a:extLst>
              </p:cNvPr>
              <p:cNvSpPr/>
              <p:nvPr/>
            </p:nvSpPr>
            <p:spPr>
              <a:xfrm rot="8279853">
                <a:off x="6249494" y="4765676"/>
                <a:ext cx="323026" cy="340332"/>
              </a:xfrm>
              <a:prstGeom prst="uturnArrow">
                <a:avLst/>
              </a:prstGeom>
              <a:solidFill>
                <a:srgbClr val="D6A7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현 20">
                <a:extLst>
                  <a:ext uri="{FF2B5EF4-FFF2-40B4-BE49-F238E27FC236}">
                    <a16:creationId xmlns:a16="http://schemas.microsoft.com/office/drawing/2014/main" id="{7B5F4373-13FE-A16E-CB3C-AC7E219C4C58}"/>
                  </a:ext>
                </a:extLst>
              </p:cNvPr>
              <p:cNvSpPr/>
              <p:nvPr/>
            </p:nvSpPr>
            <p:spPr>
              <a:xfrm rot="6432427">
                <a:off x="5608348" y="4593437"/>
                <a:ext cx="817480" cy="801978"/>
              </a:xfrm>
              <a:prstGeom prst="chord">
                <a:avLst>
                  <a:gd name="adj1" fmla="val 2700000"/>
                  <a:gd name="adj2" fmla="val 1676940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현 22">
                <a:extLst>
                  <a:ext uri="{FF2B5EF4-FFF2-40B4-BE49-F238E27FC236}">
                    <a16:creationId xmlns:a16="http://schemas.microsoft.com/office/drawing/2014/main" id="{C1566ED4-2380-9B51-1865-00971C3DEAF6}"/>
                  </a:ext>
                </a:extLst>
              </p:cNvPr>
              <p:cNvSpPr/>
              <p:nvPr/>
            </p:nvSpPr>
            <p:spPr>
              <a:xfrm rot="1121729">
                <a:off x="5341840" y="4697395"/>
                <a:ext cx="537362" cy="463987"/>
              </a:xfrm>
              <a:prstGeom prst="chord">
                <a:avLst>
                  <a:gd name="adj1" fmla="val 2700000"/>
                  <a:gd name="adj2" fmla="val 1676940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0C0E97E-E383-54F4-7D71-DF344E9741DE}"/>
                  </a:ext>
                </a:extLst>
              </p:cNvPr>
              <p:cNvSpPr/>
              <p:nvPr/>
            </p:nvSpPr>
            <p:spPr>
              <a:xfrm>
                <a:off x="5269394" y="4898264"/>
                <a:ext cx="159047" cy="131161"/>
              </a:xfrm>
              <a:prstGeom prst="ellipse">
                <a:avLst/>
              </a:prstGeom>
              <a:solidFill>
                <a:srgbClr val="D533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DF36122-1E22-23F8-82BC-8FB4FADEBAC5}"/>
                  </a:ext>
                </a:extLst>
              </p:cNvPr>
              <p:cNvCxnSpPr>
                <a:cxnSpLocks/>
                <a:stCxn id="25" idx="7"/>
              </p:cNvCxnSpPr>
              <p:nvPr/>
            </p:nvCxnSpPr>
            <p:spPr>
              <a:xfrm flipV="1">
                <a:off x="5405149" y="4838465"/>
                <a:ext cx="187504" cy="7900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2A447A3-CB64-8DF4-ED5E-955F9F4B3443}"/>
                  </a:ext>
                </a:extLst>
              </p:cNvPr>
              <p:cNvCxnSpPr>
                <a:cxnSpLocks/>
                <a:stCxn id="25" idx="6"/>
                <a:endCxn id="23" idx="2"/>
              </p:cNvCxnSpPr>
              <p:nvPr/>
            </p:nvCxnSpPr>
            <p:spPr>
              <a:xfrm flipV="1">
                <a:off x="5428441" y="4938097"/>
                <a:ext cx="292082" cy="2574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DB87250-6459-FE13-2A0D-8EEB87D133F5}"/>
                  </a:ext>
                </a:extLst>
              </p:cNvPr>
              <p:cNvCxnSpPr>
                <a:cxnSpLocks/>
                <a:stCxn id="25" idx="5"/>
              </p:cNvCxnSpPr>
              <p:nvPr/>
            </p:nvCxnSpPr>
            <p:spPr>
              <a:xfrm>
                <a:off x="5405149" y="5010217"/>
                <a:ext cx="174185" cy="7900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순서도: 수행의 시작/종료 49">
              <a:extLst>
                <a:ext uri="{FF2B5EF4-FFF2-40B4-BE49-F238E27FC236}">
                  <a16:creationId xmlns:a16="http://schemas.microsoft.com/office/drawing/2014/main" id="{316914EA-67BE-220F-EADB-0D008921DF5E}"/>
                </a:ext>
              </a:extLst>
            </p:cNvPr>
            <p:cNvSpPr/>
            <p:nvPr/>
          </p:nvSpPr>
          <p:spPr>
            <a:xfrm>
              <a:off x="5398298" y="5116369"/>
              <a:ext cx="1600119" cy="171752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추출 50">
              <a:extLst>
                <a:ext uri="{FF2B5EF4-FFF2-40B4-BE49-F238E27FC236}">
                  <a16:creationId xmlns:a16="http://schemas.microsoft.com/office/drawing/2014/main" id="{B08E4796-8721-35B2-B3C3-DBDBF4EE29B9}"/>
                </a:ext>
              </a:extLst>
            </p:cNvPr>
            <p:cNvSpPr/>
            <p:nvPr/>
          </p:nvSpPr>
          <p:spPr>
            <a:xfrm>
              <a:off x="6738181" y="4890925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추출 51">
              <a:extLst>
                <a:ext uri="{FF2B5EF4-FFF2-40B4-BE49-F238E27FC236}">
                  <a16:creationId xmlns:a16="http://schemas.microsoft.com/office/drawing/2014/main" id="{4596B303-BDB2-F83F-8E7E-1889C9D2B7AC}"/>
                </a:ext>
              </a:extLst>
            </p:cNvPr>
            <p:cNvSpPr/>
            <p:nvPr/>
          </p:nvSpPr>
          <p:spPr>
            <a:xfrm>
              <a:off x="6780856" y="497940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추출 52">
              <a:extLst>
                <a:ext uri="{FF2B5EF4-FFF2-40B4-BE49-F238E27FC236}">
                  <a16:creationId xmlns:a16="http://schemas.microsoft.com/office/drawing/2014/main" id="{FDEC4B97-77AF-B23F-697F-4BAFB54C9888}"/>
                </a:ext>
              </a:extLst>
            </p:cNvPr>
            <p:cNvSpPr/>
            <p:nvPr/>
          </p:nvSpPr>
          <p:spPr>
            <a:xfrm>
              <a:off x="5569856" y="4875963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추출 53">
              <a:extLst>
                <a:ext uri="{FF2B5EF4-FFF2-40B4-BE49-F238E27FC236}">
                  <a16:creationId xmlns:a16="http://schemas.microsoft.com/office/drawing/2014/main" id="{B7A160D4-57BD-98D2-4BCF-851E5FBF2E8D}"/>
                </a:ext>
              </a:extLst>
            </p:cNvPr>
            <p:cNvSpPr/>
            <p:nvPr/>
          </p:nvSpPr>
          <p:spPr>
            <a:xfrm>
              <a:off x="5505631" y="495912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추출 55">
              <a:extLst>
                <a:ext uri="{FF2B5EF4-FFF2-40B4-BE49-F238E27FC236}">
                  <a16:creationId xmlns:a16="http://schemas.microsoft.com/office/drawing/2014/main" id="{E304E9C2-4D29-FE0A-D9AF-240163BDC489}"/>
                </a:ext>
              </a:extLst>
            </p:cNvPr>
            <p:cNvSpPr/>
            <p:nvPr/>
          </p:nvSpPr>
          <p:spPr>
            <a:xfrm>
              <a:off x="5646601" y="4999394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추출 57">
              <a:extLst>
                <a:ext uri="{FF2B5EF4-FFF2-40B4-BE49-F238E27FC236}">
                  <a16:creationId xmlns:a16="http://schemas.microsoft.com/office/drawing/2014/main" id="{DAB86418-C5FB-8601-3C9B-D8850EB13E70}"/>
                </a:ext>
              </a:extLst>
            </p:cNvPr>
            <p:cNvSpPr/>
            <p:nvPr/>
          </p:nvSpPr>
          <p:spPr>
            <a:xfrm>
              <a:off x="6660608" y="498664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현 58">
              <a:extLst>
                <a:ext uri="{FF2B5EF4-FFF2-40B4-BE49-F238E27FC236}">
                  <a16:creationId xmlns:a16="http://schemas.microsoft.com/office/drawing/2014/main" id="{8C41FEE8-45B0-3FFE-08EC-CFA87C185555}"/>
                </a:ext>
              </a:extLst>
            </p:cNvPr>
            <p:cNvSpPr/>
            <p:nvPr/>
          </p:nvSpPr>
          <p:spPr>
            <a:xfrm rot="6677436">
              <a:off x="6070101" y="5068114"/>
              <a:ext cx="347728" cy="317540"/>
            </a:xfrm>
            <a:prstGeom prst="chord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3962B3-A3E4-4F26-083D-3087CE0B3578}"/>
                </a:ext>
              </a:extLst>
            </p:cNvPr>
            <p:cNvSpPr txBox="1"/>
            <p:nvPr/>
          </p:nvSpPr>
          <p:spPr>
            <a:xfrm>
              <a:off x="8181946" y="4434633"/>
              <a:ext cx="30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45707C-70C9-F870-A95A-9CA567BEC359}"/>
                </a:ext>
              </a:extLst>
            </p:cNvPr>
            <p:cNvSpPr txBox="1"/>
            <p:nvPr/>
          </p:nvSpPr>
          <p:spPr>
            <a:xfrm>
              <a:off x="6075406" y="4661756"/>
              <a:ext cx="30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덫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D220CC-B922-4D6C-72FA-2D68D537C275}"/>
              </a:ext>
            </a:extLst>
          </p:cNvPr>
          <p:cNvSpPr txBox="1"/>
          <p:nvPr/>
        </p:nvSpPr>
        <p:spPr>
          <a:xfrm>
            <a:off x="814589" y="4789258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부엌</a:t>
            </a:r>
            <a:endParaRPr lang="en-US" altLang="ko-KR" b="1" dirty="0"/>
          </a:p>
          <a:p>
            <a:r>
              <a:rPr lang="ko-KR" altLang="en-US" dirty="0"/>
              <a:t>플레이어는 부엌에 들어가게 되며 밟으면 죽는 덫과 쥐를 발견 한 뒤 창고에서 치즈를 가져온다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(※ TAB</a:t>
            </a:r>
            <a:r>
              <a:rPr lang="ko-KR" altLang="en-US" dirty="0">
                <a:solidFill>
                  <a:srgbClr val="FF0000"/>
                </a:solidFill>
              </a:rPr>
              <a:t>키에서 덫이 있는 칸은 고정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움직일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가져온 치즈를 덫 앞에 두면 쥐가 달려오며 덫을 밟고 죽는다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안전하게 덫을 지나가며 조각과 침실 열쇠를 얻고 부엌을 나간다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A65D84-E02B-4BC8-CF5A-EA0238AA396F}"/>
              </a:ext>
            </a:extLst>
          </p:cNvPr>
          <p:cNvGrpSpPr/>
          <p:nvPr/>
        </p:nvGrpSpPr>
        <p:grpSpPr>
          <a:xfrm>
            <a:off x="3449723" y="3896960"/>
            <a:ext cx="1040379" cy="752759"/>
            <a:chOff x="5717112" y="3891979"/>
            <a:chExt cx="1040379" cy="7527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92694B-9DD7-D2C6-7488-BB636BD01CFD}"/>
                </a:ext>
              </a:extLst>
            </p:cNvPr>
            <p:cNvSpPr/>
            <p:nvPr/>
          </p:nvSpPr>
          <p:spPr>
            <a:xfrm>
              <a:off x="5790759" y="4509541"/>
              <a:ext cx="955522" cy="135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병합 7">
              <a:extLst>
                <a:ext uri="{FF2B5EF4-FFF2-40B4-BE49-F238E27FC236}">
                  <a16:creationId xmlns:a16="http://schemas.microsoft.com/office/drawing/2014/main" id="{95DAD269-370E-73AF-34E8-9DCA774FDE5F}"/>
                </a:ext>
              </a:extLst>
            </p:cNvPr>
            <p:cNvSpPr/>
            <p:nvPr/>
          </p:nvSpPr>
          <p:spPr>
            <a:xfrm rot="4658133">
              <a:off x="6024302" y="3947104"/>
              <a:ext cx="389716" cy="1004095"/>
            </a:xfrm>
            <a:prstGeom prst="flowChartMerg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4466C4-30D8-AFAA-1DAD-33828CD44950}"/>
                </a:ext>
              </a:extLst>
            </p:cNvPr>
            <p:cNvSpPr/>
            <p:nvPr/>
          </p:nvSpPr>
          <p:spPr>
            <a:xfrm>
              <a:off x="6362163" y="4305836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63AE985-D5E0-1F45-079C-3F994FE4D65C}"/>
                </a:ext>
              </a:extLst>
            </p:cNvPr>
            <p:cNvSpPr/>
            <p:nvPr/>
          </p:nvSpPr>
          <p:spPr>
            <a:xfrm>
              <a:off x="6147515" y="4406871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406988A-48D2-C058-CAE9-3F6FFC76DFCD}"/>
                </a:ext>
              </a:extLst>
            </p:cNvPr>
            <p:cNvSpPr/>
            <p:nvPr/>
          </p:nvSpPr>
          <p:spPr>
            <a:xfrm>
              <a:off x="6546530" y="4398004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FCBF2-0ADA-8DB5-9B2E-5763E0FFAE43}"/>
                </a:ext>
              </a:extLst>
            </p:cNvPr>
            <p:cNvSpPr txBox="1"/>
            <p:nvPr/>
          </p:nvSpPr>
          <p:spPr>
            <a:xfrm>
              <a:off x="6185553" y="3891979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치즈</a:t>
              </a: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391FA823-7631-C110-9B5F-B16AF1E9676A}"/>
              </a:ext>
            </a:extLst>
          </p:cNvPr>
          <p:cNvSpPr/>
          <p:nvPr/>
        </p:nvSpPr>
        <p:spPr>
          <a:xfrm>
            <a:off x="3830623" y="3456608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773B8-815A-7929-4AB7-2A041885DE56}"/>
              </a:ext>
            </a:extLst>
          </p:cNvPr>
          <p:cNvSpPr txBox="1"/>
          <p:nvPr/>
        </p:nvSpPr>
        <p:spPr>
          <a:xfrm>
            <a:off x="3482566" y="3072796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치즈 놓기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21CC18-6261-F59A-A764-2FE5F7E40DA5}"/>
              </a:ext>
            </a:extLst>
          </p:cNvPr>
          <p:cNvSpPr/>
          <p:nvPr/>
        </p:nvSpPr>
        <p:spPr>
          <a:xfrm>
            <a:off x="6267742" y="3430812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031887-A1C0-3124-2202-2E17DCDE9062}"/>
              </a:ext>
            </a:extLst>
          </p:cNvPr>
          <p:cNvSpPr txBox="1"/>
          <p:nvPr/>
        </p:nvSpPr>
        <p:spPr>
          <a:xfrm>
            <a:off x="5919685" y="3047000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쥐 덫 밟기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2C7509-5975-3A60-E713-0F6FF71FA2F3}"/>
              </a:ext>
            </a:extLst>
          </p:cNvPr>
          <p:cNvSpPr/>
          <p:nvPr/>
        </p:nvSpPr>
        <p:spPr>
          <a:xfrm>
            <a:off x="10318907" y="3550901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36F562-8ED5-7DFE-50EC-B0DEDFD4D0B6}"/>
              </a:ext>
            </a:extLst>
          </p:cNvPr>
          <p:cNvSpPr txBox="1"/>
          <p:nvPr/>
        </p:nvSpPr>
        <p:spPr>
          <a:xfrm>
            <a:off x="9819544" y="3167089"/>
            <a:ext cx="141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아이템 획득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60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7DB5D5-AFE4-AA7D-8BEF-4DD5CB1B168F}"/>
              </a:ext>
            </a:extLst>
          </p:cNvPr>
          <p:cNvGrpSpPr/>
          <p:nvPr/>
        </p:nvGrpSpPr>
        <p:grpSpPr>
          <a:xfrm>
            <a:off x="838200" y="1448873"/>
            <a:ext cx="10669073" cy="3412901"/>
            <a:chOff x="838200" y="1983346"/>
            <a:chExt cx="10669073" cy="34129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7923189" y="4124796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침실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sp>
          <p:nvSpPr>
            <p:cNvPr id="3" name="오각형 2">
              <a:extLst>
                <a:ext uri="{FF2B5EF4-FFF2-40B4-BE49-F238E27FC236}">
                  <a16:creationId xmlns:a16="http://schemas.microsoft.com/office/drawing/2014/main" id="{D30B04B6-CE6A-516B-D73D-CF3ADDC3A3AC}"/>
                </a:ext>
              </a:extLst>
            </p:cNvPr>
            <p:cNvSpPr/>
            <p:nvPr/>
          </p:nvSpPr>
          <p:spPr>
            <a:xfrm>
              <a:off x="3084490" y="3955519"/>
              <a:ext cx="433585" cy="384659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07C1CB-78E2-CBA0-CF3D-E47D7F8E7F3A}"/>
              </a:ext>
            </a:extLst>
          </p:cNvPr>
          <p:cNvSpPr txBox="1"/>
          <p:nvPr/>
        </p:nvSpPr>
        <p:spPr>
          <a:xfrm>
            <a:off x="838199" y="4889793"/>
            <a:ext cx="1066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2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/>
              <a:t>플레이어는 침실 열쇠로 침실문을 열고 침실로 들어간다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※ 1</a:t>
            </a:r>
            <a:r>
              <a:rPr lang="ko-KR" altLang="en-US" dirty="0">
                <a:solidFill>
                  <a:srgbClr val="FF0000"/>
                </a:solidFill>
              </a:rPr>
              <a:t>층 계단을 제외한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층의 모든 문은 잠겨 있음</a:t>
            </a:r>
            <a:r>
              <a:rPr lang="en-US" altLang="ko-KR" dirty="0"/>
              <a:t>)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B8BEF3-191B-D9EA-3474-E369A512366E}"/>
              </a:ext>
            </a:extLst>
          </p:cNvPr>
          <p:cNvSpPr/>
          <p:nvPr/>
        </p:nvSpPr>
        <p:spPr>
          <a:xfrm>
            <a:off x="6760566" y="2457444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28F85-BB91-11F0-B944-F39EE0C60E4E}"/>
              </a:ext>
            </a:extLst>
          </p:cNvPr>
          <p:cNvSpPr txBox="1"/>
          <p:nvPr/>
        </p:nvSpPr>
        <p:spPr>
          <a:xfrm>
            <a:off x="6412509" y="2073632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침실 입장</a:t>
            </a:r>
          </a:p>
        </p:txBody>
      </p:sp>
    </p:spTree>
    <p:extLst>
      <p:ext uri="{BB962C8B-B14F-4D97-AF65-F5344CB8AC3E}">
        <p14:creationId xmlns:p14="http://schemas.microsoft.com/office/powerpoint/2010/main" val="2493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6051F-4C7E-58C8-C421-5D99F298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복도 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화장실</a:t>
            </a:r>
            <a:endParaRPr lang="en-US" altLang="ko-KR" dirty="0"/>
          </a:p>
          <a:p>
            <a:r>
              <a:rPr lang="ko-KR" altLang="en-US" dirty="0"/>
              <a:t>창고</a:t>
            </a:r>
            <a:endParaRPr lang="en-US" altLang="ko-KR" dirty="0"/>
          </a:p>
          <a:p>
            <a:r>
              <a:rPr lang="ko-KR" altLang="en-US" dirty="0"/>
              <a:t>부엌</a:t>
            </a:r>
            <a:endParaRPr lang="en-US" altLang="ko-KR" dirty="0"/>
          </a:p>
          <a:p>
            <a:r>
              <a:rPr lang="ko-KR" altLang="en-US" dirty="0"/>
              <a:t>침실</a:t>
            </a:r>
            <a:endParaRPr lang="en-US" altLang="ko-KR" dirty="0"/>
          </a:p>
          <a:p>
            <a:r>
              <a:rPr lang="ko-KR" altLang="en-US" dirty="0"/>
              <a:t>공방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989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침실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896F30-64FC-813C-66D7-70B6323A4143}"/>
              </a:ext>
            </a:extLst>
          </p:cNvPr>
          <p:cNvGrpSpPr/>
          <p:nvPr/>
        </p:nvGrpSpPr>
        <p:grpSpPr>
          <a:xfrm>
            <a:off x="883276" y="1336224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C3710A2-69F0-3E7C-3E68-70E9C6503C01}"/>
                </a:ext>
              </a:extLst>
            </p:cNvPr>
            <p:cNvSpPr/>
            <p:nvPr/>
          </p:nvSpPr>
          <p:spPr>
            <a:xfrm>
              <a:off x="1275012" y="4528932"/>
              <a:ext cx="1004550" cy="49228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235D00-59B7-7AFD-830F-F57DEE11E885}"/>
                </a:ext>
              </a:extLst>
            </p:cNvPr>
            <p:cNvSpPr/>
            <p:nvPr/>
          </p:nvSpPr>
          <p:spPr>
            <a:xfrm>
              <a:off x="1275012" y="2685246"/>
              <a:ext cx="574195" cy="1802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ECADB5-CE5F-5D68-A5C8-3184CAF291F0}"/>
                </a:ext>
              </a:extLst>
            </p:cNvPr>
            <p:cNvSpPr/>
            <p:nvPr/>
          </p:nvSpPr>
          <p:spPr>
            <a:xfrm>
              <a:off x="2041057" y="2685245"/>
              <a:ext cx="244962" cy="1802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734D1D-7B67-B955-DADC-532597CC8257}"/>
                </a:ext>
              </a:extLst>
            </p:cNvPr>
            <p:cNvSpPr/>
            <p:nvPr/>
          </p:nvSpPr>
          <p:spPr>
            <a:xfrm>
              <a:off x="1263181" y="2324284"/>
              <a:ext cx="1036764" cy="3544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51F951-2133-1B6D-B3D2-92F71E7179B3}"/>
                </a:ext>
              </a:extLst>
            </p:cNvPr>
            <p:cNvSpPr/>
            <p:nvPr/>
          </p:nvSpPr>
          <p:spPr>
            <a:xfrm>
              <a:off x="5726482" y="3279897"/>
              <a:ext cx="831334" cy="20283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괴물 피노키오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7BE372FF-D9B3-EEE1-B94F-6F857A607166}"/>
                </a:ext>
              </a:extLst>
            </p:cNvPr>
            <p:cNvSpPr/>
            <p:nvPr/>
          </p:nvSpPr>
          <p:spPr>
            <a:xfrm>
              <a:off x="6787166" y="3429000"/>
              <a:ext cx="2142200" cy="5956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6E34739-AFEB-0CDC-DF3C-5D4493619DE2}"/>
                </a:ext>
              </a:extLst>
            </p:cNvPr>
            <p:cNvSpPr/>
            <p:nvPr/>
          </p:nvSpPr>
          <p:spPr>
            <a:xfrm rot="10800000">
              <a:off x="3354932" y="3429000"/>
              <a:ext cx="2142200" cy="5956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D6B107-CCD5-BF7A-574A-42237CDE15C7}"/>
                </a:ext>
              </a:extLst>
            </p:cNvPr>
            <p:cNvSpPr txBox="1"/>
            <p:nvPr/>
          </p:nvSpPr>
          <p:spPr>
            <a:xfrm>
              <a:off x="1499497" y="2047285"/>
              <a:ext cx="521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옷장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B822F4-5707-1CF3-08E6-8330FF87D004}"/>
              </a:ext>
            </a:extLst>
          </p:cNvPr>
          <p:cNvSpPr txBox="1"/>
          <p:nvPr/>
        </p:nvSpPr>
        <p:spPr>
          <a:xfrm>
            <a:off x="838200" y="4841070"/>
            <a:ext cx="1066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침실</a:t>
            </a:r>
            <a:endParaRPr lang="en-US" altLang="ko-KR" b="1" dirty="0"/>
          </a:p>
          <a:p>
            <a:r>
              <a:rPr lang="ko-KR" altLang="en-US" dirty="0"/>
              <a:t>플레이어는 침실에 일정하게 돌아다니는 괴물 피노키오를 피해 옷장에 숨으면서 나아가야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괴물 피노키오에게 들켰을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플레이어 사망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피노키오를 피해 조각과 공방 열쇠 획득</a:t>
            </a:r>
            <a:endParaRPr lang="en-US" altLang="ko-KR" dirty="0"/>
          </a:p>
          <a:p>
            <a:r>
              <a:rPr lang="ko-KR" altLang="en-US" dirty="0"/>
              <a:t>조각과 공방 열쇠 아이템 획득 시</a:t>
            </a:r>
            <a:r>
              <a:rPr lang="en-US" altLang="ko-KR" dirty="0"/>
              <a:t>, </a:t>
            </a:r>
            <a:r>
              <a:rPr lang="ko-KR" altLang="en-US" dirty="0"/>
              <a:t>괴물 피노키오 사라짐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아이템 획득 후 공방으로 이동</a:t>
            </a:r>
            <a:r>
              <a:rPr lang="en-US" altLang="ko-KR" dirty="0"/>
              <a:t>.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E75A08-B213-AE48-405B-C4B1C725BA2A}"/>
              </a:ext>
            </a:extLst>
          </p:cNvPr>
          <p:cNvSpPr/>
          <p:nvPr/>
        </p:nvSpPr>
        <p:spPr>
          <a:xfrm>
            <a:off x="3186409" y="2019731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4C14AC-3C17-93E8-0215-D7F694AFAC34}"/>
              </a:ext>
            </a:extLst>
          </p:cNvPr>
          <p:cNvSpPr txBox="1"/>
          <p:nvPr/>
        </p:nvSpPr>
        <p:spPr>
          <a:xfrm>
            <a:off x="2838352" y="1635919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옷장 숨기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235C4C1-7185-AECC-BB0A-21E06A2053B8}"/>
              </a:ext>
            </a:extLst>
          </p:cNvPr>
          <p:cNvSpPr/>
          <p:nvPr/>
        </p:nvSpPr>
        <p:spPr>
          <a:xfrm>
            <a:off x="5975016" y="2118761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359F8-A836-F4AB-EC26-A8DD63CDE2A4}"/>
              </a:ext>
            </a:extLst>
          </p:cNvPr>
          <p:cNvSpPr txBox="1"/>
          <p:nvPr/>
        </p:nvSpPr>
        <p:spPr>
          <a:xfrm>
            <a:off x="5341245" y="1742732"/>
            <a:ext cx="180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괴물 좌우 이동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7C4441-4450-BEB3-D2C6-97CDC8F5149A}"/>
              </a:ext>
            </a:extLst>
          </p:cNvPr>
          <p:cNvSpPr/>
          <p:nvPr/>
        </p:nvSpPr>
        <p:spPr>
          <a:xfrm>
            <a:off x="10252143" y="3622289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69EF30-5747-09BD-DBD0-AD65EF51D0DF}"/>
              </a:ext>
            </a:extLst>
          </p:cNvPr>
          <p:cNvSpPr txBox="1"/>
          <p:nvPr/>
        </p:nvSpPr>
        <p:spPr>
          <a:xfrm>
            <a:off x="9618372" y="3246260"/>
            <a:ext cx="180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아이템 획득</a:t>
            </a:r>
          </a:p>
        </p:txBody>
      </p:sp>
    </p:spTree>
    <p:extLst>
      <p:ext uri="{BB962C8B-B14F-4D97-AF65-F5344CB8AC3E}">
        <p14:creationId xmlns:p14="http://schemas.microsoft.com/office/powerpoint/2010/main" val="2358343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침실 배열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83276" y="1416675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910624" y="3962261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51731" y="3388848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65548" y="141667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78568" y="1416674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508900" y="1336224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336664" y="1416674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9752637" y="4497988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0989CA-D285-9009-BB72-F8EB8EA0DB35}"/>
              </a:ext>
            </a:extLst>
          </p:cNvPr>
          <p:cNvGrpSpPr/>
          <p:nvPr/>
        </p:nvGrpSpPr>
        <p:grpSpPr>
          <a:xfrm rot="3975318">
            <a:off x="10550040" y="4406723"/>
            <a:ext cx="311993" cy="462153"/>
            <a:chOff x="9280543" y="521594"/>
            <a:chExt cx="700584" cy="1037769"/>
          </a:xfrm>
        </p:grpSpPr>
        <p:sp>
          <p:nvSpPr>
            <p:cNvPr id="39" name="원형: 비어 있음 38">
              <a:extLst>
                <a:ext uri="{FF2B5EF4-FFF2-40B4-BE49-F238E27FC236}">
                  <a16:creationId xmlns:a16="http://schemas.microsoft.com/office/drawing/2014/main" id="{BB1493D2-CC27-8331-C60D-33EB5CD9BBF4}"/>
                </a:ext>
              </a:extLst>
            </p:cNvPr>
            <p:cNvSpPr/>
            <p:nvPr/>
          </p:nvSpPr>
          <p:spPr>
            <a:xfrm>
              <a:off x="9607639" y="521594"/>
              <a:ext cx="373488" cy="334851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2C5E2F5-343F-6B77-9D5E-4666011311B4}"/>
                </a:ext>
              </a:extLst>
            </p:cNvPr>
            <p:cNvSpPr/>
            <p:nvPr/>
          </p:nvSpPr>
          <p:spPr>
            <a:xfrm rot="398036">
              <a:off x="9555746" y="780191"/>
              <a:ext cx="253287" cy="779172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C7D6C174-368D-B339-4125-5D963BC227FF}"/>
                </a:ext>
              </a:extLst>
            </p:cNvPr>
            <p:cNvSpPr/>
            <p:nvPr/>
          </p:nvSpPr>
          <p:spPr>
            <a:xfrm rot="5636272">
              <a:off x="9425362" y="127338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>
              <a:extLst>
                <a:ext uri="{FF2B5EF4-FFF2-40B4-BE49-F238E27FC236}">
                  <a16:creationId xmlns:a16="http://schemas.microsoft.com/office/drawing/2014/main" id="{14DDD97D-C8B4-01B4-1132-B4BB55B1FACD}"/>
                </a:ext>
              </a:extLst>
            </p:cNvPr>
            <p:cNvSpPr/>
            <p:nvPr/>
          </p:nvSpPr>
          <p:spPr>
            <a:xfrm rot="5636272">
              <a:off x="9444256" y="108699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9659794" y="4185755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열쇠 아이템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3827203" y="2345794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C51F951-2133-1B6D-B3D2-92F71E7179B3}"/>
              </a:ext>
            </a:extLst>
          </p:cNvPr>
          <p:cNvSpPr/>
          <p:nvPr/>
        </p:nvSpPr>
        <p:spPr>
          <a:xfrm>
            <a:off x="5771558" y="2713226"/>
            <a:ext cx="831334" cy="2028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E372FF-D9B3-EEE1-B94F-6F857A607166}"/>
              </a:ext>
            </a:extLst>
          </p:cNvPr>
          <p:cNvSpPr/>
          <p:nvPr/>
        </p:nvSpPr>
        <p:spPr>
          <a:xfrm>
            <a:off x="6832242" y="2862329"/>
            <a:ext cx="2142200" cy="595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012BBC-184B-123F-0523-4F394E43AD1D}"/>
              </a:ext>
            </a:extLst>
          </p:cNvPr>
          <p:cNvSpPr/>
          <p:nvPr/>
        </p:nvSpPr>
        <p:spPr>
          <a:xfrm>
            <a:off x="3507380" y="3932905"/>
            <a:ext cx="1004550" cy="492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5C4545-208D-0F7E-BE88-10555668868E}"/>
              </a:ext>
            </a:extLst>
          </p:cNvPr>
          <p:cNvSpPr/>
          <p:nvPr/>
        </p:nvSpPr>
        <p:spPr>
          <a:xfrm>
            <a:off x="3507380" y="2089219"/>
            <a:ext cx="574195" cy="18026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6FED58-DEDD-CBD1-571F-100D2B2F3CFF}"/>
              </a:ext>
            </a:extLst>
          </p:cNvPr>
          <p:cNvSpPr/>
          <p:nvPr/>
        </p:nvSpPr>
        <p:spPr>
          <a:xfrm>
            <a:off x="4273425" y="2089218"/>
            <a:ext cx="244962" cy="18026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0690AC-0475-439B-582A-A4034AA2FF43}"/>
              </a:ext>
            </a:extLst>
          </p:cNvPr>
          <p:cNvSpPr/>
          <p:nvPr/>
        </p:nvSpPr>
        <p:spPr>
          <a:xfrm>
            <a:off x="3495549" y="1728257"/>
            <a:ext cx="1036764" cy="3544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931661-CC79-4C7B-5367-E451C82DF7D6}"/>
              </a:ext>
            </a:extLst>
          </p:cNvPr>
          <p:cNvSpPr txBox="1"/>
          <p:nvPr/>
        </p:nvSpPr>
        <p:spPr>
          <a:xfrm>
            <a:off x="3731865" y="1451258"/>
            <a:ext cx="52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옷장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6E34739-AFEB-0CDC-DF3C-5D4493619DE2}"/>
              </a:ext>
            </a:extLst>
          </p:cNvPr>
          <p:cNvSpPr/>
          <p:nvPr/>
        </p:nvSpPr>
        <p:spPr>
          <a:xfrm rot="10800000">
            <a:off x="3400008" y="2862329"/>
            <a:ext cx="2142200" cy="595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로 구부러짐 31">
            <a:extLst>
              <a:ext uri="{FF2B5EF4-FFF2-40B4-BE49-F238E27FC236}">
                <a16:creationId xmlns:a16="http://schemas.microsoft.com/office/drawing/2014/main" id="{330BDD4F-D633-59FB-2841-E80EC8DE7D6B}"/>
              </a:ext>
            </a:extLst>
          </p:cNvPr>
          <p:cNvSpPr/>
          <p:nvPr/>
        </p:nvSpPr>
        <p:spPr>
          <a:xfrm>
            <a:off x="3996943" y="5063461"/>
            <a:ext cx="2049688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E1E9D0-0BF8-D618-01E3-333FE69A5928}"/>
              </a:ext>
            </a:extLst>
          </p:cNvPr>
          <p:cNvSpPr txBox="1"/>
          <p:nvPr/>
        </p:nvSpPr>
        <p:spPr>
          <a:xfrm>
            <a:off x="4358525" y="637066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변경</a:t>
            </a:r>
          </a:p>
        </p:txBody>
      </p:sp>
      <p:sp>
        <p:nvSpPr>
          <p:cNvPr id="34" name="화살표: 위로 구부러짐 33">
            <a:extLst>
              <a:ext uri="{FF2B5EF4-FFF2-40B4-BE49-F238E27FC236}">
                <a16:creationId xmlns:a16="http://schemas.microsoft.com/office/drawing/2014/main" id="{ED932030-2AEB-2A71-5C9F-65DCB6A07FE0}"/>
              </a:ext>
            </a:extLst>
          </p:cNvPr>
          <p:cNvSpPr/>
          <p:nvPr/>
        </p:nvSpPr>
        <p:spPr>
          <a:xfrm>
            <a:off x="6770194" y="5024656"/>
            <a:ext cx="2049688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FF1D8E-AB69-3AC0-602B-439BBD146C08}"/>
              </a:ext>
            </a:extLst>
          </p:cNvPr>
          <p:cNvSpPr txBox="1"/>
          <p:nvPr/>
        </p:nvSpPr>
        <p:spPr>
          <a:xfrm>
            <a:off x="7131776" y="6331862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변경</a:t>
            </a:r>
          </a:p>
        </p:txBody>
      </p:sp>
    </p:spTree>
    <p:extLst>
      <p:ext uri="{BB962C8B-B14F-4D97-AF65-F5344CB8AC3E}">
        <p14:creationId xmlns:p14="http://schemas.microsoft.com/office/powerpoint/2010/main" val="147983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8AAA6D-D2F2-79A2-5008-D0F83281EE27}"/>
              </a:ext>
            </a:extLst>
          </p:cNvPr>
          <p:cNvGrpSpPr/>
          <p:nvPr/>
        </p:nvGrpSpPr>
        <p:grpSpPr>
          <a:xfrm>
            <a:off x="838200" y="1394180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2955A0-2776-9155-FABC-54C170B479C8}"/>
                </a:ext>
              </a:extLst>
            </p:cNvPr>
            <p:cNvSpPr/>
            <p:nvPr/>
          </p:nvSpPr>
          <p:spPr>
            <a:xfrm>
              <a:off x="3000777" y="3728432"/>
              <a:ext cx="8454981" cy="2270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눈물 방울 13">
              <a:extLst>
                <a:ext uri="{FF2B5EF4-FFF2-40B4-BE49-F238E27FC236}">
                  <a16:creationId xmlns:a16="http://schemas.microsoft.com/office/drawing/2014/main" id="{9663150A-C76D-CB9E-9C77-C342EF75D693}"/>
                </a:ext>
              </a:extLst>
            </p:cNvPr>
            <p:cNvSpPr/>
            <p:nvPr/>
          </p:nvSpPr>
          <p:spPr>
            <a:xfrm rot="18567780">
              <a:off x="3637209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>
              <a:extLst>
                <a:ext uri="{FF2B5EF4-FFF2-40B4-BE49-F238E27FC236}">
                  <a16:creationId xmlns:a16="http://schemas.microsoft.com/office/drawing/2014/main" id="{468C5F95-8668-3CA0-3680-12B89A6E7BA4}"/>
                </a:ext>
              </a:extLst>
            </p:cNvPr>
            <p:cNvSpPr/>
            <p:nvPr/>
          </p:nvSpPr>
          <p:spPr>
            <a:xfrm>
              <a:off x="3514659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EA9508BA-ACD8-4351-28CC-AA43E1E32824}"/>
                </a:ext>
              </a:extLst>
            </p:cNvPr>
            <p:cNvSpPr/>
            <p:nvPr/>
          </p:nvSpPr>
          <p:spPr>
            <a:xfrm rot="18567780">
              <a:off x="5875118" y="2988160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>
              <a:extLst>
                <a:ext uri="{FF2B5EF4-FFF2-40B4-BE49-F238E27FC236}">
                  <a16:creationId xmlns:a16="http://schemas.microsoft.com/office/drawing/2014/main" id="{75B0AD70-25EA-265A-C0A0-2C6DA94BD995}"/>
                </a:ext>
              </a:extLst>
            </p:cNvPr>
            <p:cNvSpPr/>
            <p:nvPr/>
          </p:nvSpPr>
          <p:spPr>
            <a:xfrm>
              <a:off x="5752568" y="2322974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2934F8D0-3EC0-52D9-40DE-3C62CAF74EB5}"/>
                </a:ext>
              </a:extLst>
            </p:cNvPr>
            <p:cNvSpPr/>
            <p:nvPr/>
          </p:nvSpPr>
          <p:spPr>
            <a:xfrm rot="18567780">
              <a:off x="8016018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웃는 얼굴 25">
              <a:extLst>
                <a:ext uri="{FF2B5EF4-FFF2-40B4-BE49-F238E27FC236}">
                  <a16:creationId xmlns:a16="http://schemas.microsoft.com/office/drawing/2014/main" id="{3205EA2B-FB93-AA80-7222-E2F4A7C82EC3}"/>
                </a:ext>
              </a:extLst>
            </p:cNvPr>
            <p:cNvSpPr/>
            <p:nvPr/>
          </p:nvSpPr>
          <p:spPr>
            <a:xfrm>
              <a:off x="7893468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3B16878A-7C33-7080-9A00-14D715DCF29F}"/>
                </a:ext>
              </a:extLst>
            </p:cNvPr>
            <p:cNvSpPr/>
            <p:nvPr/>
          </p:nvSpPr>
          <p:spPr>
            <a:xfrm rot="18567780">
              <a:off x="10222416" y="3023733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웃는 얼굴 27">
              <a:extLst>
                <a:ext uri="{FF2B5EF4-FFF2-40B4-BE49-F238E27FC236}">
                  <a16:creationId xmlns:a16="http://schemas.microsoft.com/office/drawing/2014/main" id="{08E7A6E9-8333-FD53-4BFE-268863987718}"/>
                </a:ext>
              </a:extLst>
            </p:cNvPr>
            <p:cNvSpPr/>
            <p:nvPr/>
          </p:nvSpPr>
          <p:spPr>
            <a:xfrm>
              <a:off x="10099866" y="2358547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BA8BC2-63DE-955E-ED81-B6F6D9FB7DB6}"/>
                </a:ext>
              </a:extLst>
            </p:cNvPr>
            <p:cNvSpPr txBox="1"/>
            <p:nvPr/>
          </p:nvSpPr>
          <p:spPr>
            <a:xfrm>
              <a:off x="3688524" y="4034940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9582FD-03BD-478F-E8DA-BF3B7E6DA945}"/>
                </a:ext>
              </a:extLst>
            </p:cNvPr>
            <p:cNvSpPr txBox="1"/>
            <p:nvPr/>
          </p:nvSpPr>
          <p:spPr>
            <a:xfrm>
              <a:off x="5913987" y="4063586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B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1C431-874B-91AF-ECF4-BB1AE8CBAF9A}"/>
                </a:ext>
              </a:extLst>
            </p:cNvPr>
            <p:cNvSpPr txBox="1"/>
            <p:nvPr/>
          </p:nvSpPr>
          <p:spPr>
            <a:xfrm>
              <a:off x="8124290" y="4057341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C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7995EA-BBB5-F570-B6BF-997891044337}"/>
                </a:ext>
              </a:extLst>
            </p:cNvPr>
            <p:cNvSpPr txBox="1"/>
            <p:nvPr/>
          </p:nvSpPr>
          <p:spPr>
            <a:xfrm>
              <a:off x="10306198" y="4034940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D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DFA31F-D60A-CEA0-BAF4-2EDBA16DBA69}"/>
              </a:ext>
            </a:extLst>
          </p:cNvPr>
          <p:cNvSpPr txBox="1"/>
          <p:nvPr/>
        </p:nvSpPr>
        <p:spPr>
          <a:xfrm>
            <a:off x="761463" y="4807454"/>
            <a:ext cx="10669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공방</a:t>
            </a:r>
            <a:endParaRPr lang="en-US" altLang="ko-KR" b="1" dirty="0"/>
          </a:p>
          <a:p>
            <a:r>
              <a:rPr lang="ko-KR" altLang="en-US" dirty="0"/>
              <a:t>플레이어는 공방 열쇠로 공방을 열고 입장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동시에 </a:t>
            </a:r>
            <a:r>
              <a:rPr lang="en-US" altLang="ko-KR" dirty="0"/>
              <a:t>4</a:t>
            </a:r>
            <a:r>
              <a:rPr lang="ko-KR" altLang="en-US" dirty="0"/>
              <a:t>개의 인형이 사운드를 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전원이 꺼지는 순서를 찾아내야 하며</a:t>
            </a:r>
            <a:r>
              <a:rPr lang="en-US" altLang="ko-KR" dirty="0"/>
              <a:t>, </a:t>
            </a:r>
            <a:r>
              <a:rPr lang="ko-KR" altLang="en-US" dirty="0"/>
              <a:t>빠른 시간 안에 전원을 꺼야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전원이 모두 꺼졌을 경우 천장에서 조각이 떨어짐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조각 아이템을 획득 하였을 경우</a:t>
            </a:r>
            <a:r>
              <a:rPr lang="en-US" altLang="ko-KR" dirty="0"/>
              <a:t>, </a:t>
            </a:r>
            <a:r>
              <a:rPr lang="ko-KR" altLang="en-US" dirty="0"/>
              <a:t>공방 문에서 괴물 피노키오가 등장함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</a:t>
            </a:r>
            <a:r>
              <a:rPr lang="en-US" altLang="ko-KR" dirty="0"/>
              <a:t>TAB</a:t>
            </a:r>
            <a:r>
              <a:rPr lang="ko-KR" altLang="en-US" dirty="0"/>
              <a:t>키를 이용하여 괴물 피노키오를 피해 탈출해야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D5252D-2212-3A0C-B433-B6662F38A669}"/>
              </a:ext>
            </a:extLst>
          </p:cNvPr>
          <p:cNvCxnSpPr/>
          <p:nvPr/>
        </p:nvCxnSpPr>
        <p:spPr>
          <a:xfrm>
            <a:off x="3261373" y="2078111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EB51A-43DA-CE90-24A2-76C41DF4B906}"/>
              </a:ext>
            </a:extLst>
          </p:cNvPr>
          <p:cNvCxnSpPr>
            <a:cxnSpLocks/>
          </p:cNvCxnSpPr>
          <p:nvPr/>
        </p:nvCxnSpPr>
        <p:spPr>
          <a:xfrm flipV="1">
            <a:off x="3221224" y="2698975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BE608E-D33D-9676-0885-8EB6EAC27634}"/>
              </a:ext>
            </a:extLst>
          </p:cNvPr>
          <p:cNvCxnSpPr/>
          <p:nvPr/>
        </p:nvCxnSpPr>
        <p:spPr>
          <a:xfrm>
            <a:off x="5441997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B82673-E600-7E50-7B85-BC16316DBBD0}"/>
              </a:ext>
            </a:extLst>
          </p:cNvPr>
          <p:cNvCxnSpPr>
            <a:cxnSpLocks/>
          </p:cNvCxnSpPr>
          <p:nvPr/>
        </p:nvCxnSpPr>
        <p:spPr>
          <a:xfrm flipV="1">
            <a:off x="5401848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10038F-C6D9-5735-EF62-B9E2B52A095E}"/>
              </a:ext>
            </a:extLst>
          </p:cNvPr>
          <p:cNvCxnSpPr/>
          <p:nvPr/>
        </p:nvCxnSpPr>
        <p:spPr>
          <a:xfrm>
            <a:off x="7669420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CC183E-D882-8745-EFF3-96893F0F05B0}"/>
              </a:ext>
            </a:extLst>
          </p:cNvPr>
          <p:cNvCxnSpPr>
            <a:cxnSpLocks/>
          </p:cNvCxnSpPr>
          <p:nvPr/>
        </p:nvCxnSpPr>
        <p:spPr>
          <a:xfrm flipV="1">
            <a:off x="7629271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7AA486-7148-6C42-5378-8A21AFDE7C05}"/>
              </a:ext>
            </a:extLst>
          </p:cNvPr>
          <p:cNvCxnSpPr/>
          <p:nvPr/>
        </p:nvCxnSpPr>
        <p:spPr>
          <a:xfrm>
            <a:off x="9887352" y="2095628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EC29AE-BCFA-7A4F-0D04-E1B0F94B2127}"/>
              </a:ext>
            </a:extLst>
          </p:cNvPr>
          <p:cNvCxnSpPr>
            <a:cxnSpLocks/>
          </p:cNvCxnSpPr>
          <p:nvPr/>
        </p:nvCxnSpPr>
        <p:spPr>
          <a:xfrm flipV="1">
            <a:off x="9847203" y="2716492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번개 36">
            <a:extLst>
              <a:ext uri="{FF2B5EF4-FFF2-40B4-BE49-F238E27FC236}">
                <a16:creationId xmlns:a16="http://schemas.microsoft.com/office/drawing/2014/main" id="{99FD3D61-005B-F19C-DE14-2636B399218D}"/>
              </a:ext>
            </a:extLst>
          </p:cNvPr>
          <p:cNvSpPr/>
          <p:nvPr/>
        </p:nvSpPr>
        <p:spPr>
          <a:xfrm rot="3008436">
            <a:off x="3131043" y="2391541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5F1D4AD9-E718-551A-5A7A-52D17B3A6626}"/>
              </a:ext>
            </a:extLst>
          </p:cNvPr>
          <p:cNvSpPr/>
          <p:nvPr/>
        </p:nvSpPr>
        <p:spPr>
          <a:xfrm rot="20524353">
            <a:off x="5325549" y="236115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번개 38">
            <a:extLst>
              <a:ext uri="{FF2B5EF4-FFF2-40B4-BE49-F238E27FC236}">
                <a16:creationId xmlns:a16="http://schemas.microsoft.com/office/drawing/2014/main" id="{61F6F567-9928-C9D8-68A3-F56EF5099D17}"/>
              </a:ext>
            </a:extLst>
          </p:cNvPr>
          <p:cNvSpPr/>
          <p:nvPr/>
        </p:nvSpPr>
        <p:spPr>
          <a:xfrm rot="4054084">
            <a:off x="7519761" y="2537796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4801725F-7F6B-8EB6-CD2C-F42A3F6840A1}"/>
              </a:ext>
            </a:extLst>
          </p:cNvPr>
          <p:cNvSpPr/>
          <p:nvPr/>
        </p:nvSpPr>
        <p:spPr>
          <a:xfrm rot="7235294">
            <a:off x="9659048" y="226726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7EDD362-6BE8-25AF-A599-63E472731F75}"/>
              </a:ext>
            </a:extLst>
          </p:cNvPr>
          <p:cNvSpPr/>
          <p:nvPr/>
        </p:nvSpPr>
        <p:spPr>
          <a:xfrm>
            <a:off x="2079069" y="2862107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C46660-5564-3837-1C18-9D1286AC5FD7}"/>
              </a:ext>
            </a:extLst>
          </p:cNvPr>
          <p:cNvSpPr txBox="1"/>
          <p:nvPr/>
        </p:nvSpPr>
        <p:spPr>
          <a:xfrm>
            <a:off x="1690786" y="2479576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인형 끄기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90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74631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020217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446804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474631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9418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8679149" y="3570011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55A0-2776-9155-FABC-54C170B479C8}"/>
              </a:ext>
            </a:extLst>
          </p:cNvPr>
          <p:cNvSpPr/>
          <p:nvPr/>
        </p:nvSpPr>
        <p:spPr>
          <a:xfrm>
            <a:off x="3000777" y="3219717"/>
            <a:ext cx="8454981" cy="227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id="{9663150A-C76D-CB9E-9C77-C342EF75D693}"/>
              </a:ext>
            </a:extLst>
          </p:cNvPr>
          <p:cNvSpPr/>
          <p:nvPr/>
        </p:nvSpPr>
        <p:spPr>
          <a:xfrm rot="18567780">
            <a:off x="3637209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468C5F95-8668-3CA0-3680-12B89A6E7BA4}"/>
              </a:ext>
            </a:extLst>
          </p:cNvPr>
          <p:cNvSpPr/>
          <p:nvPr/>
        </p:nvSpPr>
        <p:spPr>
          <a:xfrm>
            <a:off x="3514659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EA9508BA-ACD8-4351-28CC-AA43E1E32824}"/>
              </a:ext>
            </a:extLst>
          </p:cNvPr>
          <p:cNvSpPr/>
          <p:nvPr/>
        </p:nvSpPr>
        <p:spPr>
          <a:xfrm rot="18567780">
            <a:off x="5875118" y="2479445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75B0AD70-25EA-265A-C0A0-2C6DA94BD995}"/>
              </a:ext>
            </a:extLst>
          </p:cNvPr>
          <p:cNvSpPr/>
          <p:nvPr/>
        </p:nvSpPr>
        <p:spPr>
          <a:xfrm>
            <a:off x="5752568" y="1814259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2934F8D0-3EC0-52D9-40DE-3C62CAF74EB5}"/>
              </a:ext>
            </a:extLst>
          </p:cNvPr>
          <p:cNvSpPr/>
          <p:nvPr/>
        </p:nvSpPr>
        <p:spPr>
          <a:xfrm rot="18567780">
            <a:off x="8016018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3205EA2B-FB93-AA80-7222-E2F4A7C82EC3}"/>
              </a:ext>
            </a:extLst>
          </p:cNvPr>
          <p:cNvSpPr/>
          <p:nvPr/>
        </p:nvSpPr>
        <p:spPr>
          <a:xfrm>
            <a:off x="7893468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3B16878A-7C33-7080-9A00-14D715DCF29F}"/>
              </a:ext>
            </a:extLst>
          </p:cNvPr>
          <p:cNvSpPr/>
          <p:nvPr/>
        </p:nvSpPr>
        <p:spPr>
          <a:xfrm rot="18567780">
            <a:off x="10222416" y="2515018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08E7A6E9-8333-FD53-4BFE-268863987718}"/>
              </a:ext>
            </a:extLst>
          </p:cNvPr>
          <p:cNvSpPr/>
          <p:nvPr/>
        </p:nvSpPr>
        <p:spPr>
          <a:xfrm>
            <a:off x="10099866" y="1849832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8BC2-63DE-955E-ED81-B6F6D9FB7DB6}"/>
              </a:ext>
            </a:extLst>
          </p:cNvPr>
          <p:cNvSpPr txBox="1"/>
          <p:nvPr/>
        </p:nvSpPr>
        <p:spPr>
          <a:xfrm>
            <a:off x="3688524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9582FD-03BD-478F-E8DA-BF3B7E6DA945}"/>
              </a:ext>
            </a:extLst>
          </p:cNvPr>
          <p:cNvSpPr txBox="1"/>
          <p:nvPr/>
        </p:nvSpPr>
        <p:spPr>
          <a:xfrm>
            <a:off x="5913987" y="3554871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1C431-874B-91AF-ECF4-BB1AE8CBAF9A}"/>
              </a:ext>
            </a:extLst>
          </p:cNvPr>
          <p:cNvSpPr txBox="1"/>
          <p:nvPr/>
        </p:nvSpPr>
        <p:spPr>
          <a:xfrm>
            <a:off x="8124290" y="3548626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995EA-BBB5-F570-B6BF-997891044337}"/>
              </a:ext>
            </a:extLst>
          </p:cNvPr>
          <p:cNvSpPr txBox="1"/>
          <p:nvPr/>
        </p:nvSpPr>
        <p:spPr>
          <a:xfrm>
            <a:off x="10306198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D5252D-2212-3A0C-B433-B6662F38A669}"/>
              </a:ext>
            </a:extLst>
          </p:cNvPr>
          <p:cNvCxnSpPr/>
          <p:nvPr/>
        </p:nvCxnSpPr>
        <p:spPr>
          <a:xfrm>
            <a:off x="3261373" y="2078111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EB51A-43DA-CE90-24A2-76C41DF4B906}"/>
              </a:ext>
            </a:extLst>
          </p:cNvPr>
          <p:cNvCxnSpPr>
            <a:cxnSpLocks/>
          </p:cNvCxnSpPr>
          <p:nvPr/>
        </p:nvCxnSpPr>
        <p:spPr>
          <a:xfrm flipV="1">
            <a:off x="3221224" y="2698975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BE608E-D33D-9676-0885-8EB6EAC27634}"/>
              </a:ext>
            </a:extLst>
          </p:cNvPr>
          <p:cNvCxnSpPr/>
          <p:nvPr/>
        </p:nvCxnSpPr>
        <p:spPr>
          <a:xfrm>
            <a:off x="5441997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B82673-E600-7E50-7B85-BC16316DBBD0}"/>
              </a:ext>
            </a:extLst>
          </p:cNvPr>
          <p:cNvCxnSpPr>
            <a:cxnSpLocks/>
          </p:cNvCxnSpPr>
          <p:nvPr/>
        </p:nvCxnSpPr>
        <p:spPr>
          <a:xfrm flipV="1">
            <a:off x="5401848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10038F-C6D9-5735-EF62-B9E2B52A095E}"/>
              </a:ext>
            </a:extLst>
          </p:cNvPr>
          <p:cNvCxnSpPr/>
          <p:nvPr/>
        </p:nvCxnSpPr>
        <p:spPr>
          <a:xfrm>
            <a:off x="7669420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CC183E-D882-8745-EFF3-96893F0F05B0}"/>
              </a:ext>
            </a:extLst>
          </p:cNvPr>
          <p:cNvCxnSpPr>
            <a:cxnSpLocks/>
          </p:cNvCxnSpPr>
          <p:nvPr/>
        </p:nvCxnSpPr>
        <p:spPr>
          <a:xfrm flipV="1">
            <a:off x="7629271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7AA486-7148-6C42-5378-8A21AFDE7C05}"/>
              </a:ext>
            </a:extLst>
          </p:cNvPr>
          <p:cNvCxnSpPr/>
          <p:nvPr/>
        </p:nvCxnSpPr>
        <p:spPr>
          <a:xfrm>
            <a:off x="9887352" y="2095628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EC29AE-BCFA-7A4F-0D04-E1B0F94B2127}"/>
              </a:ext>
            </a:extLst>
          </p:cNvPr>
          <p:cNvCxnSpPr>
            <a:cxnSpLocks/>
          </p:cNvCxnSpPr>
          <p:nvPr/>
        </p:nvCxnSpPr>
        <p:spPr>
          <a:xfrm flipV="1">
            <a:off x="9847203" y="2716492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번개 36">
            <a:extLst>
              <a:ext uri="{FF2B5EF4-FFF2-40B4-BE49-F238E27FC236}">
                <a16:creationId xmlns:a16="http://schemas.microsoft.com/office/drawing/2014/main" id="{99FD3D61-005B-F19C-DE14-2636B399218D}"/>
              </a:ext>
            </a:extLst>
          </p:cNvPr>
          <p:cNvSpPr/>
          <p:nvPr/>
        </p:nvSpPr>
        <p:spPr>
          <a:xfrm rot="3008436">
            <a:off x="3131043" y="2391541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5F1D4AD9-E718-551A-5A7A-52D17B3A6626}"/>
              </a:ext>
            </a:extLst>
          </p:cNvPr>
          <p:cNvSpPr/>
          <p:nvPr/>
        </p:nvSpPr>
        <p:spPr>
          <a:xfrm rot="20524353">
            <a:off x="5325549" y="236115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번개 38">
            <a:extLst>
              <a:ext uri="{FF2B5EF4-FFF2-40B4-BE49-F238E27FC236}">
                <a16:creationId xmlns:a16="http://schemas.microsoft.com/office/drawing/2014/main" id="{61F6F567-9928-C9D8-68A3-F56EF5099D17}"/>
              </a:ext>
            </a:extLst>
          </p:cNvPr>
          <p:cNvSpPr/>
          <p:nvPr/>
        </p:nvSpPr>
        <p:spPr>
          <a:xfrm rot="4054084">
            <a:off x="7519761" y="2537796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4801725F-7F6B-8EB6-CD2C-F42A3F6840A1}"/>
              </a:ext>
            </a:extLst>
          </p:cNvPr>
          <p:cNvSpPr/>
          <p:nvPr/>
        </p:nvSpPr>
        <p:spPr>
          <a:xfrm rot="7235294">
            <a:off x="9659048" y="226726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7EDD362-6BE8-25AF-A599-63E472731F75}"/>
              </a:ext>
            </a:extLst>
          </p:cNvPr>
          <p:cNvSpPr/>
          <p:nvPr/>
        </p:nvSpPr>
        <p:spPr>
          <a:xfrm>
            <a:off x="9882158" y="4108306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C46660-5564-3837-1C18-9D1286AC5FD7}"/>
              </a:ext>
            </a:extLst>
          </p:cNvPr>
          <p:cNvSpPr txBox="1"/>
          <p:nvPr/>
        </p:nvSpPr>
        <p:spPr>
          <a:xfrm>
            <a:off x="9493875" y="3725775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조각 획득</a:t>
            </a:r>
          </a:p>
        </p:txBody>
      </p:sp>
      <p:sp>
        <p:nvSpPr>
          <p:cNvPr id="62" name="번개 61">
            <a:extLst>
              <a:ext uri="{FF2B5EF4-FFF2-40B4-BE49-F238E27FC236}">
                <a16:creationId xmlns:a16="http://schemas.microsoft.com/office/drawing/2014/main" id="{AF5357F1-E0C5-322D-C4F7-C9DAF65C9F05}"/>
              </a:ext>
            </a:extLst>
          </p:cNvPr>
          <p:cNvSpPr/>
          <p:nvPr/>
        </p:nvSpPr>
        <p:spPr>
          <a:xfrm>
            <a:off x="10756025" y="4384207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E7DEE0CA-D64A-E898-DB03-DE9B772E5F1E}"/>
              </a:ext>
            </a:extLst>
          </p:cNvPr>
          <p:cNvSpPr/>
          <p:nvPr/>
        </p:nvSpPr>
        <p:spPr>
          <a:xfrm rot="5400000">
            <a:off x="9642583" y="2729674"/>
            <a:ext cx="2748324" cy="2668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6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74631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020217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446804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474631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9418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55A0-2776-9155-FABC-54C170B479C8}"/>
              </a:ext>
            </a:extLst>
          </p:cNvPr>
          <p:cNvSpPr/>
          <p:nvPr/>
        </p:nvSpPr>
        <p:spPr>
          <a:xfrm>
            <a:off x="3000777" y="3219717"/>
            <a:ext cx="8454981" cy="227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id="{9663150A-C76D-CB9E-9C77-C342EF75D693}"/>
              </a:ext>
            </a:extLst>
          </p:cNvPr>
          <p:cNvSpPr/>
          <p:nvPr/>
        </p:nvSpPr>
        <p:spPr>
          <a:xfrm rot="18567780">
            <a:off x="3637209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468C5F95-8668-3CA0-3680-12B89A6E7BA4}"/>
              </a:ext>
            </a:extLst>
          </p:cNvPr>
          <p:cNvSpPr/>
          <p:nvPr/>
        </p:nvSpPr>
        <p:spPr>
          <a:xfrm>
            <a:off x="3514659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EA9508BA-ACD8-4351-28CC-AA43E1E32824}"/>
              </a:ext>
            </a:extLst>
          </p:cNvPr>
          <p:cNvSpPr/>
          <p:nvPr/>
        </p:nvSpPr>
        <p:spPr>
          <a:xfrm rot="18567780">
            <a:off x="5875118" y="2479445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75B0AD70-25EA-265A-C0A0-2C6DA94BD995}"/>
              </a:ext>
            </a:extLst>
          </p:cNvPr>
          <p:cNvSpPr/>
          <p:nvPr/>
        </p:nvSpPr>
        <p:spPr>
          <a:xfrm>
            <a:off x="5752568" y="1814259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2934F8D0-3EC0-52D9-40DE-3C62CAF74EB5}"/>
              </a:ext>
            </a:extLst>
          </p:cNvPr>
          <p:cNvSpPr/>
          <p:nvPr/>
        </p:nvSpPr>
        <p:spPr>
          <a:xfrm rot="18567780">
            <a:off x="8016018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3205EA2B-FB93-AA80-7222-E2F4A7C82EC3}"/>
              </a:ext>
            </a:extLst>
          </p:cNvPr>
          <p:cNvSpPr/>
          <p:nvPr/>
        </p:nvSpPr>
        <p:spPr>
          <a:xfrm>
            <a:off x="7893468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3B16878A-7C33-7080-9A00-14D715DCF29F}"/>
              </a:ext>
            </a:extLst>
          </p:cNvPr>
          <p:cNvSpPr/>
          <p:nvPr/>
        </p:nvSpPr>
        <p:spPr>
          <a:xfrm rot="18567780">
            <a:off x="10222416" y="2515018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08E7A6E9-8333-FD53-4BFE-268863987718}"/>
              </a:ext>
            </a:extLst>
          </p:cNvPr>
          <p:cNvSpPr/>
          <p:nvPr/>
        </p:nvSpPr>
        <p:spPr>
          <a:xfrm>
            <a:off x="10099866" y="1849832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8BC2-63DE-955E-ED81-B6F6D9FB7DB6}"/>
              </a:ext>
            </a:extLst>
          </p:cNvPr>
          <p:cNvSpPr txBox="1"/>
          <p:nvPr/>
        </p:nvSpPr>
        <p:spPr>
          <a:xfrm>
            <a:off x="3688524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9582FD-03BD-478F-E8DA-BF3B7E6DA945}"/>
              </a:ext>
            </a:extLst>
          </p:cNvPr>
          <p:cNvSpPr txBox="1"/>
          <p:nvPr/>
        </p:nvSpPr>
        <p:spPr>
          <a:xfrm>
            <a:off x="5913987" y="3554871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1C431-874B-91AF-ECF4-BB1AE8CBAF9A}"/>
              </a:ext>
            </a:extLst>
          </p:cNvPr>
          <p:cNvSpPr txBox="1"/>
          <p:nvPr/>
        </p:nvSpPr>
        <p:spPr>
          <a:xfrm>
            <a:off x="8124290" y="3548626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995EA-BBB5-F570-B6BF-997891044337}"/>
              </a:ext>
            </a:extLst>
          </p:cNvPr>
          <p:cNvSpPr txBox="1"/>
          <p:nvPr/>
        </p:nvSpPr>
        <p:spPr>
          <a:xfrm>
            <a:off x="10306198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D5252D-2212-3A0C-B433-B6662F38A669}"/>
              </a:ext>
            </a:extLst>
          </p:cNvPr>
          <p:cNvCxnSpPr/>
          <p:nvPr/>
        </p:nvCxnSpPr>
        <p:spPr>
          <a:xfrm>
            <a:off x="3261373" y="2078111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EB51A-43DA-CE90-24A2-76C41DF4B906}"/>
              </a:ext>
            </a:extLst>
          </p:cNvPr>
          <p:cNvCxnSpPr>
            <a:cxnSpLocks/>
          </p:cNvCxnSpPr>
          <p:nvPr/>
        </p:nvCxnSpPr>
        <p:spPr>
          <a:xfrm flipV="1">
            <a:off x="3221224" y="2698975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BE608E-D33D-9676-0885-8EB6EAC27634}"/>
              </a:ext>
            </a:extLst>
          </p:cNvPr>
          <p:cNvCxnSpPr/>
          <p:nvPr/>
        </p:nvCxnSpPr>
        <p:spPr>
          <a:xfrm>
            <a:off x="5441997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B82673-E600-7E50-7B85-BC16316DBBD0}"/>
              </a:ext>
            </a:extLst>
          </p:cNvPr>
          <p:cNvCxnSpPr>
            <a:cxnSpLocks/>
          </p:cNvCxnSpPr>
          <p:nvPr/>
        </p:nvCxnSpPr>
        <p:spPr>
          <a:xfrm flipV="1">
            <a:off x="5401848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10038F-C6D9-5735-EF62-B9E2B52A095E}"/>
              </a:ext>
            </a:extLst>
          </p:cNvPr>
          <p:cNvCxnSpPr/>
          <p:nvPr/>
        </p:nvCxnSpPr>
        <p:spPr>
          <a:xfrm>
            <a:off x="7669420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CC183E-D882-8745-EFF3-96893F0F05B0}"/>
              </a:ext>
            </a:extLst>
          </p:cNvPr>
          <p:cNvCxnSpPr>
            <a:cxnSpLocks/>
          </p:cNvCxnSpPr>
          <p:nvPr/>
        </p:nvCxnSpPr>
        <p:spPr>
          <a:xfrm flipV="1">
            <a:off x="7629271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7AA486-7148-6C42-5378-8A21AFDE7C05}"/>
              </a:ext>
            </a:extLst>
          </p:cNvPr>
          <p:cNvCxnSpPr/>
          <p:nvPr/>
        </p:nvCxnSpPr>
        <p:spPr>
          <a:xfrm>
            <a:off x="9887352" y="2095628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EC29AE-BCFA-7A4F-0D04-E1B0F94B2127}"/>
              </a:ext>
            </a:extLst>
          </p:cNvPr>
          <p:cNvCxnSpPr>
            <a:cxnSpLocks/>
          </p:cNvCxnSpPr>
          <p:nvPr/>
        </p:nvCxnSpPr>
        <p:spPr>
          <a:xfrm flipV="1">
            <a:off x="9847203" y="2716492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번개 36">
            <a:extLst>
              <a:ext uri="{FF2B5EF4-FFF2-40B4-BE49-F238E27FC236}">
                <a16:creationId xmlns:a16="http://schemas.microsoft.com/office/drawing/2014/main" id="{99FD3D61-005B-F19C-DE14-2636B399218D}"/>
              </a:ext>
            </a:extLst>
          </p:cNvPr>
          <p:cNvSpPr/>
          <p:nvPr/>
        </p:nvSpPr>
        <p:spPr>
          <a:xfrm rot="3008436">
            <a:off x="3131043" y="2391541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5F1D4AD9-E718-551A-5A7A-52D17B3A6626}"/>
              </a:ext>
            </a:extLst>
          </p:cNvPr>
          <p:cNvSpPr/>
          <p:nvPr/>
        </p:nvSpPr>
        <p:spPr>
          <a:xfrm rot="20524353">
            <a:off x="5325549" y="236115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번개 38">
            <a:extLst>
              <a:ext uri="{FF2B5EF4-FFF2-40B4-BE49-F238E27FC236}">
                <a16:creationId xmlns:a16="http://schemas.microsoft.com/office/drawing/2014/main" id="{61F6F567-9928-C9D8-68A3-F56EF5099D17}"/>
              </a:ext>
            </a:extLst>
          </p:cNvPr>
          <p:cNvSpPr/>
          <p:nvPr/>
        </p:nvSpPr>
        <p:spPr>
          <a:xfrm rot="4054084">
            <a:off x="7519761" y="2537796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4801725F-7F6B-8EB6-CD2C-F42A3F6840A1}"/>
              </a:ext>
            </a:extLst>
          </p:cNvPr>
          <p:cNvSpPr/>
          <p:nvPr/>
        </p:nvSpPr>
        <p:spPr>
          <a:xfrm rot="7235294">
            <a:off x="9659048" y="226726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7EDD362-6BE8-25AF-A599-63E472731F75}"/>
              </a:ext>
            </a:extLst>
          </p:cNvPr>
          <p:cNvSpPr/>
          <p:nvPr/>
        </p:nvSpPr>
        <p:spPr>
          <a:xfrm>
            <a:off x="8058802" y="4226278"/>
            <a:ext cx="517019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C46660-5564-3837-1C18-9D1286AC5FD7}"/>
              </a:ext>
            </a:extLst>
          </p:cNvPr>
          <p:cNvSpPr txBox="1"/>
          <p:nvPr/>
        </p:nvSpPr>
        <p:spPr>
          <a:xfrm>
            <a:off x="7408776" y="3906076"/>
            <a:ext cx="20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괴물을 피해 탈출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403140" y="3619449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AD887A9-A0E8-7251-8097-92999504956E}"/>
              </a:ext>
            </a:extLst>
          </p:cNvPr>
          <p:cNvSpPr/>
          <p:nvPr/>
        </p:nvSpPr>
        <p:spPr>
          <a:xfrm>
            <a:off x="1430429" y="2766923"/>
            <a:ext cx="831334" cy="2028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87AC319-203A-5225-3AB5-58FC2586C8DF}"/>
              </a:ext>
            </a:extLst>
          </p:cNvPr>
          <p:cNvSpPr/>
          <p:nvPr/>
        </p:nvSpPr>
        <p:spPr>
          <a:xfrm>
            <a:off x="2562896" y="4020217"/>
            <a:ext cx="4092651" cy="439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04FE8-D53B-1B52-9854-F91E9E338071}"/>
              </a:ext>
            </a:extLst>
          </p:cNvPr>
          <p:cNvSpPr txBox="1"/>
          <p:nvPr/>
        </p:nvSpPr>
        <p:spPr>
          <a:xfrm>
            <a:off x="3121606" y="4410808"/>
            <a:ext cx="20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괴물 이동 방향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03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공방 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74631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020217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446804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474631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9418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55A0-2776-9155-FABC-54C170B479C8}"/>
              </a:ext>
            </a:extLst>
          </p:cNvPr>
          <p:cNvSpPr/>
          <p:nvPr/>
        </p:nvSpPr>
        <p:spPr>
          <a:xfrm>
            <a:off x="3000777" y="3219717"/>
            <a:ext cx="8454981" cy="227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id="{9663150A-C76D-CB9E-9C77-C342EF75D693}"/>
              </a:ext>
            </a:extLst>
          </p:cNvPr>
          <p:cNvSpPr/>
          <p:nvPr/>
        </p:nvSpPr>
        <p:spPr>
          <a:xfrm rot="18567780">
            <a:off x="3637209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468C5F95-8668-3CA0-3680-12B89A6E7BA4}"/>
              </a:ext>
            </a:extLst>
          </p:cNvPr>
          <p:cNvSpPr/>
          <p:nvPr/>
        </p:nvSpPr>
        <p:spPr>
          <a:xfrm>
            <a:off x="3514659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EA9508BA-ACD8-4351-28CC-AA43E1E32824}"/>
              </a:ext>
            </a:extLst>
          </p:cNvPr>
          <p:cNvSpPr/>
          <p:nvPr/>
        </p:nvSpPr>
        <p:spPr>
          <a:xfrm rot="18567780">
            <a:off x="5875118" y="2479445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75B0AD70-25EA-265A-C0A0-2C6DA94BD995}"/>
              </a:ext>
            </a:extLst>
          </p:cNvPr>
          <p:cNvSpPr/>
          <p:nvPr/>
        </p:nvSpPr>
        <p:spPr>
          <a:xfrm>
            <a:off x="5752568" y="1814259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2934F8D0-3EC0-52D9-40DE-3C62CAF74EB5}"/>
              </a:ext>
            </a:extLst>
          </p:cNvPr>
          <p:cNvSpPr/>
          <p:nvPr/>
        </p:nvSpPr>
        <p:spPr>
          <a:xfrm rot="18567780">
            <a:off x="8016018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3205EA2B-FB93-AA80-7222-E2F4A7C82EC3}"/>
              </a:ext>
            </a:extLst>
          </p:cNvPr>
          <p:cNvSpPr/>
          <p:nvPr/>
        </p:nvSpPr>
        <p:spPr>
          <a:xfrm>
            <a:off x="7893468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3B16878A-7C33-7080-9A00-14D715DCF29F}"/>
              </a:ext>
            </a:extLst>
          </p:cNvPr>
          <p:cNvSpPr/>
          <p:nvPr/>
        </p:nvSpPr>
        <p:spPr>
          <a:xfrm rot="18567780">
            <a:off x="10222416" y="2515018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08E7A6E9-8333-FD53-4BFE-268863987718}"/>
              </a:ext>
            </a:extLst>
          </p:cNvPr>
          <p:cNvSpPr/>
          <p:nvPr/>
        </p:nvSpPr>
        <p:spPr>
          <a:xfrm>
            <a:off x="10099866" y="1849832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8BC2-63DE-955E-ED81-B6F6D9FB7DB6}"/>
              </a:ext>
            </a:extLst>
          </p:cNvPr>
          <p:cNvSpPr txBox="1"/>
          <p:nvPr/>
        </p:nvSpPr>
        <p:spPr>
          <a:xfrm>
            <a:off x="3688524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9582FD-03BD-478F-E8DA-BF3B7E6DA945}"/>
              </a:ext>
            </a:extLst>
          </p:cNvPr>
          <p:cNvSpPr txBox="1"/>
          <p:nvPr/>
        </p:nvSpPr>
        <p:spPr>
          <a:xfrm>
            <a:off x="5913987" y="3554871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1C431-874B-91AF-ECF4-BB1AE8CBAF9A}"/>
              </a:ext>
            </a:extLst>
          </p:cNvPr>
          <p:cNvSpPr txBox="1"/>
          <p:nvPr/>
        </p:nvSpPr>
        <p:spPr>
          <a:xfrm>
            <a:off x="8124290" y="3548626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995EA-BBB5-F570-B6BF-997891044337}"/>
              </a:ext>
            </a:extLst>
          </p:cNvPr>
          <p:cNvSpPr txBox="1"/>
          <p:nvPr/>
        </p:nvSpPr>
        <p:spPr>
          <a:xfrm>
            <a:off x="10306198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D5252D-2212-3A0C-B433-B6662F38A669}"/>
              </a:ext>
            </a:extLst>
          </p:cNvPr>
          <p:cNvCxnSpPr/>
          <p:nvPr/>
        </p:nvCxnSpPr>
        <p:spPr>
          <a:xfrm>
            <a:off x="3261373" y="2078111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EB51A-43DA-CE90-24A2-76C41DF4B906}"/>
              </a:ext>
            </a:extLst>
          </p:cNvPr>
          <p:cNvCxnSpPr>
            <a:cxnSpLocks/>
          </p:cNvCxnSpPr>
          <p:nvPr/>
        </p:nvCxnSpPr>
        <p:spPr>
          <a:xfrm flipV="1">
            <a:off x="3221224" y="2698975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BE608E-D33D-9676-0885-8EB6EAC27634}"/>
              </a:ext>
            </a:extLst>
          </p:cNvPr>
          <p:cNvCxnSpPr/>
          <p:nvPr/>
        </p:nvCxnSpPr>
        <p:spPr>
          <a:xfrm>
            <a:off x="5441997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B82673-E600-7E50-7B85-BC16316DBBD0}"/>
              </a:ext>
            </a:extLst>
          </p:cNvPr>
          <p:cNvCxnSpPr>
            <a:cxnSpLocks/>
          </p:cNvCxnSpPr>
          <p:nvPr/>
        </p:nvCxnSpPr>
        <p:spPr>
          <a:xfrm flipV="1">
            <a:off x="5401848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10038F-C6D9-5735-EF62-B9E2B52A095E}"/>
              </a:ext>
            </a:extLst>
          </p:cNvPr>
          <p:cNvCxnSpPr/>
          <p:nvPr/>
        </p:nvCxnSpPr>
        <p:spPr>
          <a:xfrm>
            <a:off x="7669420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CC183E-D882-8745-EFF3-96893F0F05B0}"/>
              </a:ext>
            </a:extLst>
          </p:cNvPr>
          <p:cNvCxnSpPr>
            <a:cxnSpLocks/>
          </p:cNvCxnSpPr>
          <p:nvPr/>
        </p:nvCxnSpPr>
        <p:spPr>
          <a:xfrm flipV="1">
            <a:off x="7629271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7AA486-7148-6C42-5378-8A21AFDE7C05}"/>
              </a:ext>
            </a:extLst>
          </p:cNvPr>
          <p:cNvCxnSpPr/>
          <p:nvPr/>
        </p:nvCxnSpPr>
        <p:spPr>
          <a:xfrm>
            <a:off x="9887352" y="2095628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EC29AE-BCFA-7A4F-0D04-E1B0F94B2127}"/>
              </a:ext>
            </a:extLst>
          </p:cNvPr>
          <p:cNvCxnSpPr>
            <a:cxnSpLocks/>
          </p:cNvCxnSpPr>
          <p:nvPr/>
        </p:nvCxnSpPr>
        <p:spPr>
          <a:xfrm flipV="1">
            <a:off x="9847203" y="2716492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번개 36">
            <a:extLst>
              <a:ext uri="{FF2B5EF4-FFF2-40B4-BE49-F238E27FC236}">
                <a16:creationId xmlns:a16="http://schemas.microsoft.com/office/drawing/2014/main" id="{99FD3D61-005B-F19C-DE14-2636B399218D}"/>
              </a:ext>
            </a:extLst>
          </p:cNvPr>
          <p:cNvSpPr/>
          <p:nvPr/>
        </p:nvSpPr>
        <p:spPr>
          <a:xfrm rot="3008436">
            <a:off x="3131043" y="2391541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5F1D4AD9-E718-551A-5A7A-52D17B3A6626}"/>
              </a:ext>
            </a:extLst>
          </p:cNvPr>
          <p:cNvSpPr/>
          <p:nvPr/>
        </p:nvSpPr>
        <p:spPr>
          <a:xfrm rot="20524353">
            <a:off x="5325549" y="236115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번개 38">
            <a:extLst>
              <a:ext uri="{FF2B5EF4-FFF2-40B4-BE49-F238E27FC236}">
                <a16:creationId xmlns:a16="http://schemas.microsoft.com/office/drawing/2014/main" id="{61F6F567-9928-C9D8-68A3-F56EF5099D17}"/>
              </a:ext>
            </a:extLst>
          </p:cNvPr>
          <p:cNvSpPr/>
          <p:nvPr/>
        </p:nvSpPr>
        <p:spPr>
          <a:xfrm rot="4054084">
            <a:off x="7519761" y="2537796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4801725F-7F6B-8EB6-CD2C-F42A3F6840A1}"/>
              </a:ext>
            </a:extLst>
          </p:cNvPr>
          <p:cNvSpPr/>
          <p:nvPr/>
        </p:nvSpPr>
        <p:spPr>
          <a:xfrm rot="7235294">
            <a:off x="9659048" y="226726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13BC5-5D79-40D1-09D2-402F7AE1FD05}"/>
              </a:ext>
            </a:extLst>
          </p:cNvPr>
          <p:cNvSpPr txBox="1"/>
          <p:nvPr/>
        </p:nvSpPr>
        <p:spPr>
          <a:xfrm>
            <a:off x="8235382" y="4117851"/>
            <a:ext cx="80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415EB-22F1-F306-B1E5-6E641FD731EC}"/>
              </a:ext>
            </a:extLst>
          </p:cNvPr>
          <p:cNvSpPr txBox="1"/>
          <p:nvPr/>
        </p:nvSpPr>
        <p:spPr>
          <a:xfrm>
            <a:off x="3750540" y="4115864"/>
            <a:ext cx="80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BAA855-20D4-A13D-C172-3A4E27261FDE}"/>
              </a:ext>
            </a:extLst>
          </p:cNvPr>
          <p:cNvSpPr txBox="1"/>
          <p:nvPr/>
        </p:nvSpPr>
        <p:spPr>
          <a:xfrm>
            <a:off x="6046757" y="4107104"/>
            <a:ext cx="80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50D22B-FAC7-A2CC-99B4-E94C0B6D8B28}"/>
              </a:ext>
            </a:extLst>
          </p:cNvPr>
          <p:cNvSpPr txBox="1"/>
          <p:nvPr/>
        </p:nvSpPr>
        <p:spPr>
          <a:xfrm>
            <a:off x="10490511" y="4069834"/>
            <a:ext cx="80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657374-C027-AE9E-C4DB-7ACE1499D2D9}"/>
              </a:ext>
            </a:extLst>
          </p:cNvPr>
          <p:cNvSpPr txBox="1"/>
          <p:nvPr/>
        </p:nvSpPr>
        <p:spPr>
          <a:xfrm>
            <a:off x="779172" y="5215944"/>
            <a:ext cx="952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인형이 꺼지는 순서</a:t>
            </a:r>
            <a:endParaRPr lang="en-US" altLang="ko-KR" b="1" dirty="0"/>
          </a:p>
          <a:p>
            <a:r>
              <a:rPr lang="en-US" altLang="ko-KR" dirty="0"/>
              <a:t>C </a:t>
            </a:r>
            <a:r>
              <a:rPr lang="ko-KR" altLang="en-US" dirty="0"/>
              <a:t>→ </a:t>
            </a:r>
            <a:r>
              <a:rPr lang="en-US" altLang="ko-KR" dirty="0"/>
              <a:t>A</a:t>
            </a:r>
            <a:r>
              <a:rPr lang="ko-KR" altLang="en-US" dirty="0"/>
              <a:t> → </a:t>
            </a:r>
            <a:r>
              <a:rPr lang="en-US" altLang="ko-KR" dirty="0"/>
              <a:t>B</a:t>
            </a:r>
            <a:r>
              <a:rPr lang="ko-KR" altLang="en-US" dirty="0"/>
              <a:t> →</a:t>
            </a:r>
            <a:r>
              <a:rPr lang="en-US" altLang="ko-KR" dirty="0"/>
              <a:t> D</a:t>
            </a:r>
          </a:p>
          <a:p>
            <a:r>
              <a:rPr lang="ko-KR" altLang="en-US" dirty="0"/>
              <a:t>플레이어는 정해진 순서를 찾아 인형의 전원을 종료하면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72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7DB5D5-AFE4-AA7D-8BEF-4DD5CB1B168F}"/>
              </a:ext>
            </a:extLst>
          </p:cNvPr>
          <p:cNvGrpSpPr/>
          <p:nvPr/>
        </p:nvGrpSpPr>
        <p:grpSpPr>
          <a:xfrm>
            <a:off x="838200" y="1448873"/>
            <a:ext cx="10669073" cy="3412901"/>
            <a:chOff x="838200" y="1983346"/>
            <a:chExt cx="10669073" cy="34129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7923189" y="4124796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침실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sp>
          <p:nvSpPr>
            <p:cNvPr id="3" name="오각형 2">
              <a:extLst>
                <a:ext uri="{FF2B5EF4-FFF2-40B4-BE49-F238E27FC236}">
                  <a16:creationId xmlns:a16="http://schemas.microsoft.com/office/drawing/2014/main" id="{D30B04B6-CE6A-516B-D73D-CF3ADDC3A3AC}"/>
                </a:ext>
              </a:extLst>
            </p:cNvPr>
            <p:cNvSpPr/>
            <p:nvPr/>
          </p:nvSpPr>
          <p:spPr>
            <a:xfrm>
              <a:off x="3084490" y="3955519"/>
              <a:ext cx="433585" cy="384659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07C1CB-78E2-CBA0-CF3D-E47D7F8E7F3A}"/>
              </a:ext>
            </a:extLst>
          </p:cNvPr>
          <p:cNvSpPr txBox="1"/>
          <p:nvPr/>
        </p:nvSpPr>
        <p:spPr>
          <a:xfrm>
            <a:off x="838199" y="4889793"/>
            <a:ext cx="1066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2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/>
              <a:t>모든 </a:t>
            </a:r>
            <a:r>
              <a:rPr lang="en-US" altLang="ko-KR" dirty="0"/>
              <a:t>5</a:t>
            </a:r>
            <a:r>
              <a:rPr lang="ko-KR" altLang="en-US" dirty="0"/>
              <a:t>개의 조각을 모은 플레이어는 탈출구 문에서 조각을 통해 문을 열고 게임 종료</a:t>
            </a:r>
            <a:endParaRPr lang="en-US" altLang="ko-KR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B8BEF3-191B-D9EA-3474-E369A512366E}"/>
              </a:ext>
            </a:extLst>
          </p:cNvPr>
          <p:cNvSpPr/>
          <p:nvPr/>
        </p:nvSpPr>
        <p:spPr>
          <a:xfrm>
            <a:off x="6760566" y="2457444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28F85-BB91-11F0-B944-F39EE0C60E4E}"/>
              </a:ext>
            </a:extLst>
          </p:cNvPr>
          <p:cNvSpPr txBox="1"/>
          <p:nvPr/>
        </p:nvSpPr>
        <p:spPr>
          <a:xfrm>
            <a:off x="6412509" y="2073632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침실 입장</a:t>
            </a:r>
          </a:p>
        </p:txBody>
      </p:sp>
    </p:spTree>
    <p:extLst>
      <p:ext uri="{BB962C8B-B14F-4D97-AF65-F5344CB8AC3E}">
        <p14:creationId xmlns:p14="http://schemas.microsoft.com/office/powerpoint/2010/main" val="3869520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플로우 정리</a:t>
            </a:r>
          </a:p>
        </p:txBody>
      </p:sp>
    </p:spTree>
    <p:extLst>
      <p:ext uri="{BB962C8B-B14F-4D97-AF65-F5344CB8AC3E}">
        <p14:creationId xmlns:p14="http://schemas.microsoft.com/office/powerpoint/2010/main" val="3078143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A28606-B25C-24BA-3440-9C6132CBEE81}"/>
              </a:ext>
            </a:extLst>
          </p:cNvPr>
          <p:cNvSpPr/>
          <p:nvPr/>
        </p:nvSpPr>
        <p:spPr>
          <a:xfrm>
            <a:off x="2953561" y="985234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63DD7B-1516-B264-4670-69B135661E34}"/>
              </a:ext>
            </a:extLst>
          </p:cNvPr>
          <p:cNvSpPr/>
          <p:nvPr/>
        </p:nvSpPr>
        <p:spPr>
          <a:xfrm>
            <a:off x="2953561" y="154117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9CBF57-BD62-F5C9-0220-796F61CEAC1B}"/>
              </a:ext>
            </a:extLst>
          </p:cNvPr>
          <p:cNvSpPr/>
          <p:nvPr/>
        </p:nvSpPr>
        <p:spPr>
          <a:xfrm>
            <a:off x="2953559" y="234342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층 복도 </a:t>
            </a:r>
            <a:r>
              <a:rPr lang="en-US" altLang="ko-KR" sz="1400" dirty="0"/>
              <a:t>(</a:t>
            </a:r>
            <a:r>
              <a:rPr lang="ko-KR" altLang="en-US" sz="1400" dirty="0"/>
              <a:t>메인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30CE01-452A-67DB-C5D6-CC0010076CDC}"/>
              </a:ext>
            </a:extLst>
          </p:cNvPr>
          <p:cNvSpPr/>
          <p:nvPr/>
        </p:nvSpPr>
        <p:spPr>
          <a:xfrm>
            <a:off x="2953560" y="2979311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화장실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66E4E0-21C6-DE0B-A678-64F6538F1DF0}"/>
              </a:ext>
            </a:extLst>
          </p:cNvPr>
          <p:cNvSpPr/>
          <p:nvPr/>
        </p:nvSpPr>
        <p:spPr>
          <a:xfrm>
            <a:off x="2953561" y="3637210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창고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18B84F-86C3-B91B-EF3F-90AADC8FEA0A}"/>
              </a:ext>
            </a:extLst>
          </p:cNvPr>
          <p:cNvSpPr/>
          <p:nvPr/>
        </p:nvSpPr>
        <p:spPr>
          <a:xfrm>
            <a:off x="2953561" y="4275783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99389B-B709-C418-9B48-3061C95EA516}"/>
              </a:ext>
            </a:extLst>
          </p:cNvPr>
          <p:cNvSpPr/>
          <p:nvPr/>
        </p:nvSpPr>
        <p:spPr>
          <a:xfrm>
            <a:off x="2953561" y="493368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창고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7A33A1-45AB-94F5-38B0-5A9F5DBF1413}"/>
              </a:ext>
            </a:extLst>
          </p:cNvPr>
          <p:cNvSpPr/>
          <p:nvPr/>
        </p:nvSpPr>
        <p:spPr>
          <a:xfrm>
            <a:off x="2953561" y="5591581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층 계단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23A185-83CF-19E4-2AF1-89C8D8CE4A7C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655460" y="1352282"/>
            <a:ext cx="0" cy="18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3EE9D38-2C2B-380D-388F-8E1DBB56E0F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55458" y="1908220"/>
            <a:ext cx="2" cy="43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A7F9F6-AC51-CB28-5478-51ABE39345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655458" y="2710470"/>
            <a:ext cx="1" cy="26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E69856-9065-FB93-C8C7-DE72324DF34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655459" y="3346359"/>
            <a:ext cx="1" cy="29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64A4E1-B216-D7BE-9B51-42D4013A0C3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655460" y="4004258"/>
            <a:ext cx="0" cy="2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62C674-4959-D8EB-6649-C4B38E8ED91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655460" y="4642831"/>
            <a:ext cx="0" cy="29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7C969E6-5B0D-6797-9EF5-BB5E8D619B4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655460" y="5300730"/>
            <a:ext cx="0" cy="29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BE94FB-04B2-237B-50A8-BCD72A00F7A9}"/>
              </a:ext>
            </a:extLst>
          </p:cNvPr>
          <p:cNvSpPr txBox="1"/>
          <p:nvPr/>
        </p:nvSpPr>
        <p:spPr>
          <a:xfrm>
            <a:off x="2998635" y="480140"/>
            <a:ext cx="131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 플로우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86E1D0-D209-F953-8933-79C157712E61}"/>
              </a:ext>
            </a:extLst>
          </p:cNvPr>
          <p:cNvSpPr txBox="1"/>
          <p:nvPr/>
        </p:nvSpPr>
        <p:spPr>
          <a:xfrm>
            <a:off x="7325930" y="480140"/>
            <a:ext cx="131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층 플로우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638117-909E-62D6-0DEE-FECB4BD8F297}"/>
              </a:ext>
            </a:extLst>
          </p:cNvPr>
          <p:cNvSpPr/>
          <p:nvPr/>
        </p:nvSpPr>
        <p:spPr>
          <a:xfrm>
            <a:off x="7280852" y="1168758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층 복도 </a:t>
            </a:r>
            <a:r>
              <a:rPr lang="en-US" altLang="ko-KR" sz="1400" dirty="0"/>
              <a:t>(</a:t>
            </a:r>
            <a:r>
              <a:rPr lang="ko-KR" altLang="en-US" sz="1400" dirty="0"/>
              <a:t>메인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2B0378-4997-6A71-4695-082C9CAD3135}"/>
              </a:ext>
            </a:extLst>
          </p:cNvPr>
          <p:cNvSpPr/>
          <p:nvPr/>
        </p:nvSpPr>
        <p:spPr>
          <a:xfrm>
            <a:off x="7280851" y="1758773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침실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E52C1A-6D6B-D377-B0CB-13B9A3BA1E8D}"/>
              </a:ext>
            </a:extLst>
          </p:cNvPr>
          <p:cNvSpPr/>
          <p:nvPr/>
        </p:nvSpPr>
        <p:spPr>
          <a:xfrm>
            <a:off x="7280851" y="240942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55188E-5BCB-3884-2078-D3492D616B8B}"/>
              </a:ext>
            </a:extLst>
          </p:cNvPr>
          <p:cNvSpPr/>
          <p:nvPr/>
        </p:nvSpPr>
        <p:spPr>
          <a:xfrm>
            <a:off x="7280851" y="3058730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탈출구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272CC8-EBB9-9665-E938-E80CE9A0F262}"/>
              </a:ext>
            </a:extLst>
          </p:cNvPr>
          <p:cNvSpPr/>
          <p:nvPr/>
        </p:nvSpPr>
        <p:spPr>
          <a:xfrm>
            <a:off x="7280851" y="3714483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엔딩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9BBB13-61C9-C203-7D58-6C39FBDB6F99}"/>
              </a:ext>
            </a:extLst>
          </p:cNvPr>
          <p:cNvSpPr/>
          <p:nvPr/>
        </p:nvSpPr>
        <p:spPr>
          <a:xfrm>
            <a:off x="7280850" y="436513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 종료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0DF5D27-EB4B-9261-8B04-CB5AAEAFE56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982750" y="1535806"/>
            <a:ext cx="1" cy="22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5399844-930B-C19C-33C3-87720DB0F1B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7982750" y="2125821"/>
            <a:ext cx="0" cy="2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A97905D-5481-AF5E-3EA7-78AE5AFA078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7982750" y="2776470"/>
            <a:ext cx="0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99307ED-4B78-F025-A5F1-604EEB407956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7982750" y="3425778"/>
            <a:ext cx="0" cy="28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3739AFD-C9E7-D17A-798E-4295ED3FB109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7982749" y="4081531"/>
            <a:ext cx="1" cy="2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F1A022-53DB-4D8F-0F24-DA32E7AD0F54}"/>
              </a:ext>
            </a:extLst>
          </p:cNvPr>
          <p:cNvCxnSpPr>
            <a:stCxn id="9" idx="3"/>
            <a:endCxn id="32" idx="1"/>
          </p:cNvCxnSpPr>
          <p:nvPr/>
        </p:nvCxnSpPr>
        <p:spPr>
          <a:xfrm flipV="1">
            <a:off x="4357358" y="1352282"/>
            <a:ext cx="2923494" cy="442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89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오브젝트 정리</a:t>
            </a:r>
          </a:p>
        </p:txBody>
      </p:sp>
    </p:spTree>
    <p:extLst>
      <p:ext uri="{BB962C8B-B14F-4D97-AF65-F5344CB8AC3E}">
        <p14:creationId xmlns:p14="http://schemas.microsoft.com/office/powerpoint/2010/main" val="45333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상세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6051F-4C7E-58C8-C421-5D99F298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복도 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 – </a:t>
            </a:r>
            <a:r>
              <a:rPr lang="ko-KR" altLang="en-US" dirty="0"/>
              <a:t>플레이어가 각 방으로 이동하기 위한 메인 구역</a:t>
            </a:r>
            <a:endParaRPr lang="en-US" altLang="ko-KR" dirty="0"/>
          </a:p>
          <a:p>
            <a:r>
              <a:rPr lang="ko-KR" altLang="en-US" dirty="0"/>
              <a:t>화장실 </a:t>
            </a:r>
            <a:r>
              <a:rPr lang="en-US" altLang="ko-KR" dirty="0"/>
              <a:t>– </a:t>
            </a:r>
            <a:r>
              <a:rPr lang="ko-KR" altLang="en-US" dirty="0"/>
              <a:t>튜토리얼 퍼즐</a:t>
            </a:r>
            <a:endParaRPr lang="en-US" altLang="ko-KR" dirty="0"/>
          </a:p>
          <a:p>
            <a:r>
              <a:rPr lang="ko-KR" altLang="en-US" dirty="0"/>
              <a:t>창고 </a:t>
            </a:r>
            <a:r>
              <a:rPr lang="en-US" altLang="ko-KR" dirty="0"/>
              <a:t>– </a:t>
            </a:r>
            <a:r>
              <a:rPr lang="ko-KR" altLang="en-US" dirty="0"/>
              <a:t>장애물 </a:t>
            </a:r>
            <a:r>
              <a:rPr lang="en-US" altLang="ko-KR" dirty="0"/>
              <a:t>/ </a:t>
            </a:r>
            <a:r>
              <a:rPr lang="ko-KR" altLang="en-US" dirty="0"/>
              <a:t>부엌 상호작용 요소</a:t>
            </a:r>
            <a:endParaRPr lang="en-US" altLang="ko-KR" dirty="0"/>
          </a:p>
          <a:p>
            <a:r>
              <a:rPr lang="ko-KR" altLang="en-US" dirty="0"/>
              <a:t>부엌</a:t>
            </a:r>
            <a:r>
              <a:rPr lang="en-US" altLang="ko-KR" dirty="0"/>
              <a:t> – </a:t>
            </a:r>
            <a:r>
              <a:rPr lang="ko-KR" altLang="en-US" dirty="0"/>
              <a:t>덫 </a:t>
            </a:r>
            <a:r>
              <a:rPr lang="en-US" altLang="ko-KR" dirty="0"/>
              <a:t>/ </a:t>
            </a:r>
            <a:r>
              <a:rPr lang="ko-KR" altLang="en-US" dirty="0"/>
              <a:t>창고 상호작용 요소</a:t>
            </a:r>
            <a:endParaRPr lang="en-US" altLang="ko-KR" dirty="0"/>
          </a:p>
          <a:p>
            <a:r>
              <a:rPr lang="ko-KR" altLang="en-US" dirty="0"/>
              <a:t>침실 </a:t>
            </a:r>
            <a:r>
              <a:rPr lang="en-US" altLang="ko-KR" dirty="0"/>
              <a:t>– </a:t>
            </a:r>
            <a:r>
              <a:rPr lang="ko-KR" altLang="en-US" dirty="0"/>
              <a:t>오브젝트 상호작용</a:t>
            </a:r>
            <a:endParaRPr lang="en-US" altLang="ko-KR" dirty="0"/>
          </a:p>
          <a:p>
            <a:r>
              <a:rPr lang="ko-KR" altLang="en-US" dirty="0"/>
              <a:t>공방 </a:t>
            </a:r>
            <a:r>
              <a:rPr lang="en-US" altLang="ko-KR" dirty="0"/>
              <a:t>– </a:t>
            </a:r>
            <a:r>
              <a:rPr lang="ko-KR" altLang="en-US" dirty="0"/>
              <a:t>퍼즐 요소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500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371E2A5-4E9C-C9AE-AB7C-0DF2B7767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94095"/>
              </p:ext>
            </p:extLst>
          </p:nvPr>
        </p:nvGraphicFramePr>
        <p:xfrm>
          <a:off x="959476" y="1007591"/>
          <a:ext cx="3992450" cy="547599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27134">
                  <a:extLst>
                    <a:ext uri="{9D8B030D-6E8A-4147-A177-3AD203B41FA5}">
                      <a16:colId xmlns:a16="http://schemas.microsoft.com/office/drawing/2014/main" val="593252578"/>
                    </a:ext>
                  </a:extLst>
                </a:gridCol>
                <a:gridCol w="1432658">
                  <a:extLst>
                    <a:ext uri="{9D8B030D-6E8A-4147-A177-3AD203B41FA5}">
                      <a16:colId xmlns:a16="http://schemas.microsoft.com/office/drawing/2014/main" val="487446151"/>
                    </a:ext>
                  </a:extLst>
                </a:gridCol>
                <a:gridCol w="1432658">
                  <a:extLst>
                    <a:ext uri="{9D8B030D-6E8A-4147-A177-3AD203B41FA5}">
                      <a16:colId xmlns:a16="http://schemas.microsoft.com/office/drawing/2014/main" val="43656299"/>
                    </a:ext>
                  </a:extLst>
                </a:gridCol>
              </a:tblGrid>
              <a:tr h="42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28705"/>
                  </a:ext>
                </a:extLst>
              </a:tr>
              <a:tr h="26154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1</a:t>
                      </a:r>
                      <a:r>
                        <a:rPr lang="ko-KR" altLang="en-US" sz="1050" b="1" dirty="0"/>
                        <a:t>층 복도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화장실 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77917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창고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07043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부엌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76714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꼬마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01620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층 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6103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화장실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87150"/>
                  </a:ext>
                </a:extLst>
              </a:tr>
              <a:tr h="20436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2</a:t>
                      </a:r>
                      <a:r>
                        <a:rPr lang="ko-KR" altLang="en-US" sz="1050" b="1" dirty="0"/>
                        <a:t>층 복도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침실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23529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공방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16320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탈출구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01321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층 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52290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화장실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전등 스위치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11813"/>
                  </a:ext>
                </a:extLst>
              </a:tr>
              <a:tr h="13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455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64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80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029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25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괴물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48409"/>
                  </a:ext>
                </a:extLst>
              </a:tr>
              <a:tr h="204362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창고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05175"/>
                  </a:ext>
                </a:extLst>
              </a:tr>
              <a:tr h="253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치즈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23746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1454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30BA2A-11A5-2913-BF2D-06E0541F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06353"/>
              </p:ext>
            </p:extLst>
          </p:nvPr>
        </p:nvGraphicFramePr>
        <p:xfrm>
          <a:off x="6508124" y="1007591"/>
          <a:ext cx="3992450" cy="401071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27134">
                  <a:extLst>
                    <a:ext uri="{9D8B030D-6E8A-4147-A177-3AD203B41FA5}">
                      <a16:colId xmlns:a16="http://schemas.microsoft.com/office/drawing/2014/main" val="593252578"/>
                    </a:ext>
                  </a:extLst>
                </a:gridCol>
                <a:gridCol w="1432658">
                  <a:extLst>
                    <a:ext uri="{9D8B030D-6E8A-4147-A177-3AD203B41FA5}">
                      <a16:colId xmlns:a16="http://schemas.microsoft.com/office/drawing/2014/main" val="487446151"/>
                    </a:ext>
                  </a:extLst>
                </a:gridCol>
                <a:gridCol w="1432658">
                  <a:extLst>
                    <a:ext uri="{9D8B030D-6E8A-4147-A177-3AD203B41FA5}">
                      <a16:colId xmlns:a16="http://schemas.microsoft.com/office/drawing/2014/main" val="3063571521"/>
                    </a:ext>
                  </a:extLst>
                </a:gridCol>
              </a:tblGrid>
              <a:tr h="42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28705"/>
                  </a:ext>
                </a:extLst>
              </a:tr>
              <a:tr h="382694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부엌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77917"/>
                  </a:ext>
                </a:extLst>
              </a:tr>
              <a:tr h="382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95649"/>
                  </a:ext>
                </a:extLst>
              </a:tr>
              <a:tr h="382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78611"/>
                  </a:ext>
                </a:extLst>
              </a:tr>
              <a:tr h="382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85651"/>
                  </a:ext>
                </a:extLst>
              </a:tr>
              <a:tr h="20436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침실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옷장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23529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괴물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16320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01321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52290"/>
                  </a:ext>
                </a:extLst>
              </a:tr>
              <a:tr h="35052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공방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인형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11813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63739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괴물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638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797A96-E033-7351-543E-B52854E393D6}"/>
              </a:ext>
            </a:extLst>
          </p:cNvPr>
          <p:cNvSpPr txBox="1"/>
          <p:nvPr/>
        </p:nvSpPr>
        <p:spPr>
          <a:xfrm>
            <a:off x="959476" y="266301"/>
            <a:ext cx="300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당 오브젝트 등장 요소</a:t>
            </a:r>
          </a:p>
        </p:txBody>
      </p:sp>
    </p:spTree>
    <p:extLst>
      <p:ext uri="{BB962C8B-B14F-4D97-AF65-F5344CB8AC3E}">
        <p14:creationId xmlns:p14="http://schemas.microsoft.com/office/powerpoint/2010/main" val="834392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97A96-E033-7351-543E-B52854E393D6}"/>
              </a:ext>
            </a:extLst>
          </p:cNvPr>
          <p:cNvSpPr txBox="1"/>
          <p:nvPr/>
        </p:nvSpPr>
        <p:spPr>
          <a:xfrm>
            <a:off x="959476" y="266301"/>
            <a:ext cx="300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 설명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3E5764-74E2-FF9F-DF89-A10149B2E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92302"/>
              </p:ext>
            </p:extLst>
          </p:nvPr>
        </p:nvGraphicFramePr>
        <p:xfrm>
          <a:off x="959475" y="861333"/>
          <a:ext cx="3580328" cy="5616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0164">
                  <a:extLst>
                    <a:ext uri="{9D8B030D-6E8A-4147-A177-3AD203B41FA5}">
                      <a16:colId xmlns:a16="http://schemas.microsoft.com/office/drawing/2014/main" val="3248760850"/>
                    </a:ext>
                  </a:extLst>
                </a:gridCol>
                <a:gridCol w="1790164">
                  <a:extLst>
                    <a:ext uri="{9D8B030D-6E8A-4147-A177-3AD203B41FA5}">
                      <a16:colId xmlns:a16="http://schemas.microsoft.com/office/drawing/2014/main" val="1683511391"/>
                    </a:ext>
                  </a:extLst>
                </a:gridCol>
              </a:tblGrid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95418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65341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창고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창고로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92653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부엌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부엌으로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1841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꼬마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 열쇠 획득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12497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층 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층으로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05799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 문 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74980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침실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침실로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14495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공방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공방으로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44175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탈출구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엔딩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6553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층 계단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층으로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79004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전등 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전등 </a:t>
                      </a:r>
                      <a:r>
                        <a:rPr lang="en-US" altLang="ko-KR" sz="1400" dirty="0"/>
                        <a:t>ON / OFF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3668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1F71FBB-D494-BF52-9BAE-84CE19C6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26615"/>
              </p:ext>
            </p:extLst>
          </p:nvPr>
        </p:nvGraphicFramePr>
        <p:xfrm>
          <a:off x="6025525" y="861333"/>
          <a:ext cx="4579872" cy="5461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9936">
                  <a:extLst>
                    <a:ext uri="{9D8B030D-6E8A-4147-A177-3AD203B41FA5}">
                      <a16:colId xmlns:a16="http://schemas.microsoft.com/office/drawing/2014/main" val="1235281873"/>
                    </a:ext>
                  </a:extLst>
                </a:gridCol>
                <a:gridCol w="2289936">
                  <a:extLst>
                    <a:ext uri="{9D8B030D-6E8A-4147-A177-3AD203B41FA5}">
                      <a16:colId xmlns:a16="http://schemas.microsoft.com/office/drawing/2014/main" val="1772366296"/>
                    </a:ext>
                  </a:extLst>
                </a:gridCol>
              </a:tblGrid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0196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스위치와 전등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69881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빛으로 방을 밝힘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71551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밀거나 올라섬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55031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창고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창고 문 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50197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조각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6025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괴물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플레이어를 쫓아옴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794801"/>
                  </a:ext>
                </a:extLst>
              </a:tr>
              <a:tr h="437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치즈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쥐 유인 아이템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11230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밟으면 사망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2545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치즈로 유인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76837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옷장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숨기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17701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62917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침실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침실 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92369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공방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공방 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2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30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스테이지 배열 여부</a:t>
            </a:r>
          </a:p>
        </p:txBody>
      </p:sp>
    </p:spTree>
    <p:extLst>
      <p:ext uri="{BB962C8B-B14F-4D97-AF65-F5344CB8AC3E}">
        <p14:creationId xmlns:p14="http://schemas.microsoft.com/office/powerpoint/2010/main" val="2153823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D9F50FF-C25F-A45B-5EAC-2E04A2B2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05370"/>
              </p:ext>
            </p:extLst>
          </p:nvPr>
        </p:nvGraphicFramePr>
        <p:xfrm>
          <a:off x="766294" y="1138229"/>
          <a:ext cx="10953480" cy="5500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1160">
                  <a:extLst>
                    <a:ext uri="{9D8B030D-6E8A-4147-A177-3AD203B41FA5}">
                      <a16:colId xmlns:a16="http://schemas.microsoft.com/office/drawing/2014/main" val="3811031251"/>
                    </a:ext>
                  </a:extLst>
                </a:gridCol>
                <a:gridCol w="3651160">
                  <a:extLst>
                    <a:ext uri="{9D8B030D-6E8A-4147-A177-3AD203B41FA5}">
                      <a16:colId xmlns:a16="http://schemas.microsoft.com/office/drawing/2014/main" val="3732289385"/>
                    </a:ext>
                  </a:extLst>
                </a:gridCol>
                <a:gridCol w="3651160">
                  <a:extLst>
                    <a:ext uri="{9D8B030D-6E8A-4147-A177-3AD203B41FA5}">
                      <a16:colId xmlns:a16="http://schemas.microsoft.com/office/drawing/2014/main" val="3757904753"/>
                    </a:ext>
                  </a:extLst>
                </a:gridCol>
              </a:tblGrid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배열 필요 여부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배열 가능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23581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 복도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7593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 복도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54173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화장실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8126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창고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08304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84104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침실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16469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52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6A367D-9854-8ED6-903C-230875CB52AB}"/>
              </a:ext>
            </a:extLst>
          </p:cNvPr>
          <p:cNvSpPr txBox="1"/>
          <p:nvPr/>
        </p:nvSpPr>
        <p:spPr>
          <a:xfrm>
            <a:off x="695459" y="354169"/>
            <a:ext cx="1102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배열 여부</a:t>
            </a:r>
            <a:endParaRPr lang="en-US" altLang="ko-KR" b="1" dirty="0"/>
          </a:p>
          <a:p>
            <a:r>
              <a:rPr lang="en-US" altLang="ko-KR" dirty="0"/>
              <a:t>※ </a:t>
            </a:r>
            <a:r>
              <a:rPr lang="ko-KR" altLang="en-US" dirty="0"/>
              <a:t>복도와 부엌을 제외하고 배열은 가능하나 플레이어가 있는 스테이지와 끝 스테이지는 고정</a:t>
            </a:r>
          </a:p>
        </p:txBody>
      </p:sp>
    </p:spTree>
    <p:extLst>
      <p:ext uri="{BB962C8B-B14F-4D97-AF65-F5344CB8AC3E}">
        <p14:creationId xmlns:p14="http://schemas.microsoft.com/office/powerpoint/2010/main" val="3676553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오브젝트 상호 작용</a:t>
            </a:r>
          </a:p>
        </p:txBody>
      </p:sp>
    </p:spTree>
    <p:extLst>
      <p:ext uri="{BB962C8B-B14F-4D97-AF65-F5344CB8AC3E}">
        <p14:creationId xmlns:p14="http://schemas.microsoft.com/office/powerpoint/2010/main" val="1303519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3ABE66-F28C-47D7-AC92-D1B938EC17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전등 오브젝트 상호작용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50963D-9D24-4388-8B55-440557F4DA75}"/>
              </a:ext>
            </a:extLst>
          </p:cNvPr>
          <p:cNvSpPr/>
          <p:nvPr/>
        </p:nvSpPr>
        <p:spPr>
          <a:xfrm>
            <a:off x="7922074" y="290780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켜지지 않는다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9477F26C-CE2D-489A-96BF-D88CA5C17FEB}"/>
              </a:ext>
            </a:extLst>
          </p:cNvPr>
          <p:cNvSpPr/>
          <p:nvPr/>
        </p:nvSpPr>
        <p:spPr>
          <a:xfrm>
            <a:off x="4796289" y="2678566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버튼을 누른다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764FD9-D4F4-44B2-B879-26E9478A4811}"/>
              </a:ext>
            </a:extLst>
          </p:cNvPr>
          <p:cNvCxnSpPr>
            <a:cxnSpLocks/>
          </p:cNvCxnSpPr>
          <p:nvPr/>
        </p:nvCxnSpPr>
        <p:spPr>
          <a:xfrm flipV="1">
            <a:off x="7451270" y="3205796"/>
            <a:ext cx="470804" cy="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EA61FF-A52A-40EB-A123-B0367566E6F4}"/>
              </a:ext>
            </a:extLst>
          </p:cNvPr>
          <p:cNvSpPr txBox="1"/>
          <p:nvPr/>
        </p:nvSpPr>
        <p:spPr>
          <a:xfrm>
            <a:off x="7527468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C648DE-EAF0-4CA7-B0DE-749DA653E9F4}"/>
              </a:ext>
            </a:extLst>
          </p:cNvPr>
          <p:cNvSpPr/>
          <p:nvPr/>
        </p:nvSpPr>
        <p:spPr>
          <a:xfrm>
            <a:off x="5119232" y="1703259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전등 상호작용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3FF1CF-E5B7-495A-8A7A-1872422E93A7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>
          <a:xfrm>
            <a:off x="6127522" y="2299245"/>
            <a:ext cx="1" cy="379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9350ED-B8B5-46B8-ACA1-A5465B860D80}"/>
              </a:ext>
            </a:extLst>
          </p:cNvPr>
          <p:cNvCxnSpPr>
            <a:cxnSpLocks/>
            <a:stCxn id="30" idx="1"/>
            <a:endCxn id="45" idx="3"/>
          </p:cNvCxnSpPr>
          <p:nvPr/>
        </p:nvCxnSpPr>
        <p:spPr>
          <a:xfrm flipH="1" flipV="1">
            <a:off x="4374423" y="3205796"/>
            <a:ext cx="421866" cy="11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03CC97-8483-484E-9146-9C4B53944265}"/>
              </a:ext>
            </a:extLst>
          </p:cNvPr>
          <p:cNvSpPr/>
          <p:nvPr/>
        </p:nvSpPr>
        <p:spPr>
          <a:xfrm>
            <a:off x="2357844" y="290780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켜진다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02AAE5-A1FD-475B-97F9-34F6390EEBFA}"/>
              </a:ext>
            </a:extLst>
          </p:cNvPr>
          <p:cNvSpPr txBox="1"/>
          <p:nvPr/>
        </p:nvSpPr>
        <p:spPr>
          <a:xfrm>
            <a:off x="4519635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3457C1-33FE-496C-B11E-044461032097}"/>
              </a:ext>
            </a:extLst>
          </p:cNvPr>
          <p:cNvCxnSpPr>
            <a:cxnSpLocks/>
            <a:stCxn id="23" idx="2"/>
            <a:endCxn id="52" idx="0"/>
          </p:cNvCxnSpPr>
          <p:nvPr/>
        </p:nvCxnSpPr>
        <p:spPr>
          <a:xfrm>
            <a:off x="8930364" y="3503789"/>
            <a:ext cx="0" cy="779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20F433-165D-49D8-8C38-A74C321FB91C}"/>
              </a:ext>
            </a:extLst>
          </p:cNvPr>
          <p:cNvSpPr/>
          <p:nvPr/>
        </p:nvSpPr>
        <p:spPr>
          <a:xfrm>
            <a:off x="7922074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전선을 연결한다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8C81CD-0B4E-4523-94AE-B24E02453D2B}"/>
              </a:ext>
            </a:extLst>
          </p:cNvPr>
          <p:cNvSpPr/>
          <p:nvPr/>
        </p:nvSpPr>
        <p:spPr>
          <a:xfrm>
            <a:off x="5265881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전선을 연결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549B408-48C0-4EF9-8BE2-B3598B66EA16}"/>
              </a:ext>
            </a:extLst>
          </p:cNvPr>
          <p:cNvCxnSpPr>
            <a:cxnSpLocks/>
            <a:stCxn id="52" idx="1"/>
            <a:endCxn id="54" idx="3"/>
          </p:cNvCxnSpPr>
          <p:nvPr/>
        </p:nvCxnSpPr>
        <p:spPr>
          <a:xfrm flipH="1">
            <a:off x="7282460" y="4581475"/>
            <a:ext cx="6396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CDB6223A-1F83-4B5A-88B6-B7F6294C477A}"/>
              </a:ext>
            </a:extLst>
          </p:cNvPr>
          <p:cNvSpPr/>
          <p:nvPr/>
        </p:nvSpPr>
        <p:spPr>
          <a:xfrm>
            <a:off x="2034899" y="4042632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전선이 연결 되 있는가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DB74DE8-AA5D-4122-BFB6-8C56662C5506}"/>
              </a:ext>
            </a:extLst>
          </p:cNvPr>
          <p:cNvCxnSpPr>
            <a:cxnSpLocks/>
            <a:stCxn id="65" idx="0"/>
            <a:endCxn id="45" idx="2"/>
          </p:cNvCxnSpPr>
          <p:nvPr/>
        </p:nvCxnSpPr>
        <p:spPr>
          <a:xfrm flipV="1">
            <a:off x="3366133" y="3503789"/>
            <a:ext cx="1" cy="538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9EE65B8-07FD-4264-B73F-933629E32689}"/>
              </a:ext>
            </a:extLst>
          </p:cNvPr>
          <p:cNvSpPr txBox="1"/>
          <p:nvPr/>
        </p:nvSpPr>
        <p:spPr>
          <a:xfrm>
            <a:off x="3420424" y="3614441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433E9D-8F45-49EE-AA9B-444CE3F2AE17}"/>
              </a:ext>
            </a:extLst>
          </p:cNvPr>
          <p:cNvCxnSpPr>
            <a:cxnSpLocks/>
            <a:stCxn id="54" idx="1"/>
            <a:endCxn id="65" idx="3"/>
          </p:cNvCxnSpPr>
          <p:nvPr/>
        </p:nvCxnSpPr>
        <p:spPr>
          <a:xfrm flipH="1">
            <a:off x="4697366" y="4581475"/>
            <a:ext cx="5685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7A0BEBF-9ACD-4BC5-A107-68AFDB7DAB17}"/>
              </a:ext>
            </a:extLst>
          </p:cNvPr>
          <p:cNvCxnSpPr>
            <a:cxnSpLocks/>
            <a:stCxn id="65" idx="2"/>
            <a:endCxn id="23" idx="3"/>
          </p:cNvCxnSpPr>
          <p:nvPr/>
        </p:nvCxnSpPr>
        <p:spPr>
          <a:xfrm rot="5400000" flipH="1" flipV="1">
            <a:off x="5695132" y="876797"/>
            <a:ext cx="1914522" cy="6572520"/>
          </a:xfrm>
          <a:prstGeom prst="bentConnector4">
            <a:avLst>
              <a:gd name="adj1" fmla="val -11940"/>
              <a:gd name="adj2" fmla="val 103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041DF0-85D0-41BB-866D-4F61CEC45850}"/>
              </a:ext>
            </a:extLst>
          </p:cNvPr>
          <p:cNvSpPr txBox="1"/>
          <p:nvPr/>
        </p:nvSpPr>
        <p:spPr>
          <a:xfrm>
            <a:off x="3582652" y="4994511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987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3ABE66-F28C-47D7-AC92-D1B938EC17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상자 오브젝트 상호작용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50963D-9D24-4388-8B55-440557F4DA75}"/>
              </a:ext>
            </a:extLst>
          </p:cNvPr>
          <p:cNvSpPr/>
          <p:nvPr/>
        </p:nvSpPr>
        <p:spPr>
          <a:xfrm>
            <a:off x="7922074" y="290780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상자가 밀린다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9477F26C-CE2D-489A-96BF-D88CA5C17FEB}"/>
              </a:ext>
            </a:extLst>
          </p:cNvPr>
          <p:cNvSpPr/>
          <p:nvPr/>
        </p:nvSpPr>
        <p:spPr>
          <a:xfrm>
            <a:off x="4450621" y="2678566"/>
            <a:ext cx="3008135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상자에서 키입력을 받았는가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764FD9-D4F4-44B2-B879-26E9478A4811}"/>
              </a:ext>
            </a:extLst>
          </p:cNvPr>
          <p:cNvCxnSpPr>
            <a:cxnSpLocks/>
          </p:cNvCxnSpPr>
          <p:nvPr/>
        </p:nvCxnSpPr>
        <p:spPr>
          <a:xfrm flipV="1">
            <a:off x="7451270" y="3205796"/>
            <a:ext cx="470804" cy="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EA61FF-A52A-40EB-A123-B0367566E6F4}"/>
              </a:ext>
            </a:extLst>
          </p:cNvPr>
          <p:cNvSpPr txBox="1"/>
          <p:nvPr/>
        </p:nvSpPr>
        <p:spPr>
          <a:xfrm>
            <a:off x="7527468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C648DE-EAF0-4CA7-B0DE-749DA653E9F4}"/>
              </a:ext>
            </a:extLst>
          </p:cNvPr>
          <p:cNvSpPr/>
          <p:nvPr/>
        </p:nvSpPr>
        <p:spPr>
          <a:xfrm>
            <a:off x="4946398" y="1690688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상자 상호작용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3FF1CF-E5B7-495A-8A7A-1872422E93A7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>
          <a:xfrm>
            <a:off x="5954688" y="2286674"/>
            <a:ext cx="1" cy="391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03CC97-8483-484E-9146-9C4B53944265}"/>
              </a:ext>
            </a:extLst>
          </p:cNvPr>
          <p:cNvSpPr/>
          <p:nvPr/>
        </p:nvSpPr>
        <p:spPr>
          <a:xfrm>
            <a:off x="1779576" y="2394045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 위로 올라간다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02AAE5-A1FD-475B-97F9-34F6390EEBFA}"/>
              </a:ext>
            </a:extLst>
          </p:cNvPr>
          <p:cNvSpPr txBox="1"/>
          <p:nvPr/>
        </p:nvSpPr>
        <p:spPr>
          <a:xfrm>
            <a:off x="4149920" y="2671696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3457C1-33FE-496C-B11E-044461032097}"/>
              </a:ext>
            </a:extLst>
          </p:cNvPr>
          <p:cNvCxnSpPr>
            <a:cxnSpLocks/>
            <a:stCxn id="45" idx="2"/>
            <a:endCxn id="35" idx="0"/>
          </p:cNvCxnSpPr>
          <p:nvPr/>
        </p:nvCxnSpPr>
        <p:spPr>
          <a:xfrm flipH="1">
            <a:off x="2787865" y="2990031"/>
            <a:ext cx="1" cy="538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4E1230-94F0-4B18-9D1C-3C8C57C95830}"/>
              </a:ext>
            </a:extLst>
          </p:cNvPr>
          <p:cNvSpPr/>
          <p:nvPr/>
        </p:nvSpPr>
        <p:spPr>
          <a:xfrm>
            <a:off x="1779575" y="3528874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 오브젝트 위 캐릭터</a:t>
            </a:r>
          </a:p>
        </p:txBody>
      </p: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F707830F-2641-4A38-815C-E633DDAA468E}"/>
              </a:ext>
            </a:extLst>
          </p:cNvPr>
          <p:cNvSpPr/>
          <p:nvPr/>
        </p:nvSpPr>
        <p:spPr>
          <a:xfrm>
            <a:off x="1283796" y="4459609"/>
            <a:ext cx="3008135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상자에서 키입력을 받았는가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AD23B8B-F6A6-47CF-8DB5-02AEB3B8DB5A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2787864" y="4124860"/>
            <a:ext cx="1" cy="334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EA954C-3A5C-4425-B181-F8F56555EAFB}"/>
              </a:ext>
            </a:extLst>
          </p:cNvPr>
          <p:cNvSpPr txBox="1"/>
          <p:nvPr/>
        </p:nvSpPr>
        <p:spPr>
          <a:xfrm>
            <a:off x="4500016" y="4635990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0900B2-1B19-4678-9AD8-367AC1972603}"/>
              </a:ext>
            </a:extLst>
          </p:cNvPr>
          <p:cNvSpPr txBox="1"/>
          <p:nvPr/>
        </p:nvSpPr>
        <p:spPr>
          <a:xfrm>
            <a:off x="2230499" y="5502712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7E13EC-B6B3-49D7-AF83-625D19969D46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>
            <a:off x="4291931" y="4998452"/>
            <a:ext cx="1591561" cy="6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DD78DF-32B0-47C5-886B-21F09E035676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2787863" y="5537295"/>
            <a:ext cx="1" cy="332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42262E-E5A7-48E5-977C-B99EF39CAFF1}"/>
              </a:ext>
            </a:extLst>
          </p:cNvPr>
          <p:cNvSpPr/>
          <p:nvPr/>
        </p:nvSpPr>
        <p:spPr>
          <a:xfrm>
            <a:off x="1779573" y="587026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캐릭터 위치 유지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96A51E5-5BF0-477F-AF85-CE6CBD7E6E71}"/>
              </a:ext>
            </a:extLst>
          </p:cNvPr>
          <p:cNvCxnSpPr>
            <a:cxnSpLocks/>
            <a:stCxn id="30" idx="1"/>
            <a:endCxn id="45" idx="3"/>
          </p:cNvCxnSpPr>
          <p:nvPr/>
        </p:nvCxnSpPr>
        <p:spPr>
          <a:xfrm rot="10800000">
            <a:off x="3796155" y="2692039"/>
            <a:ext cx="654466" cy="525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7CE162-46C6-4CF6-ACB9-9A0C782311EE}"/>
              </a:ext>
            </a:extLst>
          </p:cNvPr>
          <p:cNvSpPr/>
          <p:nvPr/>
        </p:nvSpPr>
        <p:spPr>
          <a:xfrm>
            <a:off x="5883492" y="4707329"/>
            <a:ext cx="2121821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상자 오브젝트 아래 캐릭터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55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3ABE66-F28C-47D7-AC92-D1B938EC17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스테이지 변경 오브젝트 상호작용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50963D-9D24-4388-8B55-440557F4DA75}"/>
              </a:ext>
            </a:extLst>
          </p:cNvPr>
          <p:cNvSpPr/>
          <p:nvPr/>
        </p:nvSpPr>
        <p:spPr>
          <a:xfrm>
            <a:off x="7922074" y="290780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캐릭터 스테이지만 보여준다</a:t>
            </a: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9477F26C-CE2D-489A-96BF-D88CA5C17FEB}"/>
              </a:ext>
            </a:extLst>
          </p:cNvPr>
          <p:cNvSpPr/>
          <p:nvPr/>
        </p:nvSpPr>
        <p:spPr>
          <a:xfrm>
            <a:off x="4869612" y="2705491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Tab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키를 누른다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764FD9-D4F4-44B2-B879-26E9478A4811}"/>
              </a:ext>
            </a:extLst>
          </p:cNvPr>
          <p:cNvCxnSpPr>
            <a:cxnSpLocks/>
          </p:cNvCxnSpPr>
          <p:nvPr/>
        </p:nvCxnSpPr>
        <p:spPr>
          <a:xfrm flipV="1">
            <a:off x="7451270" y="3205796"/>
            <a:ext cx="470804" cy="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EA61FF-A52A-40EB-A123-B0367566E6F4}"/>
              </a:ext>
            </a:extLst>
          </p:cNvPr>
          <p:cNvSpPr txBox="1"/>
          <p:nvPr/>
        </p:nvSpPr>
        <p:spPr>
          <a:xfrm>
            <a:off x="7527468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C648DE-EAF0-4CA7-B0DE-749DA653E9F4}"/>
              </a:ext>
            </a:extLst>
          </p:cNvPr>
          <p:cNvSpPr/>
          <p:nvPr/>
        </p:nvSpPr>
        <p:spPr>
          <a:xfrm>
            <a:off x="5119232" y="1703259"/>
            <a:ext cx="2163228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스테이지 </a:t>
            </a:r>
            <a:r>
              <a:rPr lang="ko-KR" altLang="en-US" dirty="0">
                <a:solidFill>
                  <a:sysClr val="windowText" lastClr="000000"/>
                </a:solidFill>
              </a:rPr>
              <a:t>상호작용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3FF1CF-E5B7-495A-8A7A-1872422E93A7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>
          <a:xfrm>
            <a:off x="6200846" y="2299245"/>
            <a:ext cx="0" cy="406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9350ED-B8B5-46B8-ACA1-A5465B860D80}"/>
              </a:ext>
            </a:extLst>
          </p:cNvPr>
          <p:cNvCxnSpPr>
            <a:cxnSpLocks/>
            <a:stCxn id="30" idx="1"/>
            <a:endCxn id="45" idx="3"/>
          </p:cNvCxnSpPr>
          <p:nvPr/>
        </p:nvCxnSpPr>
        <p:spPr>
          <a:xfrm flipH="1" flipV="1">
            <a:off x="4399125" y="3243559"/>
            <a:ext cx="470487" cy="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03CC97-8483-484E-9146-9C4B53944265}"/>
              </a:ext>
            </a:extLst>
          </p:cNvPr>
          <p:cNvSpPr/>
          <p:nvPr/>
        </p:nvSpPr>
        <p:spPr>
          <a:xfrm>
            <a:off x="2382546" y="2945566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전체 스테이지를 보여준다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02AAE5-A1FD-475B-97F9-34F6390EEBFA}"/>
              </a:ext>
            </a:extLst>
          </p:cNvPr>
          <p:cNvSpPr txBox="1"/>
          <p:nvPr/>
        </p:nvSpPr>
        <p:spPr>
          <a:xfrm>
            <a:off x="4519635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20F433-165D-49D8-8C38-A74C321FB91C}"/>
              </a:ext>
            </a:extLst>
          </p:cNvPr>
          <p:cNvSpPr/>
          <p:nvPr/>
        </p:nvSpPr>
        <p:spPr>
          <a:xfrm>
            <a:off x="10084762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캐릭터 스테이지로 돌아가기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8C81CD-0B4E-4523-94AE-B24E02453D2B}"/>
              </a:ext>
            </a:extLst>
          </p:cNvPr>
          <p:cNvSpPr/>
          <p:nvPr/>
        </p:nvSpPr>
        <p:spPr>
          <a:xfrm>
            <a:off x="5265881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스테이지 선택 연출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549B408-48C0-4EF9-8BE2-B3598B66EA16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7309150" y="5790134"/>
            <a:ext cx="5367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CDB6223A-1F83-4B5A-88B6-B7F6294C477A}"/>
              </a:ext>
            </a:extLst>
          </p:cNvPr>
          <p:cNvSpPr/>
          <p:nvPr/>
        </p:nvSpPr>
        <p:spPr>
          <a:xfrm>
            <a:off x="2062699" y="4042632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스테이지를 선택 했는가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EE65B8-07FD-4264-B73F-933629E32689}"/>
              </a:ext>
            </a:extLst>
          </p:cNvPr>
          <p:cNvSpPr txBox="1"/>
          <p:nvPr/>
        </p:nvSpPr>
        <p:spPr>
          <a:xfrm>
            <a:off x="3355723" y="5120316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433E9D-8F45-49EE-AA9B-444CE3F2AE17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>
            <a:off x="4725166" y="4581475"/>
            <a:ext cx="54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7A0BEBF-9ACD-4BC5-A107-68AFDB7DAB17}"/>
              </a:ext>
            </a:extLst>
          </p:cNvPr>
          <p:cNvCxnSpPr>
            <a:cxnSpLocks/>
            <a:stCxn id="65" idx="2"/>
            <a:endCxn id="40" idx="1"/>
          </p:cNvCxnSpPr>
          <p:nvPr/>
        </p:nvCxnSpPr>
        <p:spPr>
          <a:xfrm rot="16200000" flipH="1">
            <a:off x="3685400" y="4828851"/>
            <a:ext cx="669816" cy="1252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041DF0-85D0-41BB-866D-4F61CEC45850}"/>
              </a:ext>
            </a:extLst>
          </p:cNvPr>
          <p:cNvSpPr txBox="1"/>
          <p:nvPr/>
        </p:nvSpPr>
        <p:spPr>
          <a:xfrm>
            <a:off x="4646683" y="4283482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6F486DA-1D1F-4F3D-9A77-9EA154028E73}"/>
              </a:ext>
            </a:extLst>
          </p:cNvPr>
          <p:cNvCxnSpPr>
            <a:cxnSpLocks/>
            <a:stCxn id="45" idx="2"/>
            <a:endCxn id="65" idx="0"/>
          </p:cNvCxnSpPr>
          <p:nvPr/>
        </p:nvCxnSpPr>
        <p:spPr>
          <a:xfrm>
            <a:off x="3390836" y="3541552"/>
            <a:ext cx="3097" cy="501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82D5ADC0-E619-40FC-B6C4-363D4D514C7C}"/>
              </a:ext>
            </a:extLst>
          </p:cNvPr>
          <p:cNvSpPr/>
          <p:nvPr/>
        </p:nvSpPr>
        <p:spPr>
          <a:xfrm>
            <a:off x="4646683" y="5251291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스테이지를 이동시켰는가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E54507-3248-42DB-8C3A-3EED65B05F1D}"/>
              </a:ext>
            </a:extLst>
          </p:cNvPr>
          <p:cNvSpPr/>
          <p:nvPr/>
        </p:nvSpPr>
        <p:spPr>
          <a:xfrm>
            <a:off x="7845876" y="5492141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스테이지 이동 연출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B71405-A403-4283-A001-0E10F121D2EB}"/>
              </a:ext>
            </a:extLst>
          </p:cNvPr>
          <p:cNvSpPr txBox="1"/>
          <p:nvPr/>
        </p:nvSpPr>
        <p:spPr>
          <a:xfrm>
            <a:off x="7398790" y="5489648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30F33AF-3B60-42BD-90D7-60117A889C2A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7282460" y="4581475"/>
            <a:ext cx="5634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1B72A4-386F-470E-8151-785D026DD83B}"/>
              </a:ext>
            </a:extLst>
          </p:cNvPr>
          <p:cNvSpPr/>
          <p:nvPr/>
        </p:nvSpPr>
        <p:spPr>
          <a:xfrm>
            <a:off x="7845876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Tab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누르기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C0EA612-BC3B-4B68-8987-3EA0E5D4FEF6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flipV="1">
            <a:off x="8854166" y="4879468"/>
            <a:ext cx="0" cy="612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721BBB-41F8-4F55-94CF-E07A1731E9FC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9862455" y="4581475"/>
            <a:ext cx="2223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29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캐릭터 플로우</a:t>
            </a:r>
          </a:p>
        </p:txBody>
      </p:sp>
    </p:spTree>
    <p:extLst>
      <p:ext uri="{BB962C8B-B14F-4D97-AF65-F5344CB8AC3E}">
        <p14:creationId xmlns:p14="http://schemas.microsoft.com/office/powerpoint/2010/main" val="278203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10CF-540D-4C25-8E38-4E616014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플로우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FC25D0-4F4E-4ACF-840E-66EE4211EE4C}"/>
              </a:ext>
            </a:extLst>
          </p:cNvPr>
          <p:cNvSpPr/>
          <p:nvPr/>
        </p:nvSpPr>
        <p:spPr>
          <a:xfrm>
            <a:off x="2140788" y="1690688"/>
            <a:ext cx="2061713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 상태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D42D6F-1EA5-4996-899C-B41674A196FB}"/>
              </a:ext>
            </a:extLst>
          </p:cNvPr>
          <p:cNvSpPr/>
          <p:nvPr/>
        </p:nvSpPr>
        <p:spPr>
          <a:xfrm>
            <a:off x="7762336" y="1690688"/>
            <a:ext cx="2061713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CCC941-10C0-4F88-B4A5-8A0CCD5C8697}"/>
              </a:ext>
            </a:extLst>
          </p:cNvPr>
          <p:cNvSpPr/>
          <p:nvPr/>
        </p:nvSpPr>
        <p:spPr>
          <a:xfrm>
            <a:off x="2081840" y="5167312"/>
            <a:ext cx="2120661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오브젝트 상호작용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5068D-40F7-4D0F-AEAE-33999A1A3B49}"/>
              </a:ext>
            </a:extLst>
          </p:cNvPr>
          <p:cNvCxnSpPr/>
          <p:nvPr/>
        </p:nvCxnSpPr>
        <p:spPr>
          <a:xfrm>
            <a:off x="4202501" y="1863306"/>
            <a:ext cx="3559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263E82-3741-4D06-812C-C5A18D111E2F}"/>
              </a:ext>
            </a:extLst>
          </p:cNvPr>
          <p:cNvCxnSpPr>
            <a:cxnSpLocks/>
          </p:cNvCxnSpPr>
          <p:nvPr/>
        </p:nvCxnSpPr>
        <p:spPr>
          <a:xfrm flipH="1">
            <a:off x="4202501" y="2389517"/>
            <a:ext cx="3559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E2666C-11DE-4B94-8C43-EEAEC0465092}"/>
              </a:ext>
            </a:extLst>
          </p:cNvPr>
          <p:cNvCxnSpPr>
            <a:cxnSpLocks/>
          </p:cNvCxnSpPr>
          <p:nvPr/>
        </p:nvCxnSpPr>
        <p:spPr>
          <a:xfrm>
            <a:off x="8583283" y="2709998"/>
            <a:ext cx="0" cy="245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52EF50-C89E-4559-815E-EAF85C7CF923}"/>
              </a:ext>
            </a:extLst>
          </p:cNvPr>
          <p:cNvCxnSpPr>
            <a:cxnSpLocks/>
          </p:cNvCxnSpPr>
          <p:nvPr/>
        </p:nvCxnSpPr>
        <p:spPr>
          <a:xfrm flipV="1">
            <a:off x="8959970" y="2691352"/>
            <a:ext cx="0" cy="24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CAD01E-9BD9-499A-A1FF-4BF2F8F46C46}"/>
              </a:ext>
            </a:extLst>
          </p:cNvPr>
          <p:cNvCxnSpPr>
            <a:cxnSpLocks/>
          </p:cNvCxnSpPr>
          <p:nvPr/>
        </p:nvCxnSpPr>
        <p:spPr>
          <a:xfrm flipV="1">
            <a:off x="3370053" y="2691352"/>
            <a:ext cx="2875" cy="24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35C2FF-9A0C-4EF0-93E2-9A4E861D06A1}"/>
              </a:ext>
            </a:extLst>
          </p:cNvPr>
          <p:cNvCxnSpPr>
            <a:cxnSpLocks/>
          </p:cNvCxnSpPr>
          <p:nvPr/>
        </p:nvCxnSpPr>
        <p:spPr>
          <a:xfrm flipH="1">
            <a:off x="2897038" y="2691352"/>
            <a:ext cx="2876" cy="24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F6D951-3814-4AB6-8CBA-9CA7F88599F7}"/>
              </a:ext>
            </a:extLst>
          </p:cNvPr>
          <p:cNvSpPr txBox="1"/>
          <p:nvPr/>
        </p:nvSpPr>
        <p:spPr>
          <a:xfrm>
            <a:off x="4968814" y="1509623"/>
            <a:ext cx="183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</a:t>
            </a:r>
            <a:r>
              <a:rPr lang="ko-KR" altLang="en-US" dirty="0"/>
              <a:t> 방향키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209B3-CB00-4460-9FD4-F2AD82EF193D}"/>
              </a:ext>
            </a:extLst>
          </p:cNvPr>
          <p:cNvSpPr txBox="1"/>
          <p:nvPr/>
        </p:nvSpPr>
        <p:spPr>
          <a:xfrm>
            <a:off x="4807787" y="2405165"/>
            <a:ext cx="234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</a:t>
            </a:r>
            <a:r>
              <a:rPr lang="ko-KR" altLang="en-US" dirty="0"/>
              <a:t> 방향키 입력 해제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C5E35-2352-4758-AFD3-E4999E9DF7AB}"/>
              </a:ext>
            </a:extLst>
          </p:cNvPr>
          <p:cNvSpPr txBox="1"/>
          <p:nvPr/>
        </p:nvSpPr>
        <p:spPr>
          <a:xfrm>
            <a:off x="1827363" y="3692016"/>
            <a:ext cx="106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ko-KR" altLang="en-US" dirty="0"/>
              <a:t>키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55D1F7-052C-41B2-B108-4DD669852B54}"/>
              </a:ext>
            </a:extLst>
          </p:cNvPr>
          <p:cNvSpPr/>
          <p:nvPr/>
        </p:nvSpPr>
        <p:spPr>
          <a:xfrm>
            <a:off x="7732861" y="5167312"/>
            <a:ext cx="2120661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스테이지 스위치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BCE010-8647-46F9-B575-BB1ABB08A801}"/>
              </a:ext>
            </a:extLst>
          </p:cNvPr>
          <p:cNvSpPr txBox="1"/>
          <p:nvPr/>
        </p:nvSpPr>
        <p:spPr>
          <a:xfrm>
            <a:off x="3374366" y="3692016"/>
            <a:ext cx="187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ko-KR" altLang="en-US" dirty="0"/>
              <a:t>키 입력 해제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A922D-155D-4EE5-83C8-7671BBF226F1}"/>
              </a:ext>
            </a:extLst>
          </p:cNvPr>
          <p:cNvSpPr txBox="1"/>
          <p:nvPr/>
        </p:nvSpPr>
        <p:spPr>
          <a:xfrm>
            <a:off x="7252658" y="3734346"/>
            <a:ext cx="142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키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126B71-13F9-4E23-9E16-6E11D4B38368}"/>
              </a:ext>
            </a:extLst>
          </p:cNvPr>
          <p:cNvSpPr txBox="1"/>
          <p:nvPr/>
        </p:nvSpPr>
        <p:spPr>
          <a:xfrm>
            <a:off x="4760341" y="4692680"/>
            <a:ext cx="18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키 입력 해제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1E82D3-6808-4E84-AD32-C893FC1EFF6E}"/>
              </a:ext>
            </a:extLst>
          </p:cNvPr>
          <p:cNvCxnSpPr>
            <a:cxnSpLocks/>
          </p:cNvCxnSpPr>
          <p:nvPr/>
        </p:nvCxnSpPr>
        <p:spPr>
          <a:xfrm>
            <a:off x="4202501" y="2691352"/>
            <a:ext cx="3516704" cy="24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9BA16-DECC-456C-B086-FAEC707130F6}"/>
              </a:ext>
            </a:extLst>
          </p:cNvPr>
          <p:cNvSpPr txBox="1"/>
          <p:nvPr/>
        </p:nvSpPr>
        <p:spPr>
          <a:xfrm>
            <a:off x="5601418" y="3507350"/>
            <a:ext cx="142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키 입력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53EE5C-0A1C-4CE6-B6A7-938C126EBCF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3752491" y="2709998"/>
            <a:ext cx="3980370" cy="295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BA7B00-09AF-4D34-BD26-85ECDB891457}"/>
              </a:ext>
            </a:extLst>
          </p:cNvPr>
          <p:cNvSpPr txBox="1"/>
          <p:nvPr/>
        </p:nvSpPr>
        <p:spPr>
          <a:xfrm>
            <a:off x="8946314" y="3734346"/>
            <a:ext cx="18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키 입력 해제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12DC1B9-40C4-42C8-B627-F1B161F608FB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H="1">
            <a:off x="3142171" y="2191020"/>
            <a:ext cx="6681878" cy="3976956"/>
          </a:xfrm>
          <a:prstGeom prst="bentConnector4">
            <a:avLst>
              <a:gd name="adj1" fmla="val -27176"/>
              <a:gd name="adj2" fmla="val 1072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C3A09D-E7D4-49C8-A043-5AB23C2F635D}"/>
              </a:ext>
            </a:extLst>
          </p:cNvPr>
          <p:cNvSpPr txBox="1"/>
          <p:nvPr/>
        </p:nvSpPr>
        <p:spPr>
          <a:xfrm>
            <a:off x="10110160" y="6147336"/>
            <a:ext cx="1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오브젝트 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7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38320F1C-D8B5-6227-CE53-9D79331F4DC8}"/>
              </a:ext>
            </a:extLst>
          </p:cNvPr>
          <p:cNvSpPr/>
          <p:nvPr/>
        </p:nvSpPr>
        <p:spPr>
          <a:xfrm rot="10800000">
            <a:off x="2865549" y="3612524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id="{14B80493-AD8E-C8C8-3E1F-302E34AE3822}"/>
              </a:ext>
            </a:extLst>
          </p:cNvPr>
          <p:cNvSpPr/>
          <p:nvPr/>
        </p:nvSpPr>
        <p:spPr>
          <a:xfrm rot="10800000">
            <a:off x="4737278" y="361252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다른 페이지 연결선 6">
            <a:extLst>
              <a:ext uri="{FF2B5EF4-FFF2-40B4-BE49-F238E27FC236}">
                <a16:creationId xmlns:a16="http://schemas.microsoft.com/office/drawing/2014/main" id="{0765CAF2-BE9E-4510-351E-59E74326D833}"/>
              </a:ext>
            </a:extLst>
          </p:cNvPr>
          <p:cNvSpPr/>
          <p:nvPr/>
        </p:nvSpPr>
        <p:spPr>
          <a:xfrm rot="10800000">
            <a:off x="6609006" y="3612522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31C464E2-6F3B-7F71-C801-14AF134A2E4A}"/>
              </a:ext>
            </a:extLst>
          </p:cNvPr>
          <p:cNvSpPr/>
          <p:nvPr/>
        </p:nvSpPr>
        <p:spPr>
          <a:xfrm rot="10800000">
            <a:off x="8723290" y="361252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AD36F261-ECC6-450D-2FA6-21C3D5C936F4}"/>
              </a:ext>
            </a:extLst>
          </p:cNvPr>
          <p:cNvSpPr/>
          <p:nvPr/>
        </p:nvSpPr>
        <p:spPr>
          <a:xfrm>
            <a:off x="8558011" y="4720107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F281A363-AAFA-4B41-7F85-5EB03D796F9D}"/>
              </a:ext>
            </a:extLst>
          </p:cNvPr>
          <p:cNvSpPr/>
          <p:nvPr/>
        </p:nvSpPr>
        <p:spPr>
          <a:xfrm>
            <a:off x="8552645" y="4222124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204175" y="4127679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340180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화장실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9B6EF-FDF4-257A-1856-1587E555ADBA}"/>
              </a:ext>
            </a:extLst>
          </p:cNvPr>
          <p:cNvSpPr txBox="1"/>
          <p:nvPr/>
        </p:nvSpPr>
        <p:spPr>
          <a:xfrm>
            <a:off x="4867138" y="4340179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창고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F77DB-8451-EB45-46E1-6C439E3DC4CE}"/>
              </a:ext>
            </a:extLst>
          </p:cNvPr>
          <p:cNvSpPr txBox="1"/>
          <p:nvPr/>
        </p:nvSpPr>
        <p:spPr>
          <a:xfrm>
            <a:off x="6738328" y="4340178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층 계단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7083F00C-A1EB-3F29-17CA-0FC09089F6F7}"/>
              </a:ext>
            </a:extLst>
          </p:cNvPr>
          <p:cNvSpPr/>
          <p:nvPr/>
        </p:nvSpPr>
        <p:spPr>
          <a:xfrm>
            <a:off x="7823915" y="4636394"/>
            <a:ext cx="734096" cy="6761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꼬마 피노키오</a:t>
            </a:r>
          </a:p>
        </p:txBody>
      </p:sp>
    </p:spTree>
    <p:extLst>
      <p:ext uri="{BB962C8B-B14F-4D97-AF65-F5344CB8AC3E}">
        <p14:creationId xmlns:p14="http://schemas.microsoft.com/office/powerpoint/2010/main" val="1973642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10CF-540D-4C25-8E38-4E616014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괴물 피노키오 플로우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FC25D0-4F4E-4ACF-840E-66EE4211EE4C}"/>
              </a:ext>
            </a:extLst>
          </p:cNvPr>
          <p:cNvSpPr/>
          <p:nvPr/>
        </p:nvSpPr>
        <p:spPr>
          <a:xfrm>
            <a:off x="2140788" y="1690688"/>
            <a:ext cx="2061713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 상태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D42D6F-1EA5-4996-899C-B41674A196FB}"/>
              </a:ext>
            </a:extLst>
          </p:cNvPr>
          <p:cNvSpPr/>
          <p:nvPr/>
        </p:nvSpPr>
        <p:spPr>
          <a:xfrm>
            <a:off x="7762336" y="1690688"/>
            <a:ext cx="2061713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</a:t>
            </a:r>
            <a:r>
              <a:rPr lang="ko-KR" altLang="en-US" dirty="0" err="1">
                <a:solidFill>
                  <a:schemeClr val="tx1"/>
                </a:solidFill>
              </a:rPr>
              <a:t>체이싱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5068D-40F7-4D0F-AEAE-33999A1A3B49}"/>
              </a:ext>
            </a:extLst>
          </p:cNvPr>
          <p:cNvCxnSpPr/>
          <p:nvPr/>
        </p:nvCxnSpPr>
        <p:spPr>
          <a:xfrm>
            <a:off x="4202501" y="1863306"/>
            <a:ext cx="3559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263E82-3741-4D06-812C-C5A18D111E2F}"/>
              </a:ext>
            </a:extLst>
          </p:cNvPr>
          <p:cNvCxnSpPr>
            <a:cxnSpLocks/>
          </p:cNvCxnSpPr>
          <p:nvPr/>
        </p:nvCxnSpPr>
        <p:spPr>
          <a:xfrm flipH="1">
            <a:off x="4202501" y="2389517"/>
            <a:ext cx="3559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E2666C-11DE-4B94-8C43-EEAEC0465092}"/>
              </a:ext>
            </a:extLst>
          </p:cNvPr>
          <p:cNvCxnSpPr>
            <a:cxnSpLocks/>
          </p:cNvCxnSpPr>
          <p:nvPr/>
        </p:nvCxnSpPr>
        <p:spPr>
          <a:xfrm flipH="1">
            <a:off x="6409678" y="2709998"/>
            <a:ext cx="2173605" cy="2138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52EF50-C89E-4559-815E-EAF85C7CF923}"/>
              </a:ext>
            </a:extLst>
          </p:cNvPr>
          <p:cNvCxnSpPr>
            <a:cxnSpLocks/>
          </p:cNvCxnSpPr>
          <p:nvPr/>
        </p:nvCxnSpPr>
        <p:spPr>
          <a:xfrm flipV="1">
            <a:off x="6862439" y="2691352"/>
            <a:ext cx="2097531" cy="215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F6D951-3814-4AB6-8CBA-9CA7F88599F7}"/>
              </a:ext>
            </a:extLst>
          </p:cNvPr>
          <p:cNvSpPr txBox="1"/>
          <p:nvPr/>
        </p:nvSpPr>
        <p:spPr>
          <a:xfrm>
            <a:off x="4968814" y="1509623"/>
            <a:ext cx="20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플레이어 발견 시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209B3-CB00-4460-9FD4-F2AD82EF193D}"/>
              </a:ext>
            </a:extLst>
          </p:cNvPr>
          <p:cNvSpPr txBox="1"/>
          <p:nvPr/>
        </p:nvSpPr>
        <p:spPr>
          <a:xfrm>
            <a:off x="4202501" y="2405033"/>
            <a:ext cx="37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플레이어가 시야에서 사라졌을 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55D1F7-052C-41B2-B108-4DD669852B54}"/>
              </a:ext>
            </a:extLst>
          </p:cNvPr>
          <p:cNvSpPr/>
          <p:nvPr/>
        </p:nvSpPr>
        <p:spPr>
          <a:xfrm>
            <a:off x="5029917" y="4848045"/>
            <a:ext cx="2120661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 공격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A922D-155D-4EE5-83C8-7671BBF226F1}"/>
              </a:ext>
            </a:extLst>
          </p:cNvPr>
          <p:cNvSpPr txBox="1"/>
          <p:nvPr/>
        </p:nvSpPr>
        <p:spPr>
          <a:xfrm>
            <a:off x="2698212" y="3873173"/>
            <a:ext cx="150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플레이어가 공격 범위에 있을 경우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BA7B00-09AF-4D34-BD26-85ECDB891457}"/>
              </a:ext>
            </a:extLst>
          </p:cNvPr>
          <p:cNvSpPr txBox="1"/>
          <p:nvPr/>
        </p:nvSpPr>
        <p:spPr>
          <a:xfrm>
            <a:off x="4158007" y="3105717"/>
            <a:ext cx="212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플레이어가 범위를 벗어 났을 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C9BE48-4EF7-4887-82FA-569B2F509716}"/>
              </a:ext>
            </a:extLst>
          </p:cNvPr>
          <p:cNvCxnSpPr>
            <a:cxnSpLocks/>
          </p:cNvCxnSpPr>
          <p:nvPr/>
        </p:nvCxnSpPr>
        <p:spPr>
          <a:xfrm>
            <a:off x="2716567" y="2709998"/>
            <a:ext cx="2556769" cy="2138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EF42B8-26BF-4DA7-B992-6D4815D6BCA0}"/>
              </a:ext>
            </a:extLst>
          </p:cNvPr>
          <p:cNvCxnSpPr>
            <a:cxnSpLocks/>
          </p:cNvCxnSpPr>
          <p:nvPr/>
        </p:nvCxnSpPr>
        <p:spPr>
          <a:xfrm flipH="1" flipV="1">
            <a:off x="3080983" y="2647283"/>
            <a:ext cx="2613915" cy="2174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08B694-D636-479F-934D-8C311103053D}"/>
              </a:ext>
            </a:extLst>
          </p:cNvPr>
          <p:cNvSpPr txBox="1"/>
          <p:nvPr/>
        </p:nvSpPr>
        <p:spPr>
          <a:xfrm>
            <a:off x="6370706" y="3069424"/>
            <a:ext cx="150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플레이어가 공격 범위에 있을 경우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D762F-8C2B-4B1C-852A-40AEBB6528B7}"/>
              </a:ext>
            </a:extLst>
          </p:cNvPr>
          <p:cNvSpPr txBox="1"/>
          <p:nvPr/>
        </p:nvSpPr>
        <p:spPr>
          <a:xfrm>
            <a:off x="7775525" y="4011672"/>
            <a:ext cx="212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플레이어가 범위를 벗어 났을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30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시스템 플로우</a:t>
            </a:r>
          </a:p>
        </p:txBody>
      </p:sp>
    </p:spTree>
    <p:extLst>
      <p:ext uri="{BB962C8B-B14F-4D97-AF65-F5344CB8AC3E}">
        <p14:creationId xmlns:p14="http://schemas.microsoft.com/office/powerpoint/2010/main" val="3668139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B2D6ED8-7CEE-41DC-BDBF-955C87A8BB20}"/>
              </a:ext>
            </a:extLst>
          </p:cNvPr>
          <p:cNvSpPr/>
          <p:nvPr/>
        </p:nvSpPr>
        <p:spPr>
          <a:xfrm>
            <a:off x="3578811" y="1994313"/>
            <a:ext cx="1536700" cy="3810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 화면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F39AEA-4BF5-4768-BB62-AA959441D6C1}"/>
              </a:ext>
            </a:extLst>
          </p:cNvPr>
          <p:cNvSpPr/>
          <p:nvPr/>
        </p:nvSpPr>
        <p:spPr>
          <a:xfrm>
            <a:off x="3553411" y="1359313"/>
            <a:ext cx="156845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실행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DE7BD2-CC29-4E0D-92BD-9638F579C5D0}"/>
              </a:ext>
            </a:extLst>
          </p:cNvPr>
          <p:cNvCxnSpPr/>
          <p:nvPr/>
        </p:nvCxnSpPr>
        <p:spPr>
          <a:xfrm>
            <a:off x="5128211" y="2178463"/>
            <a:ext cx="205105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066BAF8-945E-4029-9CB5-77FDD5E7CCEE}"/>
              </a:ext>
            </a:extLst>
          </p:cNvPr>
          <p:cNvCxnSpPr/>
          <p:nvPr/>
        </p:nvCxnSpPr>
        <p:spPr>
          <a:xfrm>
            <a:off x="4302711" y="2388013"/>
            <a:ext cx="673100" cy="711200"/>
          </a:xfrm>
          <a:prstGeom prst="bentConnector3">
            <a:avLst>
              <a:gd name="adj1" fmla="val -8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A83B9A-4965-453C-8582-6DB224287D8D}"/>
              </a:ext>
            </a:extLst>
          </p:cNvPr>
          <p:cNvSpPr/>
          <p:nvPr/>
        </p:nvSpPr>
        <p:spPr>
          <a:xfrm>
            <a:off x="4982161" y="2871883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설정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C39A4AB-EF85-4517-984E-5486E80EB020}"/>
              </a:ext>
            </a:extLst>
          </p:cNvPr>
          <p:cNvCxnSpPr/>
          <p:nvPr/>
        </p:nvCxnSpPr>
        <p:spPr>
          <a:xfrm>
            <a:off x="5731461" y="3321463"/>
            <a:ext cx="635000" cy="273050"/>
          </a:xfrm>
          <a:prstGeom prst="bentConnector3">
            <a:avLst>
              <a:gd name="adj1" fmla="val -8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C9798C6-6B31-4431-AF71-121C4529A92C}"/>
              </a:ext>
            </a:extLst>
          </p:cNvPr>
          <p:cNvCxnSpPr/>
          <p:nvPr/>
        </p:nvCxnSpPr>
        <p:spPr>
          <a:xfrm>
            <a:off x="4290011" y="2362613"/>
            <a:ext cx="736600" cy="2381250"/>
          </a:xfrm>
          <a:prstGeom prst="bentConnector3">
            <a:avLst>
              <a:gd name="adj1" fmla="val -8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3DCAFC-FD42-4754-9845-456D84552BEA}"/>
              </a:ext>
            </a:extLst>
          </p:cNvPr>
          <p:cNvSpPr/>
          <p:nvPr/>
        </p:nvSpPr>
        <p:spPr>
          <a:xfrm>
            <a:off x="5013911" y="4522883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제작진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95BB5C4-F53B-4C47-B864-5AE63BC3BE87}"/>
              </a:ext>
            </a:extLst>
          </p:cNvPr>
          <p:cNvSpPr txBox="1"/>
          <p:nvPr/>
        </p:nvSpPr>
        <p:spPr>
          <a:xfrm>
            <a:off x="6309311" y="3423063"/>
            <a:ext cx="1060450" cy="393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사운드 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8EEF772-1786-44B6-9D54-38F1C9D1529F}"/>
              </a:ext>
            </a:extLst>
          </p:cNvPr>
          <p:cNvSpPr/>
          <p:nvPr/>
        </p:nvSpPr>
        <p:spPr>
          <a:xfrm>
            <a:off x="7172911" y="1976533"/>
            <a:ext cx="1536700" cy="3810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화면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3C27788-8435-449A-B1BA-7D036FCBA36F}"/>
              </a:ext>
            </a:extLst>
          </p:cNvPr>
          <p:cNvCxnSpPr/>
          <p:nvPr/>
        </p:nvCxnSpPr>
        <p:spPr>
          <a:xfrm flipH="1">
            <a:off x="5140911" y="2362613"/>
            <a:ext cx="2736850" cy="3244850"/>
          </a:xfrm>
          <a:prstGeom prst="bentConnector3">
            <a:avLst>
              <a:gd name="adj1" fmla="val -3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53FC3E-10C3-4165-9D5D-B0F9613AE6B8}"/>
              </a:ext>
            </a:extLst>
          </p:cNvPr>
          <p:cNvSpPr/>
          <p:nvPr/>
        </p:nvSpPr>
        <p:spPr>
          <a:xfrm>
            <a:off x="3578811" y="5411883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게임 시작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D293632-EE74-4248-81DE-4098EB1AF63F}"/>
              </a:ext>
            </a:extLst>
          </p:cNvPr>
          <p:cNvCxnSpPr/>
          <p:nvPr/>
        </p:nvCxnSpPr>
        <p:spPr>
          <a:xfrm>
            <a:off x="5731461" y="3621818"/>
            <a:ext cx="635000" cy="273050"/>
          </a:xfrm>
          <a:prstGeom prst="bentConnector3">
            <a:avLst>
              <a:gd name="adj1" fmla="val -8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4A6078B-F5FC-4FDA-A584-7D00542DE239}"/>
              </a:ext>
            </a:extLst>
          </p:cNvPr>
          <p:cNvCxnSpPr/>
          <p:nvPr/>
        </p:nvCxnSpPr>
        <p:spPr>
          <a:xfrm>
            <a:off x="5731461" y="3903123"/>
            <a:ext cx="635000" cy="273050"/>
          </a:xfrm>
          <a:prstGeom prst="bentConnector3">
            <a:avLst>
              <a:gd name="adj1" fmla="val -8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제목 1">
            <a:extLst>
              <a:ext uri="{FF2B5EF4-FFF2-40B4-BE49-F238E27FC236}">
                <a16:creationId xmlns:a16="http://schemas.microsoft.com/office/drawing/2014/main" id="{16923C04-18D8-4495-9841-7761C5BE67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메인 화면 시스템 플로우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F6CDAAF4-CF7C-42BF-9755-7B7936AADC3E}"/>
              </a:ext>
            </a:extLst>
          </p:cNvPr>
          <p:cNvSpPr txBox="1"/>
          <p:nvPr/>
        </p:nvSpPr>
        <p:spPr>
          <a:xfrm>
            <a:off x="6309311" y="3762153"/>
            <a:ext cx="1060450" cy="393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 확정</a:t>
            </a:r>
            <a:r>
              <a:rPr 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0B047319-3ECC-4733-96C3-E6E6EA8CC710}"/>
              </a:ext>
            </a:extLst>
          </p:cNvPr>
          <p:cNvSpPr txBox="1"/>
          <p:nvPr/>
        </p:nvSpPr>
        <p:spPr>
          <a:xfrm>
            <a:off x="6309311" y="4051078"/>
            <a:ext cx="1060450" cy="393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 확정</a:t>
            </a:r>
            <a:r>
              <a:rPr lang="ko-KR" sz="10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84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6923C04-18D8-4495-9841-7761C5BE67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전체 시스템 플로우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3EBA0D-B518-4124-A31F-2300917C1113}"/>
              </a:ext>
            </a:extLst>
          </p:cNvPr>
          <p:cNvSpPr/>
          <p:nvPr/>
        </p:nvSpPr>
        <p:spPr>
          <a:xfrm>
            <a:off x="7795951" y="156845"/>
            <a:ext cx="1162050" cy="33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 화면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68D34B97-8253-45B0-9F5B-4F61EA98C46F}"/>
              </a:ext>
            </a:extLst>
          </p:cNvPr>
          <p:cNvSpPr/>
          <p:nvPr/>
        </p:nvSpPr>
        <p:spPr>
          <a:xfrm>
            <a:off x="7637201" y="755015"/>
            <a:ext cx="1422400" cy="590550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게임시작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03CF6FB8-D673-4441-BCA6-70BA8EB48F48}"/>
              </a:ext>
            </a:extLst>
          </p:cNvPr>
          <p:cNvSpPr txBox="1"/>
          <p:nvPr/>
        </p:nvSpPr>
        <p:spPr>
          <a:xfrm>
            <a:off x="9097701" y="76136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2A31A3BB-84F5-40C9-9EE3-092B1EC02ED9}"/>
              </a:ext>
            </a:extLst>
          </p:cNvPr>
          <p:cNvSpPr txBox="1"/>
          <p:nvPr/>
        </p:nvSpPr>
        <p:spPr>
          <a:xfrm>
            <a:off x="7929301" y="129095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Yes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66F62D3E-4C46-4280-8916-17E92D3432FB}"/>
              </a:ext>
            </a:extLst>
          </p:cNvPr>
          <p:cNvSpPr/>
          <p:nvPr/>
        </p:nvSpPr>
        <p:spPr>
          <a:xfrm>
            <a:off x="9548551" y="831215"/>
            <a:ext cx="1085850" cy="457200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788A31-066B-496C-B44B-7490F80D9AF7}"/>
              </a:ext>
            </a:extLst>
          </p:cNvPr>
          <p:cNvSpPr/>
          <p:nvPr/>
        </p:nvSpPr>
        <p:spPr>
          <a:xfrm>
            <a:off x="7789601" y="1614805"/>
            <a:ext cx="1162050" cy="330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게임 오프닝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BC7C05-B9E2-4E0C-B466-26B6A9B9A5CD}"/>
              </a:ext>
            </a:extLst>
          </p:cNvPr>
          <p:cNvSpPr/>
          <p:nvPr/>
        </p:nvSpPr>
        <p:spPr>
          <a:xfrm>
            <a:off x="7802301" y="2158365"/>
            <a:ext cx="116205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게임 </a:t>
            </a: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10BD52D3-5971-471E-BB92-E7D72EB29D13}"/>
              </a:ext>
            </a:extLst>
          </p:cNvPr>
          <p:cNvSpPr/>
          <p:nvPr/>
        </p:nvSpPr>
        <p:spPr>
          <a:xfrm>
            <a:off x="7668951" y="2878455"/>
            <a:ext cx="1422400" cy="1066800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플레이어 사망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C971269-CC3A-48B3-8DCE-F46F21A8E72B}"/>
              </a:ext>
            </a:extLst>
          </p:cNvPr>
          <p:cNvCxnSpPr/>
          <p:nvPr/>
        </p:nvCxnSpPr>
        <p:spPr>
          <a:xfrm>
            <a:off x="8361101" y="2456815"/>
            <a:ext cx="6350" cy="444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3">
            <a:extLst>
              <a:ext uri="{FF2B5EF4-FFF2-40B4-BE49-F238E27FC236}">
                <a16:creationId xmlns:a16="http://schemas.microsoft.com/office/drawing/2014/main" id="{DFFDFDB4-413F-4626-AFF7-5C13BEBFE597}"/>
              </a:ext>
            </a:extLst>
          </p:cNvPr>
          <p:cNvSpPr txBox="1"/>
          <p:nvPr/>
        </p:nvSpPr>
        <p:spPr>
          <a:xfrm>
            <a:off x="7872151" y="398970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3CE37DD3-D5C5-4AFC-8AD9-FB46D6F818B2}"/>
              </a:ext>
            </a:extLst>
          </p:cNvPr>
          <p:cNvSpPr txBox="1"/>
          <p:nvPr/>
        </p:nvSpPr>
        <p:spPr>
          <a:xfrm>
            <a:off x="9027851" y="307530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Yes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B7FAB596-F0CC-4251-8BD3-758C2DCB2855}"/>
              </a:ext>
            </a:extLst>
          </p:cNvPr>
          <p:cNvSpPr/>
          <p:nvPr/>
        </p:nvSpPr>
        <p:spPr>
          <a:xfrm>
            <a:off x="9580301" y="3161665"/>
            <a:ext cx="1346200" cy="457200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메인으로 이동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0255CD8-373E-422B-9B08-A99A1925B777}"/>
              </a:ext>
            </a:extLst>
          </p:cNvPr>
          <p:cNvCxnSpPr/>
          <p:nvPr/>
        </p:nvCxnSpPr>
        <p:spPr>
          <a:xfrm flipH="1" flipV="1">
            <a:off x="8951651" y="316865"/>
            <a:ext cx="1879600" cy="3111500"/>
          </a:xfrm>
          <a:prstGeom prst="bentConnector3">
            <a:avLst>
              <a:gd name="adj1" fmla="val -97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4021F0-0793-4BC8-84F3-479FD7E4769B}"/>
              </a:ext>
            </a:extLst>
          </p:cNvPr>
          <p:cNvCxnSpPr/>
          <p:nvPr/>
        </p:nvCxnSpPr>
        <p:spPr>
          <a:xfrm>
            <a:off x="8354751" y="3913505"/>
            <a:ext cx="6350" cy="444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B4CB60-83E8-494F-9D05-D85DE32BA5CD}"/>
              </a:ext>
            </a:extLst>
          </p:cNvPr>
          <p:cNvSpPr/>
          <p:nvPr/>
        </p:nvSpPr>
        <p:spPr>
          <a:xfrm>
            <a:off x="7776901" y="4370705"/>
            <a:ext cx="1162050" cy="330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엔딩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80B0C21-88BD-4310-B08B-E0D8BB155A65}"/>
              </a:ext>
            </a:extLst>
          </p:cNvPr>
          <p:cNvCxnSpPr/>
          <p:nvPr/>
        </p:nvCxnSpPr>
        <p:spPr>
          <a:xfrm>
            <a:off x="8354751" y="4672965"/>
            <a:ext cx="12700" cy="495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24ADEF5E-2C36-4CC9-822E-16630B2A55AB}"/>
              </a:ext>
            </a:extLst>
          </p:cNvPr>
          <p:cNvSpPr/>
          <p:nvPr/>
        </p:nvSpPr>
        <p:spPr>
          <a:xfrm>
            <a:off x="7808651" y="6243955"/>
            <a:ext cx="1085850" cy="457200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6E95D467-43B8-4CF0-A6A0-07862A2784BF}"/>
              </a:ext>
            </a:extLst>
          </p:cNvPr>
          <p:cNvSpPr/>
          <p:nvPr/>
        </p:nvSpPr>
        <p:spPr>
          <a:xfrm>
            <a:off x="7586401" y="5149215"/>
            <a:ext cx="1543050" cy="615950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61263D-566A-4CC7-B0A1-387C5236AE65}"/>
              </a:ext>
            </a:extLst>
          </p:cNvPr>
          <p:cNvCxnSpPr/>
          <p:nvPr/>
        </p:nvCxnSpPr>
        <p:spPr>
          <a:xfrm>
            <a:off x="8342051" y="5746115"/>
            <a:ext cx="12700" cy="495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3">
            <a:extLst>
              <a:ext uri="{FF2B5EF4-FFF2-40B4-BE49-F238E27FC236}">
                <a16:creationId xmlns:a16="http://schemas.microsoft.com/office/drawing/2014/main" id="{7E518D41-ACC3-49DF-BD27-205CEEF9D369}"/>
              </a:ext>
            </a:extLst>
          </p:cNvPr>
          <p:cNvSpPr txBox="1"/>
          <p:nvPr/>
        </p:nvSpPr>
        <p:spPr>
          <a:xfrm>
            <a:off x="9072301" y="506285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id="{7A6C4FC4-0696-4565-9591-83DCACDE23E1}"/>
              </a:ext>
            </a:extLst>
          </p:cNvPr>
          <p:cNvSpPr txBox="1"/>
          <p:nvPr/>
        </p:nvSpPr>
        <p:spPr>
          <a:xfrm>
            <a:off x="7922951" y="579310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Yes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74C3ABB-5E3E-4AC4-994C-BA2A7F334617}"/>
              </a:ext>
            </a:extLst>
          </p:cNvPr>
          <p:cNvCxnSpPr/>
          <p:nvPr/>
        </p:nvCxnSpPr>
        <p:spPr>
          <a:xfrm flipV="1">
            <a:off x="9085001" y="3631565"/>
            <a:ext cx="1047750" cy="1841500"/>
          </a:xfrm>
          <a:prstGeom prst="bentConnector3">
            <a:avLst>
              <a:gd name="adj1" fmla="val 1007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3039D0-4DE0-4CCB-8B62-CEED4F755E54}"/>
              </a:ext>
            </a:extLst>
          </p:cNvPr>
          <p:cNvCxnSpPr/>
          <p:nvPr/>
        </p:nvCxnSpPr>
        <p:spPr>
          <a:xfrm>
            <a:off x="9059601" y="1053095"/>
            <a:ext cx="565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E59E16-FA25-4F80-993A-0D111AB0B8E0}"/>
              </a:ext>
            </a:extLst>
          </p:cNvPr>
          <p:cNvCxnSpPr/>
          <p:nvPr/>
        </p:nvCxnSpPr>
        <p:spPr>
          <a:xfrm>
            <a:off x="8342051" y="1341755"/>
            <a:ext cx="0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07EAB27-F773-4F89-9F61-B93E0E960064}"/>
              </a:ext>
            </a:extLst>
          </p:cNvPr>
          <p:cNvCxnSpPr/>
          <p:nvPr/>
        </p:nvCxnSpPr>
        <p:spPr>
          <a:xfrm>
            <a:off x="9072301" y="3424555"/>
            <a:ext cx="565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AF763FC-4B4C-4C4F-B327-9194AEBD4F02}"/>
              </a:ext>
            </a:extLst>
          </p:cNvPr>
          <p:cNvCxnSpPr/>
          <p:nvPr/>
        </p:nvCxnSpPr>
        <p:spPr>
          <a:xfrm>
            <a:off x="8368500" y="481965"/>
            <a:ext cx="0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656024-B3EE-4CB4-B0FA-21A846233547}"/>
              </a:ext>
            </a:extLst>
          </p:cNvPr>
          <p:cNvSpPr txBox="1"/>
          <p:nvPr/>
        </p:nvSpPr>
        <p:spPr>
          <a:xfrm>
            <a:off x="949911" y="1288415"/>
            <a:ext cx="5146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플로우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메인 화면에서 게임 시작 버튼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오프닝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 게임 플레이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스테이지 클리어 엔딩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엔딩 출력 후 게임 종료</a:t>
            </a:r>
            <a:endParaRPr lang="en-US" altLang="ko-KR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A8C214-78D7-422D-B302-F82309E28B52}"/>
              </a:ext>
            </a:extLst>
          </p:cNvPr>
          <p:cNvCxnSpPr/>
          <p:nvPr/>
        </p:nvCxnSpPr>
        <p:spPr>
          <a:xfrm>
            <a:off x="8361101" y="1934746"/>
            <a:ext cx="0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C8EC198-DABD-47B2-BFD8-A9427EA772E1}"/>
              </a:ext>
            </a:extLst>
          </p:cNvPr>
          <p:cNvSpPr txBox="1"/>
          <p:nvPr/>
        </p:nvSpPr>
        <p:spPr>
          <a:xfrm>
            <a:off x="949911" y="3795802"/>
            <a:ext cx="635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선택지 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메인 화면에서 게임 종료 클릭 시 게임 종료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플레이어가 사망 시 메인으로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엔딩 출력 후 메인으로 이동 클릭 시 메인 화면으로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70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38320F1C-D8B5-6227-CE53-9D79331F4DC8}"/>
              </a:ext>
            </a:extLst>
          </p:cNvPr>
          <p:cNvSpPr/>
          <p:nvPr/>
        </p:nvSpPr>
        <p:spPr>
          <a:xfrm rot="10800000">
            <a:off x="2865549" y="3612524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id="{14B80493-AD8E-C8C8-3E1F-302E34AE3822}"/>
              </a:ext>
            </a:extLst>
          </p:cNvPr>
          <p:cNvSpPr/>
          <p:nvPr/>
        </p:nvSpPr>
        <p:spPr>
          <a:xfrm rot="10800000">
            <a:off x="4737278" y="361252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다른 페이지 연결선 6">
            <a:extLst>
              <a:ext uri="{FF2B5EF4-FFF2-40B4-BE49-F238E27FC236}">
                <a16:creationId xmlns:a16="http://schemas.microsoft.com/office/drawing/2014/main" id="{0765CAF2-BE9E-4510-351E-59E74326D833}"/>
              </a:ext>
            </a:extLst>
          </p:cNvPr>
          <p:cNvSpPr/>
          <p:nvPr/>
        </p:nvSpPr>
        <p:spPr>
          <a:xfrm rot="10800000">
            <a:off x="6609006" y="3612522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31C464E2-6F3B-7F71-C801-14AF134A2E4A}"/>
              </a:ext>
            </a:extLst>
          </p:cNvPr>
          <p:cNvSpPr/>
          <p:nvPr/>
        </p:nvSpPr>
        <p:spPr>
          <a:xfrm rot="10800000">
            <a:off x="8723290" y="361252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AD36F261-ECC6-450D-2FA6-21C3D5C936F4}"/>
              </a:ext>
            </a:extLst>
          </p:cNvPr>
          <p:cNvSpPr/>
          <p:nvPr/>
        </p:nvSpPr>
        <p:spPr>
          <a:xfrm>
            <a:off x="8558011" y="4720107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F281A363-AAFA-4B41-7F85-5EB03D796F9D}"/>
              </a:ext>
            </a:extLst>
          </p:cNvPr>
          <p:cNvSpPr/>
          <p:nvPr/>
        </p:nvSpPr>
        <p:spPr>
          <a:xfrm>
            <a:off x="8552645" y="4222124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7923189" y="4124796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9B6EF-FDF4-257A-1856-1587E555ADBA}"/>
              </a:ext>
            </a:extLst>
          </p:cNvPr>
          <p:cNvSpPr txBox="1"/>
          <p:nvPr/>
        </p:nvSpPr>
        <p:spPr>
          <a:xfrm>
            <a:off x="4867138" y="4340179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F77DB-8451-EB45-46E1-6C439E3DC4CE}"/>
              </a:ext>
            </a:extLst>
          </p:cNvPr>
          <p:cNvSpPr txBox="1"/>
          <p:nvPr/>
        </p:nvSpPr>
        <p:spPr>
          <a:xfrm>
            <a:off x="6738328" y="4340178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침실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sp>
        <p:nvSpPr>
          <p:cNvPr id="3" name="오각형 2">
            <a:extLst>
              <a:ext uri="{FF2B5EF4-FFF2-40B4-BE49-F238E27FC236}">
                <a16:creationId xmlns:a16="http://schemas.microsoft.com/office/drawing/2014/main" id="{D30B04B6-CE6A-516B-D73D-CF3ADDC3A3AC}"/>
              </a:ext>
            </a:extLst>
          </p:cNvPr>
          <p:cNvSpPr/>
          <p:nvPr/>
        </p:nvSpPr>
        <p:spPr>
          <a:xfrm>
            <a:off x="3084490" y="3955519"/>
            <a:ext cx="433585" cy="384659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4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화장실 </a:t>
            </a:r>
            <a:r>
              <a:rPr lang="en-US" altLang="ko-KR" dirty="0"/>
              <a:t>(</a:t>
            </a:r>
            <a:r>
              <a:rPr lang="ko-KR" altLang="en-US" dirty="0"/>
              <a:t>튜토리얼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412117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6FBDE28-EDB6-A1FE-8882-AAAC64CEA60B}"/>
              </a:ext>
            </a:extLst>
          </p:cNvPr>
          <p:cNvSpPr/>
          <p:nvPr/>
        </p:nvSpPr>
        <p:spPr>
          <a:xfrm>
            <a:off x="1963494" y="4039716"/>
            <a:ext cx="521589" cy="521594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C31585-DFC1-F7FD-5349-6504C3729EA8}"/>
              </a:ext>
            </a:extLst>
          </p:cNvPr>
          <p:cNvCxnSpPr>
            <a:cxnSpLocks/>
          </p:cNvCxnSpPr>
          <p:nvPr/>
        </p:nvCxnSpPr>
        <p:spPr>
          <a:xfrm>
            <a:off x="2485083" y="4300513"/>
            <a:ext cx="33538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FAFDB0-217C-8FCB-541E-31FC2A7BDD71}"/>
              </a:ext>
            </a:extLst>
          </p:cNvPr>
          <p:cNvCxnSpPr>
            <a:cxnSpLocks/>
          </p:cNvCxnSpPr>
          <p:nvPr/>
        </p:nvCxnSpPr>
        <p:spPr>
          <a:xfrm>
            <a:off x="5084469" y="4284456"/>
            <a:ext cx="2207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C0C2493-F073-AAD0-2F1E-6E2C7237E686}"/>
              </a:ext>
            </a:extLst>
          </p:cNvPr>
          <p:cNvCxnSpPr>
            <a:cxnSpLocks/>
          </p:cNvCxnSpPr>
          <p:nvPr/>
        </p:nvCxnSpPr>
        <p:spPr>
          <a:xfrm flipV="1">
            <a:off x="2826373" y="2575775"/>
            <a:ext cx="2157751" cy="17247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00A948-B970-5DB1-7FA1-FAE4BEE8FB89}"/>
              </a:ext>
            </a:extLst>
          </p:cNvPr>
          <p:cNvCxnSpPr>
            <a:cxnSpLocks/>
          </p:cNvCxnSpPr>
          <p:nvPr/>
        </p:nvCxnSpPr>
        <p:spPr>
          <a:xfrm>
            <a:off x="7291588" y="2575775"/>
            <a:ext cx="2207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E80A9E8-2558-CEA1-2978-E06816239BBB}"/>
              </a:ext>
            </a:extLst>
          </p:cNvPr>
          <p:cNvCxnSpPr/>
          <p:nvPr/>
        </p:nvCxnSpPr>
        <p:spPr>
          <a:xfrm>
            <a:off x="10457645" y="1983345"/>
            <a:ext cx="0" cy="7534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현 32">
            <a:extLst>
              <a:ext uri="{FF2B5EF4-FFF2-40B4-BE49-F238E27FC236}">
                <a16:creationId xmlns:a16="http://schemas.microsoft.com/office/drawing/2014/main" id="{9F748D05-F29F-8D28-3C24-F1FC41DF30F7}"/>
              </a:ext>
            </a:extLst>
          </p:cNvPr>
          <p:cNvSpPr/>
          <p:nvPr/>
        </p:nvSpPr>
        <p:spPr>
          <a:xfrm rot="17638026">
            <a:off x="10294299" y="2814385"/>
            <a:ext cx="326693" cy="299770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대각선 줄무늬 31">
            <a:extLst>
              <a:ext uri="{FF2B5EF4-FFF2-40B4-BE49-F238E27FC236}">
                <a16:creationId xmlns:a16="http://schemas.microsoft.com/office/drawing/2014/main" id="{EA33B701-438D-C6B2-9357-ACBDA2A92233}"/>
              </a:ext>
            </a:extLst>
          </p:cNvPr>
          <p:cNvSpPr/>
          <p:nvPr/>
        </p:nvSpPr>
        <p:spPr>
          <a:xfrm rot="2526070">
            <a:off x="10193360" y="2659487"/>
            <a:ext cx="584378" cy="515155"/>
          </a:xfrm>
          <a:prstGeom prst="diagStrip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C982A57-8A24-3FF9-9E8D-D0DF6106FDF0}"/>
              </a:ext>
            </a:extLst>
          </p:cNvPr>
          <p:cNvCxnSpPr>
            <a:cxnSpLocks/>
          </p:cNvCxnSpPr>
          <p:nvPr/>
        </p:nvCxnSpPr>
        <p:spPr>
          <a:xfrm flipV="1">
            <a:off x="9498707" y="1983345"/>
            <a:ext cx="945524" cy="5924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DB11BE06-C0F9-85E8-F7E6-29FC39396DDB}"/>
              </a:ext>
            </a:extLst>
          </p:cNvPr>
          <p:cNvSpPr/>
          <p:nvPr/>
        </p:nvSpPr>
        <p:spPr>
          <a:xfrm>
            <a:off x="5624453" y="4530554"/>
            <a:ext cx="788546" cy="735419"/>
          </a:xfrm>
          <a:prstGeom prst="cub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9707561" y="5064659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0989CA-D285-9009-BB72-F8EB8EA0DB35}"/>
              </a:ext>
            </a:extLst>
          </p:cNvPr>
          <p:cNvGrpSpPr/>
          <p:nvPr/>
        </p:nvGrpSpPr>
        <p:grpSpPr>
          <a:xfrm rot="3975318">
            <a:off x="10504964" y="4973394"/>
            <a:ext cx="311993" cy="462153"/>
            <a:chOff x="9280543" y="521594"/>
            <a:chExt cx="700584" cy="1037769"/>
          </a:xfrm>
        </p:grpSpPr>
        <p:sp>
          <p:nvSpPr>
            <p:cNvPr id="39" name="원형: 비어 있음 38">
              <a:extLst>
                <a:ext uri="{FF2B5EF4-FFF2-40B4-BE49-F238E27FC236}">
                  <a16:creationId xmlns:a16="http://schemas.microsoft.com/office/drawing/2014/main" id="{BB1493D2-CC27-8331-C60D-33EB5CD9BBF4}"/>
                </a:ext>
              </a:extLst>
            </p:cNvPr>
            <p:cNvSpPr/>
            <p:nvPr/>
          </p:nvSpPr>
          <p:spPr>
            <a:xfrm>
              <a:off x="9607639" y="521594"/>
              <a:ext cx="373488" cy="334851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2C5E2F5-343F-6B77-9D5E-4666011311B4}"/>
                </a:ext>
              </a:extLst>
            </p:cNvPr>
            <p:cNvSpPr/>
            <p:nvPr/>
          </p:nvSpPr>
          <p:spPr>
            <a:xfrm rot="398036">
              <a:off x="9555746" y="780191"/>
              <a:ext cx="253287" cy="779172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C7D6C174-368D-B339-4125-5D963BC227FF}"/>
                </a:ext>
              </a:extLst>
            </p:cNvPr>
            <p:cNvSpPr/>
            <p:nvPr/>
          </p:nvSpPr>
          <p:spPr>
            <a:xfrm rot="5636272">
              <a:off x="9425362" y="127338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>
              <a:extLst>
                <a:ext uri="{FF2B5EF4-FFF2-40B4-BE49-F238E27FC236}">
                  <a16:creationId xmlns:a16="http://schemas.microsoft.com/office/drawing/2014/main" id="{14DDD97D-C8B4-01B4-1132-B4BB55B1FACD}"/>
                </a:ext>
              </a:extLst>
            </p:cNvPr>
            <p:cNvSpPr/>
            <p:nvPr/>
          </p:nvSpPr>
          <p:spPr>
            <a:xfrm rot="5636272">
              <a:off x="9444256" y="108699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5CBD8D-9743-A4AF-CCAE-F4AAE39996EC}"/>
              </a:ext>
            </a:extLst>
          </p:cNvPr>
          <p:cNvCxnSpPr/>
          <p:nvPr/>
        </p:nvCxnSpPr>
        <p:spPr>
          <a:xfrm>
            <a:off x="11082270" y="1983345"/>
            <a:ext cx="0" cy="1664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8A0B147-C6F6-A162-55FC-946B50F92043}"/>
              </a:ext>
            </a:extLst>
          </p:cNvPr>
          <p:cNvCxnSpPr>
            <a:cxnSpLocks/>
          </p:cNvCxnSpPr>
          <p:nvPr/>
        </p:nvCxnSpPr>
        <p:spPr>
          <a:xfrm>
            <a:off x="11234670" y="1983345"/>
            <a:ext cx="0" cy="1320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4D3ECB10-D6EC-18F4-8217-EDDD9777A239}"/>
              </a:ext>
            </a:extLst>
          </p:cNvPr>
          <p:cNvSpPr/>
          <p:nvPr/>
        </p:nvSpPr>
        <p:spPr>
          <a:xfrm>
            <a:off x="10818439" y="3284461"/>
            <a:ext cx="684727" cy="1184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A08025-9E72-3A6D-9C7A-A9B7BE44FAD8}"/>
              </a:ext>
            </a:extLst>
          </p:cNvPr>
          <p:cNvSpPr txBox="1"/>
          <p:nvPr/>
        </p:nvSpPr>
        <p:spPr>
          <a:xfrm>
            <a:off x="1718066" y="3739786"/>
            <a:ext cx="11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전등 스위치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CD4EC3-500A-DAFD-5764-929263DBA4EC}"/>
              </a:ext>
            </a:extLst>
          </p:cNvPr>
          <p:cNvSpPr txBox="1"/>
          <p:nvPr/>
        </p:nvSpPr>
        <p:spPr>
          <a:xfrm>
            <a:off x="3479628" y="3174418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전선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6BE5C8-37FE-E338-B3D3-AB965A527840}"/>
              </a:ext>
            </a:extLst>
          </p:cNvPr>
          <p:cNvSpPr txBox="1"/>
          <p:nvPr/>
        </p:nvSpPr>
        <p:spPr>
          <a:xfrm>
            <a:off x="5737148" y="4823076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상자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1C86F-6D92-BC6C-6F99-BB76D56849EE}"/>
              </a:ext>
            </a:extLst>
          </p:cNvPr>
          <p:cNvSpPr txBox="1"/>
          <p:nvPr/>
        </p:nvSpPr>
        <p:spPr>
          <a:xfrm>
            <a:off x="9739855" y="2928842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전등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9614718" y="475242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열쇠 아이템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BF3DA9A-FEB0-C81E-1CD6-94527E3DBD00}"/>
              </a:ext>
            </a:extLst>
          </p:cNvPr>
          <p:cNvSpPr/>
          <p:nvPr/>
        </p:nvSpPr>
        <p:spPr>
          <a:xfrm>
            <a:off x="670143" y="3955519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91693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창고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412117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10220994" y="5003283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3645538" y="4584356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10202421" y="4747434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E83E0-8BB2-1340-1D0D-36A479D35898}"/>
              </a:ext>
            </a:extLst>
          </p:cNvPr>
          <p:cNvSpPr/>
          <p:nvPr/>
        </p:nvSpPr>
        <p:spPr>
          <a:xfrm>
            <a:off x="8428603" y="3566611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18357F-1431-F7A1-0937-D161F62FC4CF}"/>
              </a:ext>
            </a:extLst>
          </p:cNvPr>
          <p:cNvSpPr/>
          <p:nvPr/>
        </p:nvSpPr>
        <p:spPr>
          <a:xfrm>
            <a:off x="5790759" y="5101969"/>
            <a:ext cx="955522" cy="1351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8BCB6B94-7E23-5C3B-463D-FC0900B7D9CC}"/>
              </a:ext>
            </a:extLst>
          </p:cNvPr>
          <p:cNvSpPr/>
          <p:nvPr/>
        </p:nvSpPr>
        <p:spPr>
          <a:xfrm rot="4658133">
            <a:off x="6024302" y="4539532"/>
            <a:ext cx="389716" cy="1004095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176371-B9A8-1CF0-7B37-73E4E2DDC0E2}"/>
              </a:ext>
            </a:extLst>
          </p:cNvPr>
          <p:cNvSpPr/>
          <p:nvPr/>
        </p:nvSpPr>
        <p:spPr>
          <a:xfrm>
            <a:off x="6362163" y="4898264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A2841A-41AC-AEBE-9446-A80660D2F00C}"/>
              </a:ext>
            </a:extLst>
          </p:cNvPr>
          <p:cNvSpPr/>
          <p:nvPr/>
        </p:nvSpPr>
        <p:spPr>
          <a:xfrm>
            <a:off x="6147515" y="4999299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345806-0B42-2FB3-27AC-BDF496FA002F}"/>
              </a:ext>
            </a:extLst>
          </p:cNvPr>
          <p:cNvSpPr/>
          <p:nvPr/>
        </p:nvSpPr>
        <p:spPr>
          <a:xfrm>
            <a:off x="6546530" y="4990432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3FD1D-92D2-7EF0-1418-1B42C7BB44B1}"/>
              </a:ext>
            </a:extLst>
          </p:cNvPr>
          <p:cNvSpPr txBox="1"/>
          <p:nvPr/>
        </p:nvSpPr>
        <p:spPr>
          <a:xfrm>
            <a:off x="6185553" y="4484407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치즈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D4FC05-2199-D4EC-AB20-A3C11B35266B}"/>
              </a:ext>
            </a:extLst>
          </p:cNvPr>
          <p:cNvGrpSpPr/>
          <p:nvPr/>
        </p:nvGrpSpPr>
        <p:grpSpPr>
          <a:xfrm>
            <a:off x="7484005" y="4584356"/>
            <a:ext cx="788546" cy="735419"/>
            <a:chOff x="5624453" y="4530554"/>
            <a:chExt cx="788546" cy="735419"/>
          </a:xfrm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BC687ADC-3FB2-0A86-BF28-02288B5F83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01C2D2-6A02-BA84-D14E-2A1E97E35C9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38425F-97CE-A63F-D6AA-0822BDFE7FA7}"/>
              </a:ext>
            </a:extLst>
          </p:cNvPr>
          <p:cNvGrpSpPr/>
          <p:nvPr/>
        </p:nvGrpSpPr>
        <p:grpSpPr>
          <a:xfrm>
            <a:off x="7587918" y="3978178"/>
            <a:ext cx="788546" cy="735419"/>
            <a:chOff x="5624453" y="4530554"/>
            <a:chExt cx="788546" cy="735419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7590C6C6-C02F-6792-3AF1-D802BAF7547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6D6B55-D82B-3A3D-4B00-47040F1B2B65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A12E1A-6686-1D4D-EE5A-D523C079FA9D}"/>
              </a:ext>
            </a:extLst>
          </p:cNvPr>
          <p:cNvSpPr/>
          <p:nvPr/>
        </p:nvSpPr>
        <p:spPr>
          <a:xfrm>
            <a:off x="670143" y="3955519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C70A9A-2C25-4988-9A74-42B4BC947FE6}"/>
              </a:ext>
            </a:extLst>
          </p:cNvPr>
          <p:cNvGrpSpPr/>
          <p:nvPr/>
        </p:nvGrpSpPr>
        <p:grpSpPr>
          <a:xfrm>
            <a:off x="8706655" y="4547699"/>
            <a:ext cx="788546" cy="735419"/>
            <a:chOff x="5624453" y="4530554"/>
            <a:chExt cx="788546" cy="735419"/>
          </a:xfrm>
        </p:grpSpPr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0322D6E1-7CF5-49A9-AEFC-2973B23CB6E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857D58-B9E3-4479-8E18-33B8646450B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FD33B6-20CC-44C3-AD67-E4A98E93DC39}"/>
              </a:ext>
            </a:extLst>
          </p:cNvPr>
          <p:cNvGrpSpPr/>
          <p:nvPr/>
        </p:nvGrpSpPr>
        <p:grpSpPr>
          <a:xfrm>
            <a:off x="8633318" y="3958852"/>
            <a:ext cx="788546" cy="735419"/>
            <a:chOff x="5624453" y="4530554"/>
            <a:chExt cx="788546" cy="735419"/>
          </a:xfrm>
        </p:grpSpPr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820653B2-95E5-490E-B853-22F13E3959ED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20C94D-5F2B-439A-B521-1E82E17D2B49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3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부엌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412117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9707561" y="5064659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0989CA-D285-9009-BB72-F8EB8EA0DB35}"/>
              </a:ext>
            </a:extLst>
          </p:cNvPr>
          <p:cNvGrpSpPr/>
          <p:nvPr/>
        </p:nvGrpSpPr>
        <p:grpSpPr>
          <a:xfrm rot="3975318">
            <a:off x="10504964" y="4973394"/>
            <a:ext cx="311993" cy="462153"/>
            <a:chOff x="9280543" y="521594"/>
            <a:chExt cx="700584" cy="1037769"/>
          </a:xfrm>
        </p:grpSpPr>
        <p:sp>
          <p:nvSpPr>
            <p:cNvPr id="39" name="원형: 비어 있음 38">
              <a:extLst>
                <a:ext uri="{FF2B5EF4-FFF2-40B4-BE49-F238E27FC236}">
                  <a16:creationId xmlns:a16="http://schemas.microsoft.com/office/drawing/2014/main" id="{BB1493D2-CC27-8331-C60D-33EB5CD9BBF4}"/>
                </a:ext>
              </a:extLst>
            </p:cNvPr>
            <p:cNvSpPr/>
            <p:nvPr/>
          </p:nvSpPr>
          <p:spPr>
            <a:xfrm>
              <a:off x="9607639" y="521594"/>
              <a:ext cx="373488" cy="334851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2C5E2F5-343F-6B77-9D5E-4666011311B4}"/>
                </a:ext>
              </a:extLst>
            </p:cNvPr>
            <p:cNvSpPr/>
            <p:nvPr/>
          </p:nvSpPr>
          <p:spPr>
            <a:xfrm rot="398036">
              <a:off x="9555746" y="780191"/>
              <a:ext cx="253287" cy="779172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C7D6C174-368D-B339-4125-5D963BC227FF}"/>
                </a:ext>
              </a:extLst>
            </p:cNvPr>
            <p:cNvSpPr/>
            <p:nvPr/>
          </p:nvSpPr>
          <p:spPr>
            <a:xfrm rot="5636272">
              <a:off x="9425362" y="127338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>
              <a:extLst>
                <a:ext uri="{FF2B5EF4-FFF2-40B4-BE49-F238E27FC236}">
                  <a16:creationId xmlns:a16="http://schemas.microsoft.com/office/drawing/2014/main" id="{14DDD97D-C8B4-01B4-1132-B4BB55B1FACD}"/>
                </a:ext>
              </a:extLst>
            </p:cNvPr>
            <p:cNvSpPr/>
            <p:nvPr/>
          </p:nvSpPr>
          <p:spPr>
            <a:xfrm rot="5636272">
              <a:off x="9444256" y="108699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9614718" y="475242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열쇠 아이템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B114CE-6F63-D614-3347-D2728CD628C9}"/>
              </a:ext>
            </a:extLst>
          </p:cNvPr>
          <p:cNvGrpSpPr/>
          <p:nvPr/>
        </p:nvGrpSpPr>
        <p:grpSpPr>
          <a:xfrm>
            <a:off x="7732600" y="4720177"/>
            <a:ext cx="1303126" cy="817480"/>
            <a:chOff x="5269394" y="4585686"/>
            <a:chExt cx="1303126" cy="817480"/>
          </a:xfrm>
        </p:grpSpPr>
        <p:sp>
          <p:nvSpPr>
            <p:cNvPr id="48" name="화살표: U자형 47">
              <a:extLst>
                <a:ext uri="{FF2B5EF4-FFF2-40B4-BE49-F238E27FC236}">
                  <a16:creationId xmlns:a16="http://schemas.microsoft.com/office/drawing/2014/main" id="{74D7D234-4549-8A6B-9422-DF7101A9D4A5}"/>
                </a:ext>
              </a:extLst>
            </p:cNvPr>
            <p:cNvSpPr/>
            <p:nvPr/>
          </p:nvSpPr>
          <p:spPr>
            <a:xfrm rot="8279853">
              <a:off x="6249494" y="4765676"/>
              <a:ext cx="323026" cy="340332"/>
            </a:xfrm>
            <a:prstGeom prst="uturnArrow">
              <a:avLst/>
            </a:prstGeom>
            <a:solidFill>
              <a:srgbClr val="D6A7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7B5F4373-13FE-A16E-CB3C-AC7E219C4C58}"/>
                </a:ext>
              </a:extLst>
            </p:cNvPr>
            <p:cNvSpPr/>
            <p:nvPr/>
          </p:nvSpPr>
          <p:spPr>
            <a:xfrm rot="6432427">
              <a:off x="5608348" y="4593437"/>
              <a:ext cx="817480" cy="801978"/>
            </a:xfrm>
            <a:prstGeom prst="chord">
              <a:avLst>
                <a:gd name="adj1" fmla="val 2700000"/>
                <a:gd name="adj2" fmla="val 1676940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현 22">
              <a:extLst>
                <a:ext uri="{FF2B5EF4-FFF2-40B4-BE49-F238E27FC236}">
                  <a16:creationId xmlns:a16="http://schemas.microsoft.com/office/drawing/2014/main" id="{C1566ED4-2380-9B51-1865-00971C3DEAF6}"/>
                </a:ext>
              </a:extLst>
            </p:cNvPr>
            <p:cNvSpPr/>
            <p:nvPr/>
          </p:nvSpPr>
          <p:spPr>
            <a:xfrm rot="1121729">
              <a:off x="5341840" y="4697395"/>
              <a:ext cx="537362" cy="463987"/>
            </a:xfrm>
            <a:prstGeom prst="chord">
              <a:avLst>
                <a:gd name="adj1" fmla="val 2700000"/>
                <a:gd name="adj2" fmla="val 1676940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0C0E97E-E383-54F4-7D71-DF344E9741DE}"/>
                </a:ext>
              </a:extLst>
            </p:cNvPr>
            <p:cNvSpPr/>
            <p:nvPr/>
          </p:nvSpPr>
          <p:spPr>
            <a:xfrm>
              <a:off x="5269394" y="4898264"/>
              <a:ext cx="159047" cy="131161"/>
            </a:xfrm>
            <a:prstGeom prst="ellipse">
              <a:avLst/>
            </a:prstGeom>
            <a:solidFill>
              <a:srgbClr val="D533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DF36122-1E22-23F8-82BC-8FB4FADEBAC5}"/>
                </a:ext>
              </a:extLst>
            </p:cNvPr>
            <p:cNvCxnSpPr>
              <a:cxnSpLocks/>
              <a:stCxn id="25" idx="7"/>
            </p:cNvCxnSpPr>
            <p:nvPr/>
          </p:nvCxnSpPr>
          <p:spPr>
            <a:xfrm flipV="1">
              <a:off x="5405149" y="4838465"/>
              <a:ext cx="187504" cy="790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A447A3-CB64-8DF4-ED5E-955F9F4B3443}"/>
                </a:ext>
              </a:extLst>
            </p:cNvPr>
            <p:cNvCxnSpPr>
              <a:cxnSpLocks/>
              <a:stCxn id="25" idx="6"/>
              <a:endCxn id="23" idx="2"/>
            </p:cNvCxnSpPr>
            <p:nvPr/>
          </p:nvCxnSpPr>
          <p:spPr>
            <a:xfrm flipV="1">
              <a:off x="5428441" y="4938097"/>
              <a:ext cx="292082" cy="257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DB87250-6459-FE13-2A0D-8EEB87D133F5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5405149" y="5010217"/>
              <a:ext cx="174185" cy="790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316914EA-67BE-220F-EADB-0D008921DF5E}"/>
              </a:ext>
            </a:extLst>
          </p:cNvPr>
          <p:cNvSpPr/>
          <p:nvPr/>
        </p:nvSpPr>
        <p:spPr>
          <a:xfrm>
            <a:off x="5398298" y="5116369"/>
            <a:ext cx="1600119" cy="171752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추출 50">
            <a:extLst>
              <a:ext uri="{FF2B5EF4-FFF2-40B4-BE49-F238E27FC236}">
                <a16:creationId xmlns:a16="http://schemas.microsoft.com/office/drawing/2014/main" id="{B08E4796-8721-35B2-B3C3-DBDBF4EE29B9}"/>
              </a:ext>
            </a:extLst>
          </p:cNvPr>
          <p:cNvSpPr/>
          <p:nvPr/>
        </p:nvSpPr>
        <p:spPr>
          <a:xfrm>
            <a:off x="6738181" y="4890925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추출 51">
            <a:extLst>
              <a:ext uri="{FF2B5EF4-FFF2-40B4-BE49-F238E27FC236}">
                <a16:creationId xmlns:a16="http://schemas.microsoft.com/office/drawing/2014/main" id="{4596B303-BDB2-F83F-8E7E-1889C9D2B7AC}"/>
              </a:ext>
            </a:extLst>
          </p:cNvPr>
          <p:cNvSpPr/>
          <p:nvPr/>
        </p:nvSpPr>
        <p:spPr>
          <a:xfrm>
            <a:off x="6780856" y="4979407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추출 52">
            <a:extLst>
              <a:ext uri="{FF2B5EF4-FFF2-40B4-BE49-F238E27FC236}">
                <a16:creationId xmlns:a16="http://schemas.microsoft.com/office/drawing/2014/main" id="{FDEC4B97-77AF-B23F-697F-4BAFB54C9888}"/>
              </a:ext>
            </a:extLst>
          </p:cNvPr>
          <p:cNvSpPr/>
          <p:nvPr/>
        </p:nvSpPr>
        <p:spPr>
          <a:xfrm>
            <a:off x="5569856" y="4875963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추출 53">
            <a:extLst>
              <a:ext uri="{FF2B5EF4-FFF2-40B4-BE49-F238E27FC236}">
                <a16:creationId xmlns:a16="http://schemas.microsoft.com/office/drawing/2014/main" id="{B7A160D4-57BD-98D2-4BCF-851E5FBF2E8D}"/>
              </a:ext>
            </a:extLst>
          </p:cNvPr>
          <p:cNvSpPr/>
          <p:nvPr/>
        </p:nvSpPr>
        <p:spPr>
          <a:xfrm>
            <a:off x="5505631" y="4959127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추출 55">
            <a:extLst>
              <a:ext uri="{FF2B5EF4-FFF2-40B4-BE49-F238E27FC236}">
                <a16:creationId xmlns:a16="http://schemas.microsoft.com/office/drawing/2014/main" id="{E304E9C2-4D29-FE0A-D9AF-240163BDC489}"/>
              </a:ext>
            </a:extLst>
          </p:cNvPr>
          <p:cNvSpPr/>
          <p:nvPr/>
        </p:nvSpPr>
        <p:spPr>
          <a:xfrm>
            <a:off x="5646601" y="4999394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추출 57">
            <a:extLst>
              <a:ext uri="{FF2B5EF4-FFF2-40B4-BE49-F238E27FC236}">
                <a16:creationId xmlns:a16="http://schemas.microsoft.com/office/drawing/2014/main" id="{DAB86418-C5FB-8601-3C9B-D8850EB13E70}"/>
              </a:ext>
            </a:extLst>
          </p:cNvPr>
          <p:cNvSpPr/>
          <p:nvPr/>
        </p:nvSpPr>
        <p:spPr>
          <a:xfrm>
            <a:off x="6660608" y="4986647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현 58">
            <a:extLst>
              <a:ext uri="{FF2B5EF4-FFF2-40B4-BE49-F238E27FC236}">
                <a16:creationId xmlns:a16="http://schemas.microsoft.com/office/drawing/2014/main" id="{8C41FEE8-45B0-3FFE-08EC-CFA87C185555}"/>
              </a:ext>
            </a:extLst>
          </p:cNvPr>
          <p:cNvSpPr/>
          <p:nvPr/>
        </p:nvSpPr>
        <p:spPr>
          <a:xfrm rot="6677436">
            <a:off x="6070101" y="5068114"/>
            <a:ext cx="347728" cy="317540"/>
          </a:xfrm>
          <a:prstGeom prst="chor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3962B3-A3E4-4F26-083D-3087CE0B3578}"/>
              </a:ext>
            </a:extLst>
          </p:cNvPr>
          <p:cNvSpPr txBox="1"/>
          <p:nvPr/>
        </p:nvSpPr>
        <p:spPr>
          <a:xfrm>
            <a:off x="8181946" y="4434633"/>
            <a:ext cx="30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45707C-70C9-F870-A95A-9CA567BEC359}"/>
              </a:ext>
            </a:extLst>
          </p:cNvPr>
          <p:cNvSpPr txBox="1"/>
          <p:nvPr/>
        </p:nvSpPr>
        <p:spPr>
          <a:xfrm>
            <a:off x="6075406" y="4661756"/>
            <a:ext cx="30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덫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533116-B4D7-2FB5-3221-1E37FDCC192D}"/>
              </a:ext>
            </a:extLst>
          </p:cNvPr>
          <p:cNvSpPr/>
          <p:nvPr/>
        </p:nvSpPr>
        <p:spPr>
          <a:xfrm>
            <a:off x="670143" y="3955519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9631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1826</Words>
  <Application>Microsoft Office PowerPoint</Application>
  <PresentationFormat>와이드스크린</PresentationFormat>
  <Paragraphs>708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Times New Roman</vt:lpstr>
      <vt:lpstr>Office 테마</vt:lpstr>
      <vt:lpstr>더 피노키오 레벨 디자인 및 플로우</vt:lpstr>
      <vt:lpstr>맵 컨셉</vt:lpstr>
      <vt:lpstr>맵 구성</vt:lpstr>
      <vt:lpstr>맵 상세 역할</vt:lpstr>
      <vt:lpstr>레벨 디자인 – 메인 복도 1층</vt:lpstr>
      <vt:lpstr>레벨 디자인 – 메인 복도 2층</vt:lpstr>
      <vt:lpstr>레벨 디자인 – 화장실 (튜토리얼)</vt:lpstr>
      <vt:lpstr>레벨 디자인 – 창고</vt:lpstr>
      <vt:lpstr>레벨 디자인 – 부엌</vt:lpstr>
      <vt:lpstr>레벨 디자인 – 침실</vt:lpstr>
      <vt:lpstr>레벨 디자인 – 공방</vt:lpstr>
      <vt:lpstr>레벨 디자인 오브젝트</vt:lpstr>
      <vt:lpstr>오브젝트 – 메인 복도 1층</vt:lpstr>
      <vt:lpstr>오브젝트 – 메인 복도 2층</vt:lpstr>
      <vt:lpstr>오브젝트 – 화장실 (튜토리얼)</vt:lpstr>
      <vt:lpstr>오브젝트 – 창고</vt:lpstr>
      <vt:lpstr>오브젝트 – 부엌</vt:lpstr>
      <vt:lpstr>오브젝트 – 침실</vt:lpstr>
      <vt:lpstr>오브젝트 – 공방</vt:lpstr>
      <vt:lpstr>레벨 디자인 - 게임 플로우</vt:lpstr>
      <vt:lpstr>플로우 – 메인 복도 1층</vt:lpstr>
      <vt:lpstr>플로우 – 화장실 (튜토리얼)</vt:lpstr>
      <vt:lpstr>화장실 배열 변경</vt:lpstr>
      <vt:lpstr>플로우 – 창고</vt:lpstr>
      <vt:lpstr>창고 배열 변경</vt:lpstr>
      <vt:lpstr>창고 배열 변경</vt:lpstr>
      <vt:lpstr>플로우 – 부엌 이동</vt:lpstr>
      <vt:lpstr>플로우 – 부엌</vt:lpstr>
      <vt:lpstr>플로우 – 메인 복도 2층</vt:lpstr>
      <vt:lpstr>플로우 – 침실</vt:lpstr>
      <vt:lpstr>침실 배열 변경 </vt:lpstr>
      <vt:lpstr>플로우 – 공방</vt:lpstr>
      <vt:lpstr>플로우 – 공방</vt:lpstr>
      <vt:lpstr>플로우 – 공방</vt:lpstr>
      <vt:lpstr>공방 순서</vt:lpstr>
      <vt:lpstr>플로우 – 메인 복도 2층</vt:lpstr>
      <vt:lpstr>플로우 정리</vt:lpstr>
      <vt:lpstr>PowerPoint 프레젠테이션</vt:lpstr>
      <vt:lpstr>오브젝트 정리</vt:lpstr>
      <vt:lpstr>PowerPoint 프레젠테이션</vt:lpstr>
      <vt:lpstr>PowerPoint 프레젠테이션</vt:lpstr>
      <vt:lpstr>스테이지 배열 여부</vt:lpstr>
      <vt:lpstr>PowerPoint 프레젠테이션</vt:lpstr>
      <vt:lpstr>오브젝트 상호 작용</vt:lpstr>
      <vt:lpstr>PowerPoint 프레젠테이션</vt:lpstr>
      <vt:lpstr>PowerPoint 프레젠테이션</vt:lpstr>
      <vt:lpstr>PowerPoint 프레젠테이션</vt:lpstr>
      <vt:lpstr>캐릭터 플로우</vt:lpstr>
      <vt:lpstr>플레이어 플로우</vt:lpstr>
      <vt:lpstr>괴물 피노키오 플로우</vt:lpstr>
      <vt:lpstr>시스템 플로우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이준혁</dc:creator>
  <cp:lastModifiedBy>User</cp:lastModifiedBy>
  <cp:revision>55</cp:revision>
  <dcterms:created xsi:type="dcterms:W3CDTF">2023-05-16T11:31:11Z</dcterms:created>
  <dcterms:modified xsi:type="dcterms:W3CDTF">2023-05-17T01:20:56Z</dcterms:modified>
</cp:coreProperties>
</file>