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0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FBDEB-1491-4135-B6E7-35B517C81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E5BC4-AF04-4BCE-A59C-2AB79BFA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42659-9991-4BE1-9EF1-6546740B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540D5-3E1C-43E7-89B7-FC8EB58F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A1571-BF39-4552-AD76-793BB78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8189-D9FA-4139-B8E2-13AF1C4D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5F36DF-B5D4-4187-BBAA-596AC580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FB982-3DF5-4DFC-92DA-B6139C24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44C25-DD0F-486A-920D-7F42CBA7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D361F-E5FE-474E-978D-BA0B181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7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25762-800E-4155-999B-BE589F56A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FFA14-7A2C-40FB-979F-A640D0CE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D8D28-E81C-4C4D-89D7-9090534C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BA43C-E4E4-42B4-BF02-64777AB8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59521-6EEA-48CB-AB5E-6F4D9354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8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EA4CF-7000-4676-8663-1705ED1C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6876-FFE2-4589-AD22-A7F13429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53AD9-28E3-4761-ABC0-E606BE19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F0F95-B3C3-41B1-B93D-CDCA63D1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D2245-D34F-4619-BA3A-4D2C5D3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2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5079E-1C2C-4815-B37F-D46890CD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26314-6685-4DF8-8215-D776D88F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46F6-E9AD-4D47-A767-4871AF20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8C991-DE94-4850-A6B5-404C238A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951CF-95B2-4E29-BE3A-E1800056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1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AF33-B0A0-4691-9A46-FE4B38C7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32305-BFAF-4B9C-8C03-4572BE406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B7D7CF-BCDD-4811-92E9-99B1B4F5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E9F90-B3B9-4795-8166-3F1EB620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9A8088-E897-4FF5-B9A8-A22F46C3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57E93-A446-4A40-B83D-44F0B228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D0475-52F1-4602-AE3C-E1FE224A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4400B-B3C9-4943-A2C4-69C8A87B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8AB64-87B5-4C54-B029-4635FF3B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B33EF7-855A-4028-8798-1A89CBE2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EBA84A-806C-4C94-87FD-E3180F6BB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F83853-8149-4D9D-B210-0A59B43F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8C528-ECE8-4221-8D32-6443282C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21ECDE-C427-4063-8EB9-A48C6790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54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8844F-3203-4D86-BE2F-E29FE739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6C72C7-3953-4516-B5DE-669A5634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3393F-7B81-4DD1-A996-23D870D0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B8A11-8D4F-43C4-9314-38538F4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0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429873-A4C6-474F-8A20-DD7A188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0610E-8193-4A22-8918-30E5D370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733BA-67E7-4F2F-80E0-61567D8F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140D-6826-4FAF-9309-4BA6DEF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6356D-3C8D-43A7-B0BF-96DE49D0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F9B5D-8D7F-4898-89D1-5388F41B3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1ACF5E-9852-4915-9485-DD221CB7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738B5-270F-4F46-8C76-5934DBB6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D5389-A4EC-4DE5-9164-0D67D4A2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9B6B7-430C-4EC2-9E1D-20C51ECA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936FD5-B4F6-4F00-840F-A8EC4892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93880-6124-4E7D-8D8F-8E6BAE2C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8DC9F-208E-42EE-A3D2-B687D089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35B9F-7B53-404A-A5CE-3BDE6AD4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CC638-A5DB-4CA6-B603-9A0B4A39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056C20-DC0F-46D8-88EB-D82D5FC1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DD0E-8797-4716-A44C-D228AD23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C3703-13A2-4E19-ADDF-20BF13CA8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6598-1132-477B-B9B5-AA297B1294B9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992AA-663B-4CA4-A3DF-1ACA3C31D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7E2F5-B581-47E3-B82B-866966559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C963-C2F4-4D28-9E27-F6D7D4C72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CAD05F-B3E8-49D0-B54E-470873E32E5E}"/>
              </a:ext>
            </a:extLst>
          </p:cNvPr>
          <p:cNvSpPr txBox="1"/>
          <p:nvPr/>
        </p:nvSpPr>
        <p:spPr>
          <a:xfrm>
            <a:off x="5794376" y="1092757"/>
            <a:ext cx="16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64 PX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44EFA2-F32A-4331-8DD6-908746845268}"/>
              </a:ext>
            </a:extLst>
          </p:cNvPr>
          <p:cNvGrpSpPr/>
          <p:nvPr/>
        </p:nvGrpSpPr>
        <p:grpSpPr>
          <a:xfrm>
            <a:off x="0" y="1506801"/>
            <a:ext cx="12182939" cy="3807169"/>
            <a:chOff x="2133380" y="1727458"/>
            <a:chExt cx="8141410" cy="25441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4DD2A2C-98DB-40F3-9D87-992073F9B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380" y="1727458"/>
              <a:ext cx="4070705" cy="254419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5934A30-4093-42A0-ADFA-90F6AB8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085" y="1727458"/>
              <a:ext cx="4070705" cy="254419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570185-8483-4EE8-BDF7-E899D5AFD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493" y="1727456"/>
            <a:ext cx="4070705" cy="2544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77F0D0-AD5C-4DDE-87AB-97A59C0FC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199" y="1727456"/>
            <a:ext cx="4070705" cy="2544190"/>
          </a:xfrm>
          <a:prstGeom prst="rect">
            <a:avLst/>
          </a:prstGeom>
        </p:spPr>
      </p:pic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976B1ABA-17C1-48BA-9458-98E6147EC070}"/>
              </a:ext>
            </a:extLst>
          </p:cNvPr>
          <p:cNvSpPr/>
          <p:nvPr/>
        </p:nvSpPr>
        <p:spPr>
          <a:xfrm>
            <a:off x="5895976" y="1414863"/>
            <a:ext cx="395288" cy="47226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9745BACB-1F60-4855-8819-80B41D4542D6}"/>
              </a:ext>
            </a:extLst>
          </p:cNvPr>
          <p:cNvSpPr/>
          <p:nvPr/>
        </p:nvSpPr>
        <p:spPr>
          <a:xfrm>
            <a:off x="-1" y="5358682"/>
            <a:ext cx="12182941" cy="84455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5C314-94F9-40DB-9BD4-E0F861099875}"/>
              </a:ext>
            </a:extLst>
          </p:cNvPr>
          <p:cNvSpPr txBox="1"/>
          <p:nvPr/>
        </p:nvSpPr>
        <p:spPr>
          <a:xfrm>
            <a:off x="3828416" y="5443137"/>
            <a:ext cx="16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 Condensed" panose="020B0502040204020203" pitchFamily="34" charset="0"/>
              </a:rPr>
              <a:t>1920 PX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844ADF30-DD15-4AFC-BF24-9A59EB959553}"/>
              </a:ext>
            </a:extLst>
          </p:cNvPr>
          <p:cNvSpPr/>
          <p:nvPr/>
        </p:nvSpPr>
        <p:spPr>
          <a:xfrm rot="5400000">
            <a:off x="7433497" y="3333941"/>
            <a:ext cx="3732386" cy="115338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5FCF2-2384-47EC-A074-0E352BCCA062}"/>
              </a:ext>
            </a:extLst>
          </p:cNvPr>
          <p:cNvSpPr txBox="1"/>
          <p:nvPr/>
        </p:nvSpPr>
        <p:spPr>
          <a:xfrm rot="5400000">
            <a:off x="8702238" y="3077404"/>
            <a:ext cx="16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ahnschrift Condensed" panose="020B0502040204020203" pitchFamily="34" charset="0"/>
              </a:rPr>
              <a:t>600 PX</a:t>
            </a:r>
            <a:endParaRPr lang="ko-KR" altLang="en-US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4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8E73EC-7DCD-492A-A23C-4D22879F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2133597"/>
            <a:ext cx="2361398" cy="1475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E8DC7B-9E6E-4D4D-8391-349591742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04" y="2133597"/>
            <a:ext cx="2361398" cy="1475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31AAFD-717F-44D7-BEFA-87D534DF9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01" y="2133596"/>
            <a:ext cx="2361398" cy="1475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67CCCF-F017-4AD3-9851-D636ABB8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8" y="2133596"/>
            <a:ext cx="2361398" cy="14758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F1B7DD-B9C3-4011-847F-3B7B6B5F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6" y="2133596"/>
            <a:ext cx="2361398" cy="147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F44EFA2-F32A-4331-8DD6-908746845268}"/>
              </a:ext>
            </a:extLst>
          </p:cNvPr>
          <p:cNvGrpSpPr/>
          <p:nvPr/>
        </p:nvGrpSpPr>
        <p:grpSpPr>
          <a:xfrm>
            <a:off x="0" y="1506801"/>
            <a:ext cx="12182939" cy="3807169"/>
            <a:chOff x="2133380" y="1727458"/>
            <a:chExt cx="8141410" cy="25441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4DD2A2C-98DB-40F3-9D87-992073F9B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380" y="1727458"/>
              <a:ext cx="4070705" cy="254419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5934A30-4093-42A0-ADFA-90F6AB86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085" y="1727458"/>
              <a:ext cx="4070705" cy="2544190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570185-8483-4EE8-BDF7-E899D5AFD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493" y="1727456"/>
            <a:ext cx="4070705" cy="25441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77F0D0-AD5C-4DDE-87AB-97A59C0FC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6199" y="1727456"/>
            <a:ext cx="4070705" cy="2544190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D8BC08D-449B-469E-B4DB-B0CE5C43A649}"/>
              </a:ext>
            </a:extLst>
          </p:cNvPr>
          <p:cNvSpPr/>
          <p:nvPr/>
        </p:nvSpPr>
        <p:spPr>
          <a:xfrm>
            <a:off x="-580560" y="1506800"/>
            <a:ext cx="12201060" cy="3807169"/>
          </a:xfrm>
          <a:custGeom>
            <a:avLst/>
            <a:gdLst>
              <a:gd name="connsiteX0" fmla="*/ 9060 w 12201060"/>
              <a:gd name="connsiteY0" fmla="*/ 1811317 h 3807169"/>
              <a:gd name="connsiteX1" fmla="*/ 9060 w 12201060"/>
              <a:gd name="connsiteY1" fmla="*/ 1991063 h 3807169"/>
              <a:gd name="connsiteX2" fmla="*/ 0 w 12201060"/>
              <a:gd name="connsiteY2" fmla="*/ 1901190 h 3807169"/>
              <a:gd name="connsiteX3" fmla="*/ 1901211 w 12201060"/>
              <a:gd name="connsiteY3" fmla="*/ 1 h 3807169"/>
              <a:gd name="connsiteX4" fmla="*/ 12201060 w 12201060"/>
              <a:gd name="connsiteY4" fmla="*/ 1 h 3807169"/>
              <a:gd name="connsiteX5" fmla="*/ 12201060 w 12201060"/>
              <a:gd name="connsiteY5" fmla="*/ 3807169 h 3807169"/>
              <a:gd name="connsiteX6" fmla="*/ 9060 w 12201060"/>
              <a:gd name="connsiteY6" fmla="*/ 3807169 h 3807169"/>
              <a:gd name="connsiteX7" fmla="*/ 9060 w 12201060"/>
              <a:gd name="connsiteY7" fmla="*/ 1991063 h 3807169"/>
              <a:gd name="connsiteX8" fmla="*/ 38626 w 12201060"/>
              <a:gd name="connsiteY8" fmla="*/ 2284346 h 3807169"/>
              <a:gd name="connsiteX9" fmla="*/ 1901190 w 12201060"/>
              <a:gd name="connsiteY9" fmla="*/ 3802380 h 3807169"/>
              <a:gd name="connsiteX10" fmla="*/ 3802380 w 12201060"/>
              <a:gd name="connsiteY10" fmla="*/ 1901190 h 3807169"/>
              <a:gd name="connsiteX11" fmla="*/ 2095576 w 12201060"/>
              <a:gd name="connsiteY11" fmla="*/ 9816 h 3807169"/>
              <a:gd name="connsiteX12" fmla="*/ 9060 w 12201060"/>
              <a:gd name="connsiteY12" fmla="*/ 1 h 3807169"/>
              <a:gd name="connsiteX13" fmla="*/ 1901170 w 12201060"/>
              <a:gd name="connsiteY13" fmla="*/ 1 h 3807169"/>
              <a:gd name="connsiteX14" fmla="*/ 1706805 w 12201060"/>
              <a:gd name="connsiteY14" fmla="*/ 9816 h 3807169"/>
              <a:gd name="connsiteX15" fmla="*/ 38626 w 12201060"/>
              <a:gd name="connsiteY15" fmla="*/ 1518034 h 3807169"/>
              <a:gd name="connsiteX16" fmla="*/ 9060 w 12201060"/>
              <a:gd name="connsiteY16" fmla="*/ 1811317 h 3807169"/>
              <a:gd name="connsiteX17" fmla="*/ 1901190 w 12201060"/>
              <a:gd name="connsiteY17" fmla="*/ 0 h 3807169"/>
              <a:gd name="connsiteX18" fmla="*/ 1901211 w 12201060"/>
              <a:gd name="connsiteY18" fmla="*/ 1 h 3807169"/>
              <a:gd name="connsiteX19" fmla="*/ 1901170 w 12201060"/>
              <a:gd name="connsiteY19" fmla="*/ 1 h 38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201060" h="3807169">
                <a:moveTo>
                  <a:pt x="9060" y="1811317"/>
                </a:moveTo>
                <a:lnTo>
                  <a:pt x="9060" y="1991063"/>
                </a:lnTo>
                <a:lnTo>
                  <a:pt x="0" y="1901190"/>
                </a:lnTo>
                <a:close/>
                <a:moveTo>
                  <a:pt x="1901211" y="1"/>
                </a:moveTo>
                <a:lnTo>
                  <a:pt x="12201060" y="1"/>
                </a:lnTo>
                <a:lnTo>
                  <a:pt x="12201060" y="3807169"/>
                </a:lnTo>
                <a:lnTo>
                  <a:pt x="9060" y="3807169"/>
                </a:lnTo>
                <a:lnTo>
                  <a:pt x="9060" y="1991063"/>
                </a:lnTo>
                <a:lnTo>
                  <a:pt x="38626" y="2284346"/>
                </a:lnTo>
                <a:cubicBezTo>
                  <a:pt x="215905" y="3150686"/>
                  <a:pt x="982442" y="3802380"/>
                  <a:pt x="1901190" y="3802380"/>
                </a:cubicBezTo>
                <a:cubicBezTo>
                  <a:pt x="2951188" y="3802380"/>
                  <a:pt x="3802380" y="2951188"/>
                  <a:pt x="3802380" y="1901190"/>
                </a:cubicBezTo>
                <a:cubicBezTo>
                  <a:pt x="3802380" y="916817"/>
                  <a:pt x="3054262" y="107176"/>
                  <a:pt x="2095576" y="9816"/>
                </a:cubicBezTo>
                <a:close/>
                <a:moveTo>
                  <a:pt x="9060" y="1"/>
                </a:moveTo>
                <a:lnTo>
                  <a:pt x="1901170" y="1"/>
                </a:lnTo>
                <a:lnTo>
                  <a:pt x="1706805" y="9816"/>
                </a:lnTo>
                <a:cubicBezTo>
                  <a:pt x="875943" y="94194"/>
                  <a:pt x="203242" y="713576"/>
                  <a:pt x="38626" y="1518034"/>
                </a:cubicBezTo>
                <a:lnTo>
                  <a:pt x="9060" y="1811317"/>
                </a:lnTo>
                <a:close/>
                <a:moveTo>
                  <a:pt x="1901190" y="0"/>
                </a:moveTo>
                <a:lnTo>
                  <a:pt x="1901211" y="1"/>
                </a:lnTo>
                <a:lnTo>
                  <a:pt x="190117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08FC5B4-4B26-46D0-8883-2AE2CA465D1E}"/>
              </a:ext>
            </a:extLst>
          </p:cNvPr>
          <p:cNvSpPr/>
          <p:nvPr/>
        </p:nvSpPr>
        <p:spPr>
          <a:xfrm>
            <a:off x="4044780" y="1506799"/>
            <a:ext cx="12201060" cy="3807169"/>
          </a:xfrm>
          <a:custGeom>
            <a:avLst/>
            <a:gdLst>
              <a:gd name="connsiteX0" fmla="*/ 9060 w 12201060"/>
              <a:gd name="connsiteY0" fmla="*/ 1811317 h 3807169"/>
              <a:gd name="connsiteX1" fmla="*/ 9060 w 12201060"/>
              <a:gd name="connsiteY1" fmla="*/ 1991063 h 3807169"/>
              <a:gd name="connsiteX2" fmla="*/ 0 w 12201060"/>
              <a:gd name="connsiteY2" fmla="*/ 1901190 h 3807169"/>
              <a:gd name="connsiteX3" fmla="*/ 1901211 w 12201060"/>
              <a:gd name="connsiteY3" fmla="*/ 1 h 3807169"/>
              <a:gd name="connsiteX4" fmla="*/ 12201060 w 12201060"/>
              <a:gd name="connsiteY4" fmla="*/ 1 h 3807169"/>
              <a:gd name="connsiteX5" fmla="*/ 12201060 w 12201060"/>
              <a:gd name="connsiteY5" fmla="*/ 3807169 h 3807169"/>
              <a:gd name="connsiteX6" fmla="*/ 9060 w 12201060"/>
              <a:gd name="connsiteY6" fmla="*/ 3807169 h 3807169"/>
              <a:gd name="connsiteX7" fmla="*/ 9060 w 12201060"/>
              <a:gd name="connsiteY7" fmla="*/ 1991063 h 3807169"/>
              <a:gd name="connsiteX8" fmla="*/ 38626 w 12201060"/>
              <a:gd name="connsiteY8" fmla="*/ 2284346 h 3807169"/>
              <a:gd name="connsiteX9" fmla="*/ 1901190 w 12201060"/>
              <a:gd name="connsiteY9" fmla="*/ 3802380 h 3807169"/>
              <a:gd name="connsiteX10" fmla="*/ 3802380 w 12201060"/>
              <a:gd name="connsiteY10" fmla="*/ 1901190 h 3807169"/>
              <a:gd name="connsiteX11" fmla="*/ 2095576 w 12201060"/>
              <a:gd name="connsiteY11" fmla="*/ 9816 h 3807169"/>
              <a:gd name="connsiteX12" fmla="*/ 9060 w 12201060"/>
              <a:gd name="connsiteY12" fmla="*/ 1 h 3807169"/>
              <a:gd name="connsiteX13" fmla="*/ 1901170 w 12201060"/>
              <a:gd name="connsiteY13" fmla="*/ 1 h 3807169"/>
              <a:gd name="connsiteX14" fmla="*/ 1706805 w 12201060"/>
              <a:gd name="connsiteY14" fmla="*/ 9816 h 3807169"/>
              <a:gd name="connsiteX15" fmla="*/ 38626 w 12201060"/>
              <a:gd name="connsiteY15" fmla="*/ 1518034 h 3807169"/>
              <a:gd name="connsiteX16" fmla="*/ 9060 w 12201060"/>
              <a:gd name="connsiteY16" fmla="*/ 1811317 h 3807169"/>
              <a:gd name="connsiteX17" fmla="*/ 1901190 w 12201060"/>
              <a:gd name="connsiteY17" fmla="*/ 0 h 3807169"/>
              <a:gd name="connsiteX18" fmla="*/ 1901211 w 12201060"/>
              <a:gd name="connsiteY18" fmla="*/ 1 h 3807169"/>
              <a:gd name="connsiteX19" fmla="*/ 1901170 w 12201060"/>
              <a:gd name="connsiteY19" fmla="*/ 1 h 38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201060" h="3807169">
                <a:moveTo>
                  <a:pt x="9060" y="1811317"/>
                </a:moveTo>
                <a:lnTo>
                  <a:pt x="9060" y="1991063"/>
                </a:lnTo>
                <a:lnTo>
                  <a:pt x="0" y="1901190"/>
                </a:lnTo>
                <a:close/>
                <a:moveTo>
                  <a:pt x="1901211" y="1"/>
                </a:moveTo>
                <a:lnTo>
                  <a:pt x="12201060" y="1"/>
                </a:lnTo>
                <a:lnTo>
                  <a:pt x="12201060" y="3807169"/>
                </a:lnTo>
                <a:lnTo>
                  <a:pt x="9060" y="3807169"/>
                </a:lnTo>
                <a:lnTo>
                  <a:pt x="9060" y="1991063"/>
                </a:lnTo>
                <a:lnTo>
                  <a:pt x="38626" y="2284346"/>
                </a:lnTo>
                <a:cubicBezTo>
                  <a:pt x="215905" y="3150686"/>
                  <a:pt x="982442" y="3802380"/>
                  <a:pt x="1901190" y="3802380"/>
                </a:cubicBezTo>
                <a:cubicBezTo>
                  <a:pt x="2951188" y="3802380"/>
                  <a:pt x="3802380" y="2951188"/>
                  <a:pt x="3802380" y="1901190"/>
                </a:cubicBezTo>
                <a:cubicBezTo>
                  <a:pt x="3802380" y="916817"/>
                  <a:pt x="3054262" y="107176"/>
                  <a:pt x="2095576" y="9816"/>
                </a:cubicBezTo>
                <a:close/>
                <a:moveTo>
                  <a:pt x="9060" y="1"/>
                </a:moveTo>
                <a:lnTo>
                  <a:pt x="1901170" y="1"/>
                </a:lnTo>
                <a:lnTo>
                  <a:pt x="1706805" y="9816"/>
                </a:lnTo>
                <a:cubicBezTo>
                  <a:pt x="875943" y="94194"/>
                  <a:pt x="203242" y="713576"/>
                  <a:pt x="38626" y="1518034"/>
                </a:cubicBezTo>
                <a:lnTo>
                  <a:pt x="9060" y="1811317"/>
                </a:lnTo>
                <a:close/>
                <a:moveTo>
                  <a:pt x="1901190" y="0"/>
                </a:moveTo>
                <a:lnTo>
                  <a:pt x="1901211" y="1"/>
                </a:lnTo>
                <a:lnTo>
                  <a:pt x="1901170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0E7568C0-4EAF-4387-BB04-250C27538594}"/>
              </a:ext>
            </a:extLst>
          </p:cNvPr>
          <p:cNvSpPr/>
          <p:nvPr/>
        </p:nvSpPr>
        <p:spPr>
          <a:xfrm flipV="1">
            <a:off x="-562440" y="3336054"/>
            <a:ext cx="3770460" cy="92945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4B4D2-7D9D-4588-97BD-E4EF2685F6A3}"/>
              </a:ext>
            </a:extLst>
          </p:cNvPr>
          <p:cNvSpPr txBox="1"/>
          <p:nvPr/>
        </p:nvSpPr>
        <p:spPr>
          <a:xfrm>
            <a:off x="2205948" y="3013194"/>
            <a:ext cx="16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Bahnschrift Condensed" panose="020B0502040204020203" pitchFamily="34" charset="0"/>
              </a:rPr>
              <a:t>600 PX</a:t>
            </a:r>
            <a:endParaRPr lang="ko-KR" altLang="en-US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2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8E73EC-7DCD-492A-A23C-4D22879F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2133597"/>
            <a:ext cx="2361398" cy="1475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E8DC7B-9E6E-4D4D-8391-349591742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04" y="2133597"/>
            <a:ext cx="2361398" cy="1475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31AAFD-717F-44D7-BEFA-87D534DF9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01" y="2133596"/>
            <a:ext cx="2361398" cy="1475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67CCCF-F017-4AD3-9851-D636ABB8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8" y="2133596"/>
            <a:ext cx="2361398" cy="14758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F1B7DD-B9C3-4011-847F-3B7B6B5F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6" y="2133596"/>
            <a:ext cx="2361398" cy="14758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14F777-8400-469A-8529-1F11276228E6}"/>
              </a:ext>
            </a:extLst>
          </p:cNvPr>
          <p:cNvSpPr/>
          <p:nvPr/>
        </p:nvSpPr>
        <p:spPr>
          <a:xfrm>
            <a:off x="2628900" y="2133596"/>
            <a:ext cx="2209800" cy="147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C113D-59EC-43A1-A9EC-DA08AA44756D}"/>
              </a:ext>
            </a:extLst>
          </p:cNvPr>
          <p:cNvSpPr/>
          <p:nvPr/>
        </p:nvSpPr>
        <p:spPr>
          <a:xfrm>
            <a:off x="4991100" y="2133596"/>
            <a:ext cx="2209800" cy="147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9D862-13EA-4FFC-930D-83107B002DDF}"/>
              </a:ext>
            </a:extLst>
          </p:cNvPr>
          <p:cNvSpPr/>
          <p:nvPr/>
        </p:nvSpPr>
        <p:spPr>
          <a:xfrm>
            <a:off x="7352497" y="2133595"/>
            <a:ext cx="2209800" cy="147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75DD3E-5E14-49A4-A57B-0B33EC3DA7A3}"/>
              </a:ext>
            </a:extLst>
          </p:cNvPr>
          <p:cNvSpPr/>
          <p:nvPr/>
        </p:nvSpPr>
        <p:spPr>
          <a:xfrm>
            <a:off x="9713894" y="2133596"/>
            <a:ext cx="2209800" cy="147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8E73EC-7DCD-492A-A23C-4D22879F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02" y="2133595"/>
            <a:ext cx="2361398" cy="14758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E8DC7B-9E6E-4D4D-8391-349591742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" y="2133594"/>
            <a:ext cx="2361398" cy="1475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31AAFD-717F-44D7-BEFA-87D534DF9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01" y="2133596"/>
            <a:ext cx="2361398" cy="1475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67CCCF-F017-4AD3-9851-D636ABB8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8" y="2133596"/>
            <a:ext cx="2361398" cy="14758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F1B7DD-B9C3-4011-847F-3B7B6B5F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096" y="2133596"/>
            <a:ext cx="2361398" cy="147587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2C113D-59EC-43A1-A9EC-DA08AA44756D}"/>
              </a:ext>
            </a:extLst>
          </p:cNvPr>
          <p:cNvSpPr/>
          <p:nvPr/>
        </p:nvSpPr>
        <p:spPr>
          <a:xfrm>
            <a:off x="4991100" y="2133596"/>
            <a:ext cx="2209800" cy="147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9D862-13EA-4FFC-930D-83107B002DDF}"/>
              </a:ext>
            </a:extLst>
          </p:cNvPr>
          <p:cNvSpPr/>
          <p:nvPr/>
        </p:nvSpPr>
        <p:spPr>
          <a:xfrm>
            <a:off x="7352497" y="2133595"/>
            <a:ext cx="2209800" cy="147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75DD3E-5E14-49A4-A57B-0B33EC3DA7A3}"/>
              </a:ext>
            </a:extLst>
          </p:cNvPr>
          <p:cNvSpPr/>
          <p:nvPr/>
        </p:nvSpPr>
        <p:spPr>
          <a:xfrm>
            <a:off x="9713894" y="2133596"/>
            <a:ext cx="2209800" cy="147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9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Bahnschrift Condensed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2023-05-18T01:20:49Z</dcterms:created>
  <dcterms:modified xsi:type="dcterms:W3CDTF">2023-05-18T01:35:19Z</dcterms:modified>
</cp:coreProperties>
</file>