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E2C4F-6DE9-4D80-A569-8B3A777CD9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A460E6-85A6-4C66-AFAE-501DD8D842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6F66A1-9A02-49B5-8511-A778276F7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3605-46A5-4968-815B-0C6E731C4B7F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47921E-7E61-4C6C-83E7-3318147A9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037CF8-3456-48EE-A60A-BC53B4A97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8EE68-FF4D-4D23-8E03-E81229142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109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05152-138B-4F59-B564-D2B66ACD1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81E1F4-AF34-457F-9206-BA26975ED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B43875-0E0E-480B-A5C5-2C482D62F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3605-46A5-4968-815B-0C6E731C4B7F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7F42F9-DDE7-4487-AEC5-3C93F3DA0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55F838-C4A9-4558-BA83-15B6E7ECA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8EE68-FF4D-4D23-8E03-E81229142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06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F340FD5-1D51-4F5B-81F6-915CFC904A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4B5840-27F7-40F2-B8F6-3604C51FA6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D3D4E1-DCCE-4E3C-89BD-37203E682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3605-46A5-4968-815B-0C6E731C4B7F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340D91-B01D-4136-9DE3-3C9E04F25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597934-F91B-4F8C-A366-3348F045E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8EE68-FF4D-4D23-8E03-E81229142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079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E6D9AE-945D-4377-9292-3C52B718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7E83F-6A4A-4B9D-8642-7395EF41F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956A30-FA0E-45DF-9998-CF0763E13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3605-46A5-4968-815B-0C6E731C4B7F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1E75EE-4D1A-4597-B764-F464DF7AC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BD3EA4-40C5-4DA6-A47B-763696394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8EE68-FF4D-4D23-8E03-E81229142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189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B74C32-F739-4AD4-9009-2DF70E037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D559D1-A732-42EC-8665-C8B789FAC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9383A8-B6EB-4064-84E2-EFC3BE8CA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3605-46A5-4968-815B-0C6E731C4B7F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FD2D39-DD45-4867-9C85-18B455F68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CE15F7-656B-4F4B-B6D5-11A63C54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8EE68-FF4D-4D23-8E03-E81229142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115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341FD3-8DDF-4CE5-A3FC-A2E04B665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300A69-6CAC-4404-8FC8-07C6629863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16F262-ECC5-425A-A963-402CBBA53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F24BC1-0D78-44FB-B480-7F5F940EB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3605-46A5-4968-815B-0C6E731C4B7F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08E53E-0344-41F4-9EA4-512C59A75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F6E3AB-5E23-4C18-A803-421196421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8EE68-FF4D-4D23-8E03-E81229142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28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FF480-4387-43B9-A1D5-CCB824E45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4C68C8-2752-49F6-ABCA-4E356DBA4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9B1649-5B86-45C8-A0FB-FB0427DF4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9333D3-A30C-4751-A105-27D36A4EB6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D7949B-ABEB-4C14-9B08-46ADEB19C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FBFB5A-74FC-411C-8548-1D7E20553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3605-46A5-4968-815B-0C6E731C4B7F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F0258D4-6742-45F4-B1AF-EDB66408C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5A7BA0-7734-4413-928F-EEE2D04DE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8EE68-FF4D-4D23-8E03-E81229142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246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B397EE-9C80-4EC0-807F-F11EB165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ABBA176-CEC5-4062-B699-03F524BEA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3605-46A5-4968-815B-0C6E731C4B7F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F7723-7F50-43CC-A446-B6FF5092E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C7BAC7-672A-420C-AB04-D040FD124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8EE68-FF4D-4D23-8E03-E81229142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440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4BB3583-60D0-48F2-ABE2-36062248A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3605-46A5-4968-815B-0C6E731C4B7F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5C9F047-A68A-4E53-B0F0-54831DFFB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D559E1-C344-4985-80C1-F820D3389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8EE68-FF4D-4D23-8E03-E81229142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694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2C6EA0-7E19-4ABD-8A72-C74592D61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F81292-2E77-43C1-B738-09A531C86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316DA3-DCF3-4C80-9A6A-A17227030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09A4CC-1BC7-488D-81A4-ECA00BCD8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3605-46A5-4968-815B-0C6E731C4B7F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D3B6DC-DD18-4004-8634-FA938ADFD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3782AC-C4C6-4423-93FE-FBA67090B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8EE68-FF4D-4D23-8E03-E81229142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668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6329CC-C262-40BE-86C9-0D351B463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91A039-3C52-4B3C-ACE8-AB4F6C82AE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205643-89A1-4F9B-AC01-7C4BFD0FB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B93ACB-1BA3-4628-A903-225377AFD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83605-46A5-4968-815B-0C6E731C4B7F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931902-B037-438D-A8B4-F0C8BF604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2EA05D-8E39-441F-8DBE-354C5DB21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8EE68-FF4D-4D23-8E03-E81229142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781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0D12C0-17A2-4AF0-B2DC-3CBB29405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9FB66C-6687-4561-885A-80EE3BC36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B4AE17-D44A-4B47-B3F8-A5DAC91553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83605-46A5-4968-815B-0C6E731C4B7F}" type="datetimeFigureOut">
              <a:rPr lang="ko-KR" altLang="en-US" smtClean="0"/>
              <a:t>2023-05-21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9A0735-8751-4ADB-9DFF-527DFB35E8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1F412D-8237-4847-BFAF-69D6A92C24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8EE68-FF4D-4D23-8E03-E81229142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497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91A4F7-0C49-4EEE-B696-B8E7270B5A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UI</a:t>
            </a:r>
            <a:r>
              <a:rPr lang="ko-KR" altLang="en-US" dirty="0"/>
              <a:t> 시스템 기획서</a:t>
            </a:r>
          </a:p>
        </p:txBody>
      </p:sp>
    </p:spTree>
    <p:extLst>
      <p:ext uri="{BB962C8B-B14F-4D97-AF65-F5344CB8AC3E}">
        <p14:creationId xmlns:p14="http://schemas.microsoft.com/office/powerpoint/2010/main" val="635132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E6B86A-C793-4906-8C2C-FF9C85CDF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상호작용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3D8DB2-76AD-45A3-ABBF-DC4522EC2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49" y="2542688"/>
            <a:ext cx="3081373" cy="192585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234417C-A771-47B0-8939-6100183097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313" y="2542688"/>
            <a:ext cx="3081373" cy="192585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83AB7DA-38C5-48FC-88A0-B7D0997261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678" y="2542688"/>
            <a:ext cx="3081373" cy="19258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7D990B-42A0-434E-8108-735992128316}"/>
              </a:ext>
            </a:extLst>
          </p:cNvPr>
          <p:cNvSpPr txBox="1"/>
          <p:nvPr/>
        </p:nvSpPr>
        <p:spPr>
          <a:xfrm>
            <a:off x="1984536" y="5426330"/>
            <a:ext cx="82229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상호작용이 가능한 오브젝트에 근접하면 느낌표가 발생합니다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느낌표가 발생한 상태에서 </a:t>
            </a:r>
            <a:r>
              <a:rPr lang="en-US" altLang="ko-KR" dirty="0"/>
              <a:t>E</a:t>
            </a:r>
            <a:r>
              <a:rPr lang="ko-KR" altLang="en-US" dirty="0"/>
              <a:t>키를 누르면 이벤트가 발생합니다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6875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E6B86A-C793-4906-8C2C-FF9C85CDF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3D8DB2-76AD-45A3-ABBF-DC4522EC2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6" y="2612279"/>
            <a:ext cx="3934845" cy="22133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234417C-A771-47B0-8939-6100183097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577" y="2612279"/>
            <a:ext cx="3934845" cy="22133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83AB7DA-38C5-48FC-88A0-B7D0997261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739" y="2612279"/>
            <a:ext cx="3934845" cy="2213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935044-BE62-4F0C-951D-F4D7C9E24DB0}"/>
              </a:ext>
            </a:extLst>
          </p:cNvPr>
          <p:cNvSpPr txBox="1"/>
          <p:nvPr/>
        </p:nvSpPr>
        <p:spPr>
          <a:xfrm>
            <a:off x="1984536" y="5426330"/>
            <a:ext cx="82229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대사 이벤트가 발생하는 오브젝트에 근접하여 상호작용 키를 누르면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캐릭터 머리 위에 작은 말풍선과 자막이 출력됩니다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0014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E6B86A-C793-4906-8C2C-FF9C85CDF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3D8DB2-76AD-45A3-ABBF-DC4522EC2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6" y="2612279"/>
            <a:ext cx="3934844" cy="22133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234417C-A771-47B0-8939-6100183097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577" y="2612279"/>
            <a:ext cx="3934844" cy="22133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83AB7DA-38C5-48FC-88A0-B7D0997261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739" y="2612279"/>
            <a:ext cx="3934844" cy="2213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27D182-5676-4208-9B0A-8038373C03E4}"/>
              </a:ext>
            </a:extLst>
          </p:cNvPr>
          <p:cNvSpPr txBox="1"/>
          <p:nvPr/>
        </p:nvSpPr>
        <p:spPr>
          <a:xfrm>
            <a:off x="1984536" y="5426330"/>
            <a:ext cx="82229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인벤토리에서 알맞은 아이템을 고른 채 오브젝트와 상호작용 키를 누르면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다른 대사와 이벤트가 발생합니다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9181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AA6F067F-7F12-49AC-AE57-FE3C3B4B309E}"/>
              </a:ext>
            </a:extLst>
          </p:cNvPr>
          <p:cNvSpPr/>
          <p:nvPr/>
        </p:nvSpPr>
        <p:spPr>
          <a:xfrm>
            <a:off x="224854" y="2182545"/>
            <a:ext cx="2224009" cy="28700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B2EC127-9A6E-4204-8E3F-7CDFBD9C8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일시정지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D3C459-DC9B-4E34-A492-71097BF11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686" y="1690688"/>
            <a:ext cx="6510628" cy="366307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0CEA372-4F03-47CE-8927-19FA9A1C20A5}"/>
              </a:ext>
            </a:extLst>
          </p:cNvPr>
          <p:cNvSpPr/>
          <p:nvPr/>
        </p:nvSpPr>
        <p:spPr>
          <a:xfrm>
            <a:off x="5511985" y="2886058"/>
            <a:ext cx="1168029" cy="400467"/>
          </a:xfrm>
          <a:prstGeom prst="rect">
            <a:avLst/>
          </a:prstGeom>
          <a:noFill/>
          <a:ln w="476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6F3C128-3F9B-4E18-B119-771685531BA0}"/>
              </a:ext>
            </a:extLst>
          </p:cNvPr>
          <p:cNvCxnSpPr>
            <a:cxnSpLocks/>
          </p:cNvCxnSpPr>
          <p:nvPr/>
        </p:nvCxnSpPr>
        <p:spPr>
          <a:xfrm flipV="1">
            <a:off x="6680014" y="1168029"/>
            <a:ext cx="248068" cy="1821161"/>
          </a:xfrm>
          <a:prstGeom prst="line">
            <a:avLst/>
          </a:prstGeom>
          <a:ln w="349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E77CD23-B02C-4A89-8F8A-DC024CE5F913}"/>
              </a:ext>
            </a:extLst>
          </p:cNvPr>
          <p:cNvSpPr txBox="1"/>
          <p:nvPr/>
        </p:nvSpPr>
        <p:spPr>
          <a:xfrm>
            <a:off x="5168250" y="244699"/>
            <a:ext cx="3909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계속하기</a:t>
            </a:r>
            <a:endParaRPr lang="en-US" altLang="ko-KR" b="1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창을 닫고 플레이를 재개합니다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4EBC378-0C86-4537-9217-13BC68BD63D5}"/>
              </a:ext>
            </a:extLst>
          </p:cNvPr>
          <p:cNvSpPr/>
          <p:nvPr/>
        </p:nvSpPr>
        <p:spPr>
          <a:xfrm>
            <a:off x="5511984" y="3321993"/>
            <a:ext cx="1168029" cy="400467"/>
          </a:xfrm>
          <a:prstGeom prst="rect">
            <a:avLst/>
          </a:prstGeom>
          <a:noFill/>
          <a:ln w="476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1489784-AE83-40AD-B130-DA86F1AB1908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6680013" y="2886058"/>
            <a:ext cx="2824407" cy="636169"/>
          </a:xfrm>
          <a:prstGeom prst="line">
            <a:avLst/>
          </a:prstGeom>
          <a:ln w="349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2F7363A-78D6-48BC-87DC-F21FDD711024}"/>
              </a:ext>
            </a:extLst>
          </p:cNvPr>
          <p:cNvSpPr txBox="1"/>
          <p:nvPr/>
        </p:nvSpPr>
        <p:spPr>
          <a:xfrm>
            <a:off x="9573491" y="1885962"/>
            <a:ext cx="25791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빠른 불러오기</a:t>
            </a:r>
            <a:endParaRPr lang="en-US" altLang="ko-KR" b="1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마지막 저장 지점부터</a:t>
            </a:r>
            <a:endParaRPr lang="en-US" altLang="ko-KR" dirty="0"/>
          </a:p>
          <a:p>
            <a:pPr algn="ctr"/>
            <a:r>
              <a:rPr lang="ko-KR" altLang="en-US" dirty="0"/>
              <a:t>플레이를 재개합니다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74E3BDB-225A-46F4-A24B-D0F642C41467}"/>
              </a:ext>
            </a:extLst>
          </p:cNvPr>
          <p:cNvSpPr/>
          <p:nvPr/>
        </p:nvSpPr>
        <p:spPr>
          <a:xfrm>
            <a:off x="5511983" y="3770402"/>
            <a:ext cx="1168029" cy="400467"/>
          </a:xfrm>
          <a:prstGeom prst="rect">
            <a:avLst/>
          </a:prstGeom>
          <a:noFill/>
          <a:ln w="476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45AA7A1-E709-4D04-A609-831E0E6D513C}"/>
              </a:ext>
            </a:extLst>
          </p:cNvPr>
          <p:cNvCxnSpPr>
            <a:cxnSpLocks/>
          </p:cNvCxnSpPr>
          <p:nvPr/>
        </p:nvCxnSpPr>
        <p:spPr>
          <a:xfrm>
            <a:off x="6680013" y="3980880"/>
            <a:ext cx="2893478" cy="501015"/>
          </a:xfrm>
          <a:prstGeom prst="line">
            <a:avLst/>
          </a:prstGeom>
          <a:ln w="349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2D5FDEF-B36F-433B-9992-231585E5EB38}"/>
              </a:ext>
            </a:extLst>
          </p:cNvPr>
          <p:cNvSpPr txBox="1"/>
          <p:nvPr/>
        </p:nvSpPr>
        <p:spPr>
          <a:xfrm>
            <a:off x="9466977" y="4140150"/>
            <a:ext cx="25791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도움말</a:t>
            </a:r>
            <a:endParaRPr lang="en-US" altLang="ko-KR" b="1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조작 설명 창을</a:t>
            </a:r>
            <a:endParaRPr lang="en-US" altLang="ko-KR" dirty="0"/>
          </a:p>
          <a:p>
            <a:pPr algn="ctr"/>
            <a:r>
              <a:rPr lang="ko-KR" altLang="en-US" dirty="0"/>
              <a:t>띄웁니다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BEF2273-1866-42A8-83C8-12E04161A38D}"/>
              </a:ext>
            </a:extLst>
          </p:cNvPr>
          <p:cNvSpPr/>
          <p:nvPr/>
        </p:nvSpPr>
        <p:spPr>
          <a:xfrm>
            <a:off x="5511982" y="4216582"/>
            <a:ext cx="1168029" cy="400467"/>
          </a:xfrm>
          <a:prstGeom prst="rect">
            <a:avLst/>
          </a:prstGeom>
          <a:noFill/>
          <a:ln w="476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A7251BE-6E02-445F-A694-DF2CD3FAFD1C}"/>
              </a:ext>
            </a:extLst>
          </p:cNvPr>
          <p:cNvCxnSpPr>
            <a:cxnSpLocks/>
          </p:cNvCxnSpPr>
          <p:nvPr/>
        </p:nvCxnSpPr>
        <p:spPr>
          <a:xfrm flipH="1">
            <a:off x="5566493" y="4629200"/>
            <a:ext cx="384892" cy="1208443"/>
          </a:xfrm>
          <a:prstGeom prst="line">
            <a:avLst/>
          </a:prstGeom>
          <a:ln w="349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E3D09A8-2818-4CD3-8E59-371E82463474}"/>
              </a:ext>
            </a:extLst>
          </p:cNvPr>
          <p:cNvSpPr txBox="1"/>
          <p:nvPr/>
        </p:nvSpPr>
        <p:spPr>
          <a:xfrm>
            <a:off x="2477713" y="5547106"/>
            <a:ext cx="4450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/>
              <a:t>메인메뉴</a:t>
            </a:r>
            <a:endParaRPr lang="en-US" altLang="ko-KR" b="1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err="1"/>
              <a:t>메인메뉴</a:t>
            </a:r>
            <a:r>
              <a:rPr lang="ko-KR" altLang="en-US" dirty="0"/>
              <a:t> 화면으로 돌아갑니다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49295E-EA9E-4D9C-867C-8D745690F630}"/>
              </a:ext>
            </a:extLst>
          </p:cNvPr>
          <p:cNvSpPr txBox="1"/>
          <p:nvPr/>
        </p:nvSpPr>
        <p:spPr>
          <a:xfrm>
            <a:off x="169383" y="2229564"/>
            <a:ext cx="23349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PAUSE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게임 플레이 중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ESC</a:t>
            </a:r>
            <a:r>
              <a:rPr lang="ko-KR" altLang="en-US" dirty="0"/>
              <a:t>키를 누르면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게임이 멈추고 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PAUSE </a:t>
            </a:r>
            <a:r>
              <a:rPr lang="ko-KR" altLang="en-US" dirty="0"/>
              <a:t>창이 뜹니다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0268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8A3F77-304F-490B-B02A-718E6D2E8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F24AE1-5478-4D70-B688-E43A77576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636" y="2072417"/>
            <a:ext cx="5766727" cy="324378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FC41154-BC4D-448E-9A22-24B76C13F7EB}"/>
              </a:ext>
            </a:extLst>
          </p:cNvPr>
          <p:cNvSpPr/>
          <p:nvPr/>
        </p:nvSpPr>
        <p:spPr>
          <a:xfrm>
            <a:off x="5445241" y="4234297"/>
            <a:ext cx="1168029" cy="400467"/>
          </a:xfrm>
          <a:prstGeom prst="rect">
            <a:avLst/>
          </a:prstGeom>
          <a:noFill/>
          <a:ln w="476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93E149-B408-4178-A2D5-2A3245735499}"/>
              </a:ext>
            </a:extLst>
          </p:cNvPr>
          <p:cNvSpPr/>
          <p:nvPr/>
        </p:nvSpPr>
        <p:spPr>
          <a:xfrm>
            <a:off x="5445240" y="4694834"/>
            <a:ext cx="1168029" cy="400467"/>
          </a:xfrm>
          <a:prstGeom prst="rect">
            <a:avLst/>
          </a:prstGeom>
          <a:noFill/>
          <a:ln w="476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C442501-3F11-4840-A855-80C7CA2D7050}"/>
              </a:ext>
            </a:extLst>
          </p:cNvPr>
          <p:cNvCxnSpPr>
            <a:cxnSpLocks/>
          </p:cNvCxnSpPr>
          <p:nvPr/>
        </p:nvCxnSpPr>
        <p:spPr>
          <a:xfrm flipV="1">
            <a:off x="6613269" y="3552860"/>
            <a:ext cx="2737639" cy="874271"/>
          </a:xfrm>
          <a:prstGeom prst="line">
            <a:avLst/>
          </a:prstGeom>
          <a:ln w="349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09382B9-2E18-4C65-8E65-5033F5778B5D}"/>
              </a:ext>
            </a:extLst>
          </p:cNvPr>
          <p:cNvSpPr txBox="1"/>
          <p:nvPr/>
        </p:nvSpPr>
        <p:spPr>
          <a:xfrm>
            <a:off x="9350908" y="2352531"/>
            <a:ext cx="25791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다시하기</a:t>
            </a:r>
            <a:endParaRPr lang="en-US" altLang="ko-KR" b="1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마지막 저장 지점부터</a:t>
            </a:r>
            <a:endParaRPr lang="en-US" altLang="ko-KR" dirty="0"/>
          </a:p>
          <a:p>
            <a:pPr algn="ctr"/>
            <a:r>
              <a:rPr lang="ko-KR" altLang="en-US" dirty="0"/>
              <a:t>플레이를 재개합니다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6C4CCA7-AFA6-4B4E-8D6A-6369D0BEAC79}"/>
              </a:ext>
            </a:extLst>
          </p:cNvPr>
          <p:cNvCxnSpPr>
            <a:cxnSpLocks/>
          </p:cNvCxnSpPr>
          <p:nvPr/>
        </p:nvCxnSpPr>
        <p:spPr>
          <a:xfrm flipV="1">
            <a:off x="5753378" y="5095302"/>
            <a:ext cx="275876" cy="602628"/>
          </a:xfrm>
          <a:prstGeom prst="line">
            <a:avLst/>
          </a:prstGeom>
          <a:ln w="349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B91FE77-3CE4-4F3D-ADAA-02A21143DABC}"/>
              </a:ext>
            </a:extLst>
          </p:cNvPr>
          <p:cNvSpPr txBox="1"/>
          <p:nvPr/>
        </p:nvSpPr>
        <p:spPr>
          <a:xfrm>
            <a:off x="3105112" y="5697930"/>
            <a:ext cx="4450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/>
              <a:t>메인메뉴</a:t>
            </a:r>
            <a:endParaRPr lang="en-US" altLang="ko-KR" b="1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err="1"/>
              <a:t>메인메뉴</a:t>
            </a:r>
            <a:r>
              <a:rPr lang="ko-KR" altLang="en-US" dirty="0"/>
              <a:t> 화면으로 돌아갑니다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A0E265-8234-4BAD-90D4-CB1495108182}"/>
              </a:ext>
            </a:extLst>
          </p:cNvPr>
          <p:cNvSpPr/>
          <p:nvPr/>
        </p:nvSpPr>
        <p:spPr>
          <a:xfrm>
            <a:off x="224854" y="2182545"/>
            <a:ext cx="2224009" cy="28700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EA379A-1EE1-469E-B489-4512678767B3}"/>
              </a:ext>
            </a:extLst>
          </p:cNvPr>
          <p:cNvSpPr txBox="1"/>
          <p:nvPr/>
        </p:nvSpPr>
        <p:spPr>
          <a:xfrm>
            <a:off x="169383" y="2229564"/>
            <a:ext cx="23349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사망</a:t>
            </a:r>
            <a:endParaRPr lang="en-US" altLang="ko-KR" b="1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적에게 죽임을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당하거나 덫을 밟아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사망하면 플레이가 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중단되며 뜨는 창</a:t>
            </a:r>
          </a:p>
        </p:txBody>
      </p:sp>
    </p:spTree>
    <p:extLst>
      <p:ext uri="{BB962C8B-B14F-4D97-AF65-F5344CB8AC3E}">
        <p14:creationId xmlns:p14="http://schemas.microsoft.com/office/powerpoint/2010/main" val="2311406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8D768A-623F-401A-8C0E-85D3A073B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축소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355DDF-6ECC-4940-8E5C-A497596208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795" y="1690688"/>
            <a:ext cx="4001509" cy="22508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07642FD-70A3-4113-A899-71E6669CF9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360" y="1690688"/>
            <a:ext cx="4001509" cy="22508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040548-02C2-4A9C-A874-23CE83919341}"/>
              </a:ext>
            </a:extLst>
          </p:cNvPr>
          <p:cNvSpPr txBox="1"/>
          <p:nvPr/>
        </p:nvSpPr>
        <p:spPr>
          <a:xfrm>
            <a:off x="1515354" y="4328169"/>
            <a:ext cx="34803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칸 고르기</a:t>
            </a:r>
            <a:endParaRPr lang="en-US" altLang="ko-KR" b="1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칸 둘레에 연한 테두리가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생기면서 다른 </a:t>
            </a:r>
            <a:r>
              <a:rPr lang="ko-KR" altLang="en-US" dirty="0" err="1"/>
              <a:t>블럭들을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고를 수 있습니다</a:t>
            </a:r>
            <a:r>
              <a:rPr lang="en-US" altLang="ko-KR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92A207-71D3-4C45-B9FB-4A8D179094AC}"/>
              </a:ext>
            </a:extLst>
          </p:cNvPr>
          <p:cNvSpPr txBox="1"/>
          <p:nvPr/>
        </p:nvSpPr>
        <p:spPr>
          <a:xfrm>
            <a:off x="6390741" y="4328169"/>
            <a:ext cx="47087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칸 선택</a:t>
            </a:r>
            <a:endParaRPr lang="en-US" altLang="ko-KR" b="1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원하는 칸에서 상호작용키</a:t>
            </a:r>
            <a:r>
              <a:rPr lang="en-US" altLang="ko-KR" dirty="0"/>
              <a:t>(E)</a:t>
            </a:r>
            <a:r>
              <a:rPr lang="ko-KR" altLang="en-US" dirty="0"/>
              <a:t>를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눌러 칸 둘레의 테두리가</a:t>
            </a:r>
            <a:r>
              <a:rPr lang="en-US" altLang="ko-KR" dirty="0"/>
              <a:t> </a:t>
            </a:r>
            <a:r>
              <a:rPr lang="ko-KR" altLang="en-US" dirty="0"/>
              <a:t>진해지며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 배치를 바꿀 수 있습니다</a:t>
            </a:r>
            <a:r>
              <a:rPr lang="en-US" altLang="ko-KR" dirty="0"/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894ACCB-BCBB-4F2F-AA67-C44EA20D8218}"/>
              </a:ext>
            </a:extLst>
          </p:cNvPr>
          <p:cNvSpPr/>
          <p:nvPr/>
        </p:nvSpPr>
        <p:spPr>
          <a:xfrm>
            <a:off x="3250127" y="280327"/>
            <a:ext cx="7942632" cy="12016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B607C5-D191-45E3-AC7D-976BAC9DB16C}"/>
              </a:ext>
            </a:extLst>
          </p:cNvPr>
          <p:cNvSpPr txBox="1"/>
          <p:nvPr/>
        </p:nvSpPr>
        <p:spPr>
          <a:xfrm>
            <a:off x="3156855" y="365125"/>
            <a:ext cx="7942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축소</a:t>
            </a:r>
            <a:endParaRPr lang="en-US" altLang="ko-KR" b="1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TAB </a:t>
            </a:r>
            <a:r>
              <a:rPr lang="ko-KR" altLang="en-US" dirty="0"/>
              <a:t>키를 누르면 스테이지가 축소되며  구조를 변경할 수 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8963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D52C9EA-B616-4CFD-9577-58C2102F2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FE2DCE5-E494-4B97-9D55-1A039B55A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err="1"/>
              <a:t>메인화면</a:t>
            </a:r>
            <a:endParaRPr lang="en-US" altLang="ko-KR" dirty="0"/>
          </a:p>
          <a:p>
            <a:r>
              <a:rPr lang="ko-KR" altLang="en-US" dirty="0" err="1"/>
              <a:t>인트로</a:t>
            </a:r>
            <a:endParaRPr lang="en-US" altLang="ko-KR" dirty="0"/>
          </a:p>
          <a:p>
            <a:r>
              <a:rPr lang="ko-KR" altLang="en-US" dirty="0"/>
              <a:t>조작 설명</a:t>
            </a:r>
            <a:endParaRPr lang="en-US" altLang="ko-KR" dirty="0"/>
          </a:p>
          <a:p>
            <a:r>
              <a:rPr lang="ko-KR" altLang="en-US" dirty="0"/>
              <a:t>플레이 화면 구성</a:t>
            </a:r>
            <a:endParaRPr lang="en-US" altLang="ko-KR" dirty="0"/>
          </a:p>
          <a:p>
            <a:r>
              <a:rPr lang="ko-KR" altLang="en-US" dirty="0"/>
              <a:t>인벤토리</a:t>
            </a:r>
            <a:endParaRPr lang="en-US" altLang="ko-KR" dirty="0"/>
          </a:p>
          <a:p>
            <a:r>
              <a:rPr lang="ko-KR" altLang="en-US" dirty="0"/>
              <a:t>상호작용</a:t>
            </a:r>
            <a:endParaRPr lang="en-US" altLang="ko-KR" dirty="0"/>
          </a:p>
          <a:p>
            <a:r>
              <a:rPr lang="ko-KR" altLang="en-US" dirty="0"/>
              <a:t>대사</a:t>
            </a:r>
            <a:endParaRPr lang="en-US" altLang="ko-KR" dirty="0"/>
          </a:p>
          <a:p>
            <a:r>
              <a:rPr lang="ko-KR" altLang="en-US" dirty="0"/>
              <a:t>일시정지</a:t>
            </a:r>
            <a:endParaRPr lang="en-US" altLang="ko-KR" dirty="0"/>
          </a:p>
          <a:p>
            <a:r>
              <a:rPr lang="ko-KR" altLang="en-US" dirty="0"/>
              <a:t>축소</a:t>
            </a:r>
            <a:endParaRPr lang="en-US" altLang="ko-KR" dirty="0"/>
          </a:p>
          <a:p>
            <a:r>
              <a:rPr lang="ko-KR" altLang="en-US" dirty="0"/>
              <a:t>사망</a:t>
            </a:r>
          </a:p>
        </p:txBody>
      </p:sp>
    </p:spTree>
    <p:extLst>
      <p:ext uri="{BB962C8B-B14F-4D97-AF65-F5344CB8AC3E}">
        <p14:creationId xmlns:p14="http://schemas.microsoft.com/office/powerpoint/2010/main" val="277785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92AA14-555F-4658-81F1-1617C7D77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메인화면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73936D-C644-40B0-80AF-97D1526A5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78181"/>
            <a:ext cx="6337995" cy="35847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129F54-C699-40F6-92A4-BECF36B69D32}"/>
              </a:ext>
            </a:extLst>
          </p:cNvPr>
          <p:cNvSpPr txBox="1"/>
          <p:nvPr/>
        </p:nvSpPr>
        <p:spPr>
          <a:xfrm>
            <a:off x="7502084" y="2854887"/>
            <a:ext cx="44874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메인화면의</a:t>
            </a:r>
            <a:r>
              <a:rPr lang="ko-KR" altLang="en-US" dirty="0"/>
              <a:t> 구성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게임시작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제작진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종료</a:t>
            </a:r>
          </a:p>
        </p:txBody>
      </p:sp>
    </p:spTree>
    <p:extLst>
      <p:ext uri="{BB962C8B-B14F-4D97-AF65-F5344CB8AC3E}">
        <p14:creationId xmlns:p14="http://schemas.microsoft.com/office/powerpoint/2010/main" val="1349439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744389-D72B-41EC-830D-A798FAC15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인트로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16B1F2-7220-43FA-B207-7FCB10F21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16319"/>
            <a:ext cx="6431257" cy="3617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29D404-C294-4EE2-B8BA-25171191DF68}"/>
              </a:ext>
            </a:extLst>
          </p:cNvPr>
          <p:cNvSpPr txBox="1"/>
          <p:nvPr/>
        </p:nvSpPr>
        <p:spPr>
          <a:xfrm>
            <a:off x="7671170" y="2342731"/>
            <a:ext cx="42026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인트로</a:t>
            </a:r>
            <a:r>
              <a:rPr lang="ko-KR" altLang="en-US" dirty="0"/>
              <a:t> 구성은 삽화와 자막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오른쪽 아래에는 </a:t>
            </a:r>
            <a:r>
              <a:rPr lang="en-US" altLang="ko-KR" dirty="0"/>
              <a:t>‘</a:t>
            </a:r>
            <a:r>
              <a:rPr lang="ko-KR" altLang="en-US" dirty="0"/>
              <a:t>다음</a:t>
            </a:r>
            <a:r>
              <a:rPr lang="en-US" altLang="ko-KR" dirty="0"/>
              <a:t>’ </a:t>
            </a:r>
            <a:r>
              <a:rPr lang="ko-KR" altLang="en-US" dirty="0"/>
              <a:t>배치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err="1"/>
              <a:t>인트로</a:t>
            </a:r>
            <a:r>
              <a:rPr lang="ko-KR" altLang="en-US" dirty="0"/>
              <a:t> 장면 구성은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4</a:t>
            </a:r>
            <a:r>
              <a:rPr lang="ko-KR" altLang="en-US" dirty="0"/>
              <a:t>장</a:t>
            </a:r>
            <a:r>
              <a:rPr lang="en-US" altLang="ko-KR" dirty="0"/>
              <a:t>~7</a:t>
            </a:r>
            <a:r>
              <a:rPr lang="ko-KR" altLang="en-US" dirty="0"/>
              <a:t>장으로 </a:t>
            </a:r>
            <a:r>
              <a:rPr lang="ko-KR" altLang="en-US" dirty="0" err="1"/>
              <a:t>기획중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688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1AB599-FB40-4BC2-9A50-DD614E0C2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조작 설명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9812ED-13C0-4772-BB68-6D32E2431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52254"/>
            <a:ext cx="4414728" cy="267048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49EAA50-8F41-4E38-9676-B443C31371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300" y="2452254"/>
            <a:ext cx="2105879" cy="118531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14B8F81-F21C-4B76-AB70-E5679D6C84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497" y="3937426"/>
            <a:ext cx="2103682" cy="118531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5EBFCC5-1D97-4626-9970-2A6BBF130441}"/>
              </a:ext>
            </a:extLst>
          </p:cNvPr>
          <p:cNvSpPr txBox="1"/>
          <p:nvPr/>
        </p:nvSpPr>
        <p:spPr>
          <a:xfrm>
            <a:off x="7688179" y="2289336"/>
            <a:ext cx="420268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인트로가</a:t>
            </a:r>
            <a:r>
              <a:rPr lang="ko-KR" altLang="en-US" dirty="0"/>
              <a:t> 끝나면 플레이 화면과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조작법에 대한 설명이 나옵니다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이동</a:t>
            </a:r>
            <a:r>
              <a:rPr lang="en-US" altLang="ko-KR" dirty="0"/>
              <a:t>, </a:t>
            </a:r>
            <a:r>
              <a:rPr lang="ko-KR" altLang="en-US" dirty="0"/>
              <a:t>상호작용</a:t>
            </a:r>
            <a:r>
              <a:rPr lang="en-US" altLang="ko-KR" dirty="0"/>
              <a:t>, </a:t>
            </a:r>
            <a:r>
              <a:rPr lang="ko-KR" altLang="en-US" dirty="0"/>
              <a:t>구조변경</a:t>
            </a:r>
            <a:r>
              <a:rPr lang="en-US" altLang="ko-KR" dirty="0"/>
              <a:t>, </a:t>
            </a:r>
            <a:r>
              <a:rPr lang="ko-KR" altLang="en-US" dirty="0"/>
              <a:t>인벤토리</a:t>
            </a:r>
            <a:r>
              <a:rPr lang="en-US" altLang="ko-KR" dirty="0"/>
              <a:t>)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다음 버튼을 눌러 다음 설명을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볼 수 있습니다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마지막 설명 창에서 다음을 누르면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창이 닫히고 플레이가 시작됩니다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4625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8AD8D8-1062-4F97-A4E3-820FC5C2C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플레이 화면 구성</a:t>
            </a: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슬라이드 확대/축소 4">
                <a:extLst>
                  <a:ext uri="{FF2B5EF4-FFF2-40B4-BE49-F238E27FC236}">
                    <a16:creationId xmlns:a16="http://schemas.microsoft.com/office/drawing/2014/main" id="{0720C5EA-C2F8-4FDE-A57D-A04733F4B41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06246096"/>
                  </p:ext>
                </p:extLst>
              </p:nvPr>
            </p:nvGraphicFramePr>
            <p:xfrm>
              <a:off x="3214460" y="2028391"/>
              <a:ext cx="5763079" cy="3241732"/>
            </p:xfrm>
            <a:graphic>
              <a:graphicData uri="http://schemas.microsoft.com/office/powerpoint/2016/slidezoom">
                <pslz:sldZm>
                  <pslz:sldZmObj sldId="262" cId="4039375392">
                    <pslz:zmPr id="{2A58E7A5-A833-465D-8A21-06528874E937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5763079" cy="324173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슬라이드 확대/축소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0720C5EA-C2F8-4FDE-A57D-A04733F4B41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214460" y="2028391"/>
                <a:ext cx="5763079" cy="324173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3188C55E-2229-4346-B859-5C4674FD1068}"/>
              </a:ext>
            </a:extLst>
          </p:cNvPr>
          <p:cNvSpPr/>
          <p:nvPr/>
        </p:nvSpPr>
        <p:spPr>
          <a:xfrm>
            <a:off x="3343901" y="2115801"/>
            <a:ext cx="1568496" cy="527282"/>
          </a:xfrm>
          <a:prstGeom prst="rect">
            <a:avLst/>
          </a:prstGeom>
          <a:noFill/>
          <a:ln w="476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FBE77B-E76E-4980-B778-211A955F1496}"/>
              </a:ext>
            </a:extLst>
          </p:cNvPr>
          <p:cNvSpPr/>
          <p:nvPr/>
        </p:nvSpPr>
        <p:spPr>
          <a:xfrm>
            <a:off x="3139218" y="4952443"/>
            <a:ext cx="631848" cy="269846"/>
          </a:xfrm>
          <a:prstGeom prst="rect">
            <a:avLst/>
          </a:prstGeom>
          <a:noFill/>
          <a:ln w="476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3C7714-51F4-4283-843D-8E1E8FD97CAF}"/>
              </a:ext>
            </a:extLst>
          </p:cNvPr>
          <p:cNvSpPr/>
          <p:nvPr/>
        </p:nvSpPr>
        <p:spPr>
          <a:xfrm>
            <a:off x="7789088" y="4944421"/>
            <a:ext cx="1141330" cy="269846"/>
          </a:xfrm>
          <a:prstGeom prst="rect">
            <a:avLst/>
          </a:prstGeom>
          <a:noFill/>
          <a:ln w="476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76871EF-8DA0-40E4-8F91-1A576D3D21B9}"/>
              </a:ext>
            </a:extLst>
          </p:cNvPr>
          <p:cNvCxnSpPr/>
          <p:nvPr/>
        </p:nvCxnSpPr>
        <p:spPr>
          <a:xfrm>
            <a:off x="2569664" y="2185240"/>
            <a:ext cx="774237" cy="194202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EC1A51B-9BAC-43D1-8DF1-5794771CC827}"/>
              </a:ext>
            </a:extLst>
          </p:cNvPr>
          <p:cNvSpPr txBox="1"/>
          <p:nvPr/>
        </p:nvSpPr>
        <p:spPr>
          <a:xfrm>
            <a:off x="1475053" y="1974995"/>
            <a:ext cx="1254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인벤토리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D7A160-2782-4529-A17B-0562939E4CA1}"/>
              </a:ext>
            </a:extLst>
          </p:cNvPr>
          <p:cNvSpPr txBox="1"/>
          <p:nvPr/>
        </p:nvSpPr>
        <p:spPr>
          <a:xfrm>
            <a:off x="1942265" y="5551389"/>
            <a:ext cx="37176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장소 이름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장소에 입장하면 </a:t>
            </a:r>
            <a:r>
              <a:rPr lang="en-US" altLang="ko-KR" dirty="0"/>
              <a:t>5</a:t>
            </a:r>
            <a:r>
              <a:rPr lang="ko-KR" altLang="en-US" dirty="0"/>
              <a:t>초간 표시되고</a:t>
            </a:r>
            <a:endParaRPr lang="en-US" altLang="ko-KR" dirty="0"/>
          </a:p>
          <a:p>
            <a:r>
              <a:rPr lang="ko-KR" altLang="en-US" dirty="0"/>
              <a:t>서서히 사라집니다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48017C3-C379-4777-AD53-76A95601E987}"/>
              </a:ext>
            </a:extLst>
          </p:cNvPr>
          <p:cNvCxnSpPr>
            <a:cxnSpLocks/>
          </p:cNvCxnSpPr>
          <p:nvPr/>
        </p:nvCxnSpPr>
        <p:spPr>
          <a:xfrm flipV="1">
            <a:off x="2789721" y="5222290"/>
            <a:ext cx="554180" cy="329099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F99D3C7-8B7A-4795-8B72-88547D6F1B61}"/>
              </a:ext>
            </a:extLst>
          </p:cNvPr>
          <p:cNvSpPr txBox="1"/>
          <p:nvPr/>
        </p:nvSpPr>
        <p:spPr>
          <a:xfrm>
            <a:off x="8774880" y="5551389"/>
            <a:ext cx="32257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모은 그림 조각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게임을 진행하며 그림 조각을 획득하면 채워집니다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A88DB91-5684-4B13-97D0-3C112C496260}"/>
              </a:ext>
            </a:extLst>
          </p:cNvPr>
          <p:cNvCxnSpPr>
            <a:cxnSpLocks/>
          </p:cNvCxnSpPr>
          <p:nvPr/>
        </p:nvCxnSpPr>
        <p:spPr>
          <a:xfrm>
            <a:off x="8628041" y="5222289"/>
            <a:ext cx="629425" cy="3291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268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2D070AC-50C0-4F81-B6EC-F05A7986358C}"/>
              </a:ext>
            </a:extLst>
          </p:cNvPr>
          <p:cNvSpPr>
            <a:spLocks/>
          </p:cNvSpPr>
          <p:nvPr/>
        </p:nvSpPr>
        <p:spPr>
          <a:xfrm>
            <a:off x="0" y="1524000"/>
            <a:ext cx="6096000" cy="3810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2E40F7E-0F4F-49B9-A032-4B21CD45A9F5}"/>
              </a:ext>
            </a:extLst>
          </p:cNvPr>
          <p:cNvSpPr>
            <a:spLocks/>
          </p:cNvSpPr>
          <p:nvPr/>
        </p:nvSpPr>
        <p:spPr>
          <a:xfrm>
            <a:off x="6096000" y="1524000"/>
            <a:ext cx="6096000" cy="3810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DC12274-1D4A-434D-A756-9CD1BEB4E8D5}"/>
              </a:ext>
            </a:extLst>
          </p:cNvPr>
          <p:cNvSpPr>
            <a:spLocks/>
          </p:cNvSpPr>
          <p:nvPr/>
        </p:nvSpPr>
        <p:spPr>
          <a:xfrm>
            <a:off x="0" y="5154000"/>
            <a:ext cx="6096000" cy="1800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FCDAFC-D825-4EE4-9B55-6D2C36B4D15D}"/>
              </a:ext>
            </a:extLst>
          </p:cNvPr>
          <p:cNvSpPr>
            <a:spLocks/>
          </p:cNvSpPr>
          <p:nvPr/>
        </p:nvSpPr>
        <p:spPr>
          <a:xfrm>
            <a:off x="6096000" y="5154000"/>
            <a:ext cx="6096000" cy="1800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41FA87A-1A80-4F51-978F-91CD1B2E6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47" y="3217333"/>
            <a:ext cx="1245664" cy="1936667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F040227-414A-45BE-AFA3-76CFE378BFFA}"/>
              </a:ext>
            </a:extLst>
          </p:cNvPr>
          <p:cNvSpPr/>
          <p:nvPr/>
        </p:nvSpPr>
        <p:spPr>
          <a:xfrm>
            <a:off x="504489" y="397063"/>
            <a:ext cx="670180" cy="67018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6B75B56-ACD9-4EBC-A616-681EA4D3E3C4}"/>
              </a:ext>
            </a:extLst>
          </p:cNvPr>
          <p:cNvSpPr/>
          <p:nvPr/>
        </p:nvSpPr>
        <p:spPr>
          <a:xfrm>
            <a:off x="1551266" y="397063"/>
            <a:ext cx="670180" cy="670180"/>
          </a:xfrm>
          <a:prstGeom prst="roundRect">
            <a:avLst/>
          </a:prstGeom>
          <a:solidFill>
            <a:schemeClr val="bg1">
              <a:lumMod val="85000"/>
              <a:alpha val="74000"/>
            </a:schemeClr>
          </a:solidFill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A70AAE4-0933-44A5-8F21-172995CFF2CB}"/>
              </a:ext>
            </a:extLst>
          </p:cNvPr>
          <p:cNvSpPr/>
          <p:nvPr/>
        </p:nvSpPr>
        <p:spPr>
          <a:xfrm>
            <a:off x="2598043" y="397063"/>
            <a:ext cx="670180" cy="670180"/>
          </a:xfrm>
          <a:prstGeom prst="roundRect">
            <a:avLst/>
          </a:prstGeom>
          <a:solidFill>
            <a:schemeClr val="bg1">
              <a:lumMod val="85000"/>
              <a:alpha val="74000"/>
            </a:schemeClr>
          </a:solidFill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729A3F6-09BA-448F-A6C8-5EBE0741E988}"/>
              </a:ext>
            </a:extLst>
          </p:cNvPr>
          <p:cNvSpPr/>
          <p:nvPr/>
        </p:nvSpPr>
        <p:spPr>
          <a:xfrm>
            <a:off x="9958282" y="6337181"/>
            <a:ext cx="246955" cy="24695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E379078-0A71-4E98-AE44-4334EAE5B1DE}"/>
              </a:ext>
            </a:extLst>
          </p:cNvPr>
          <p:cNvSpPr/>
          <p:nvPr/>
        </p:nvSpPr>
        <p:spPr>
          <a:xfrm>
            <a:off x="10350962" y="6337181"/>
            <a:ext cx="246955" cy="24695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F53B3A-094A-4D6B-9063-A934EFF45194}"/>
              </a:ext>
            </a:extLst>
          </p:cNvPr>
          <p:cNvSpPr/>
          <p:nvPr/>
        </p:nvSpPr>
        <p:spPr>
          <a:xfrm>
            <a:off x="10743642" y="6337180"/>
            <a:ext cx="246955" cy="24695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F106768-3984-407D-9ACB-BF54951CE2AB}"/>
              </a:ext>
            </a:extLst>
          </p:cNvPr>
          <p:cNvSpPr/>
          <p:nvPr/>
        </p:nvSpPr>
        <p:spPr>
          <a:xfrm>
            <a:off x="11136322" y="6337179"/>
            <a:ext cx="246955" cy="24695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8D2978C-0E8A-4608-ACBF-52CFCC4D32BB}"/>
              </a:ext>
            </a:extLst>
          </p:cNvPr>
          <p:cNvSpPr/>
          <p:nvPr/>
        </p:nvSpPr>
        <p:spPr>
          <a:xfrm>
            <a:off x="11529002" y="6337178"/>
            <a:ext cx="246955" cy="24695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F39A92-1B39-4BDE-941C-A00ADE54ABEB}"/>
              </a:ext>
            </a:extLst>
          </p:cNvPr>
          <p:cNvSpPr txBox="1"/>
          <p:nvPr/>
        </p:nvSpPr>
        <p:spPr>
          <a:xfrm>
            <a:off x="65907" y="62759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Sam3KRFont" panose="02000604000000000000" pitchFamily="2" charset="-127"/>
                <a:ea typeface="Sam3KRFont" panose="02000604000000000000" pitchFamily="2" charset="-127"/>
              </a:rPr>
              <a:t>화장실</a:t>
            </a:r>
          </a:p>
        </p:txBody>
      </p:sp>
    </p:spTree>
    <p:extLst>
      <p:ext uri="{BB962C8B-B14F-4D97-AF65-F5344CB8AC3E}">
        <p14:creationId xmlns:p14="http://schemas.microsoft.com/office/powerpoint/2010/main" val="4039375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B05A64-9E2B-48BE-A01C-7D94BC3D6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인벤토리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AB08803-0B44-45EA-894E-165D796E0522}"/>
              </a:ext>
            </a:extLst>
          </p:cNvPr>
          <p:cNvSpPr/>
          <p:nvPr/>
        </p:nvSpPr>
        <p:spPr>
          <a:xfrm>
            <a:off x="1091876" y="2056264"/>
            <a:ext cx="1160822" cy="11608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B742249-B115-48D0-8694-B85427B9F5F3}"/>
              </a:ext>
            </a:extLst>
          </p:cNvPr>
          <p:cNvSpPr/>
          <p:nvPr/>
        </p:nvSpPr>
        <p:spPr>
          <a:xfrm>
            <a:off x="2746111" y="2056264"/>
            <a:ext cx="1160822" cy="1160822"/>
          </a:xfrm>
          <a:prstGeom prst="roundRect">
            <a:avLst/>
          </a:prstGeom>
          <a:solidFill>
            <a:schemeClr val="bg1">
              <a:lumMod val="85000"/>
              <a:alpha val="43000"/>
            </a:schemeClr>
          </a:solidFill>
          <a:ln w="76200">
            <a:solidFill>
              <a:schemeClr val="bg1">
                <a:lumMod val="50000"/>
                <a:alpha val="5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E68C354-51EB-4020-8F3B-50E656EB7EBD}"/>
              </a:ext>
            </a:extLst>
          </p:cNvPr>
          <p:cNvSpPr/>
          <p:nvPr/>
        </p:nvSpPr>
        <p:spPr>
          <a:xfrm>
            <a:off x="4400346" y="2056264"/>
            <a:ext cx="1160822" cy="1160822"/>
          </a:xfrm>
          <a:prstGeom prst="roundRect">
            <a:avLst/>
          </a:prstGeom>
          <a:solidFill>
            <a:schemeClr val="bg1">
              <a:lumMod val="85000"/>
              <a:alpha val="43000"/>
            </a:schemeClr>
          </a:solidFill>
          <a:ln w="76200">
            <a:solidFill>
              <a:schemeClr val="bg1">
                <a:lumMod val="50000"/>
                <a:alpha val="5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C53E8BA-26D5-4DDA-9B87-7A7E836789E1}"/>
              </a:ext>
            </a:extLst>
          </p:cNvPr>
          <p:cNvSpPr/>
          <p:nvPr/>
        </p:nvSpPr>
        <p:spPr>
          <a:xfrm>
            <a:off x="2746111" y="3582662"/>
            <a:ext cx="1160822" cy="11608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389F736-1605-4CA0-ACFA-1CB097393CCE}"/>
              </a:ext>
            </a:extLst>
          </p:cNvPr>
          <p:cNvSpPr/>
          <p:nvPr/>
        </p:nvSpPr>
        <p:spPr>
          <a:xfrm>
            <a:off x="1091876" y="3582662"/>
            <a:ext cx="1160822" cy="1160822"/>
          </a:xfrm>
          <a:prstGeom prst="roundRect">
            <a:avLst/>
          </a:prstGeom>
          <a:solidFill>
            <a:schemeClr val="bg1">
              <a:lumMod val="85000"/>
              <a:alpha val="43000"/>
            </a:schemeClr>
          </a:solidFill>
          <a:ln w="76200">
            <a:solidFill>
              <a:schemeClr val="bg1">
                <a:lumMod val="50000"/>
                <a:alpha val="5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A761202-3A78-4FB6-8FDD-1806B6F30DE4}"/>
              </a:ext>
            </a:extLst>
          </p:cNvPr>
          <p:cNvSpPr/>
          <p:nvPr/>
        </p:nvSpPr>
        <p:spPr>
          <a:xfrm>
            <a:off x="4400346" y="3582662"/>
            <a:ext cx="1160822" cy="1160822"/>
          </a:xfrm>
          <a:prstGeom prst="roundRect">
            <a:avLst/>
          </a:prstGeom>
          <a:solidFill>
            <a:schemeClr val="bg1">
              <a:lumMod val="85000"/>
              <a:alpha val="43000"/>
            </a:schemeClr>
          </a:solidFill>
          <a:ln w="76200">
            <a:solidFill>
              <a:schemeClr val="bg1">
                <a:lumMod val="50000"/>
                <a:alpha val="5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2E720B3-5661-4D37-A231-4E77249EA447}"/>
              </a:ext>
            </a:extLst>
          </p:cNvPr>
          <p:cNvSpPr/>
          <p:nvPr/>
        </p:nvSpPr>
        <p:spPr>
          <a:xfrm>
            <a:off x="4400346" y="5109060"/>
            <a:ext cx="1160822" cy="116082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678215A-5C28-4CAB-B744-03EE20AE6923}"/>
              </a:ext>
            </a:extLst>
          </p:cNvPr>
          <p:cNvSpPr/>
          <p:nvPr/>
        </p:nvSpPr>
        <p:spPr>
          <a:xfrm>
            <a:off x="2746111" y="5109060"/>
            <a:ext cx="1160822" cy="1160822"/>
          </a:xfrm>
          <a:prstGeom prst="roundRect">
            <a:avLst/>
          </a:prstGeom>
          <a:solidFill>
            <a:schemeClr val="bg1">
              <a:lumMod val="85000"/>
              <a:alpha val="43000"/>
            </a:schemeClr>
          </a:solidFill>
          <a:ln w="76200">
            <a:solidFill>
              <a:schemeClr val="bg1">
                <a:lumMod val="50000"/>
                <a:alpha val="5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04F0F0F-7809-42EE-9F49-56ED13BC4B24}"/>
              </a:ext>
            </a:extLst>
          </p:cNvPr>
          <p:cNvSpPr/>
          <p:nvPr/>
        </p:nvSpPr>
        <p:spPr>
          <a:xfrm>
            <a:off x="1091876" y="5109060"/>
            <a:ext cx="1160822" cy="1160822"/>
          </a:xfrm>
          <a:prstGeom prst="roundRect">
            <a:avLst/>
          </a:prstGeom>
          <a:solidFill>
            <a:schemeClr val="bg1">
              <a:lumMod val="85000"/>
              <a:alpha val="43000"/>
            </a:schemeClr>
          </a:solidFill>
          <a:ln w="76200">
            <a:solidFill>
              <a:schemeClr val="bg1">
                <a:lumMod val="50000"/>
                <a:alpha val="5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3A29F94-EFBF-48CB-AF3B-5378FF9C81A3}"/>
              </a:ext>
            </a:extLst>
          </p:cNvPr>
          <p:cNvSpPr/>
          <p:nvPr/>
        </p:nvSpPr>
        <p:spPr>
          <a:xfrm>
            <a:off x="6430600" y="2260982"/>
            <a:ext cx="751385" cy="75138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1</a:t>
            </a:r>
            <a:endParaRPr lang="ko-KR" altLang="en-US" sz="48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4401D11-8B63-436E-BE33-71D685ABCBE1}"/>
              </a:ext>
            </a:extLst>
          </p:cNvPr>
          <p:cNvSpPr/>
          <p:nvPr/>
        </p:nvSpPr>
        <p:spPr>
          <a:xfrm>
            <a:off x="6430599" y="3787380"/>
            <a:ext cx="751385" cy="75138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2</a:t>
            </a:r>
            <a:endParaRPr lang="ko-KR" altLang="en-US" sz="48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F3A02F6-DB85-4AD7-AF32-11F281984441}"/>
              </a:ext>
            </a:extLst>
          </p:cNvPr>
          <p:cNvSpPr/>
          <p:nvPr/>
        </p:nvSpPr>
        <p:spPr>
          <a:xfrm>
            <a:off x="6430598" y="5313778"/>
            <a:ext cx="751385" cy="75138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3</a:t>
            </a:r>
            <a:endParaRPr lang="ko-KR" altLang="en-US" sz="4800" dirty="0"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932508-B1F0-4D20-A30C-15605816A431}"/>
              </a:ext>
            </a:extLst>
          </p:cNvPr>
          <p:cNvSpPr txBox="1"/>
          <p:nvPr/>
        </p:nvSpPr>
        <p:spPr>
          <a:xfrm>
            <a:off x="7671170" y="2342731"/>
            <a:ext cx="420268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1-3</a:t>
            </a:r>
            <a:r>
              <a:rPr lang="ko-KR" altLang="en-US" dirty="0"/>
              <a:t>까지 숫자키를 누르면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해당 칸이 활성화됩니다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칸을 활성화 </a:t>
            </a:r>
            <a:r>
              <a:rPr lang="ko-KR" altLang="en-US" dirty="0" err="1"/>
              <a:t>시킨채로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알맞은 오브젝트와 상호작용시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해당하는 이벤트가 발생합니다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3505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E6B86A-C793-4906-8C2C-FF9C85CDF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상호작용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3D8DB2-76AD-45A3-ABBF-DC4522EC2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49" y="2542688"/>
            <a:ext cx="3081373" cy="192585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234417C-A771-47B0-8939-6100183097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313" y="2542688"/>
            <a:ext cx="3081373" cy="192585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83AB7DA-38C5-48FC-88A0-B7D0997261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678" y="2542688"/>
            <a:ext cx="3081373" cy="19258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99CF9A-5556-4FB6-A1E2-2690F4C3CDCD}"/>
              </a:ext>
            </a:extLst>
          </p:cNvPr>
          <p:cNvSpPr txBox="1"/>
          <p:nvPr/>
        </p:nvSpPr>
        <p:spPr>
          <a:xfrm>
            <a:off x="1984536" y="5426330"/>
            <a:ext cx="82229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상호작용이 가능한 오브젝트에 근접하면 느낌표가 발생합니다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느낌표가 발생한 상태에서 </a:t>
            </a:r>
            <a:r>
              <a:rPr lang="en-US" altLang="ko-KR" dirty="0"/>
              <a:t>E</a:t>
            </a:r>
            <a:r>
              <a:rPr lang="ko-KR" altLang="en-US" dirty="0"/>
              <a:t>키를 누르면 이벤트가 발생합니다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1358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300</Words>
  <Application>Microsoft Office PowerPoint</Application>
  <PresentationFormat>와이드스크린</PresentationFormat>
  <Paragraphs>146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Sam3KRFont</vt:lpstr>
      <vt:lpstr>경기천년제목 Bold</vt:lpstr>
      <vt:lpstr>맑은 고딕</vt:lpstr>
      <vt:lpstr>Arial</vt:lpstr>
      <vt:lpstr>Office 테마</vt:lpstr>
      <vt:lpstr>UI 시스템 기획서</vt:lpstr>
      <vt:lpstr>목차</vt:lpstr>
      <vt:lpstr>메인화면</vt:lpstr>
      <vt:lpstr>인트로</vt:lpstr>
      <vt:lpstr>조작 설명</vt:lpstr>
      <vt:lpstr>플레이 화면 구성</vt:lpstr>
      <vt:lpstr>PowerPoint 프레젠테이션</vt:lpstr>
      <vt:lpstr>인벤토리</vt:lpstr>
      <vt:lpstr>상호작용</vt:lpstr>
      <vt:lpstr>상호작용</vt:lpstr>
      <vt:lpstr>대사</vt:lpstr>
      <vt:lpstr>대사</vt:lpstr>
      <vt:lpstr>일시정지</vt:lpstr>
      <vt:lpstr>사망</vt:lpstr>
      <vt:lpstr>축소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시스템 기획서</dc:title>
  <dc:creator>User</dc:creator>
  <cp:lastModifiedBy>User</cp:lastModifiedBy>
  <cp:revision>11</cp:revision>
  <dcterms:created xsi:type="dcterms:W3CDTF">2023-05-21T10:33:02Z</dcterms:created>
  <dcterms:modified xsi:type="dcterms:W3CDTF">2023-05-21T13:35:46Z</dcterms:modified>
</cp:coreProperties>
</file>