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67" r:id="rId2"/>
    <p:sldId id="269" r:id="rId3"/>
    <p:sldId id="270" r:id="rId4"/>
    <p:sldId id="271" r:id="rId5"/>
    <p:sldId id="274" r:id="rId6"/>
    <p:sldId id="273" r:id="rId7"/>
    <p:sldId id="261" r:id="rId8"/>
    <p:sldId id="263" r:id="rId9"/>
    <p:sldId id="264" r:id="rId10"/>
    <p:sldId id="275" r:id="rId11"/>
    <p:sldId id="276" r:id="rId12"/>
    <p:sldId id="266" r:id="rId13"/>
    <p:sldId id="26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33626-B6D9-49A4-A766-0D5621CA27E4}" v="1" dt="2024-05-06T16:56:31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Tonner" userId="9f1cde1357d7bd01" providerId="LiveId" clId="{5A075A6A-E105-4C87-B716-CB31F595E604}"/>
    <pc:docChg chg="undo custSel addSld delSld modSld sldOrd">
      <pc:chgData name="Morgan Tonner" userId="9f1cde1357d7bd01" providerId="LiveId" clId="{5A075A6A-E105-4C87-B716-CB31F595E604}" dt="2021-11-30T11:53:10.855" v="4646" actId="20577"/>
      <pc:docMkLst>
        <pc:docMk/>
      </pc:docMkLst>
      <pc:sldChg chg="addSp delSp del delDesignElem">
        <pc:chgData name="Morgan Tonner" userId="9f1cde1357d7bd01" providerId="LiveId" clId="{5A075A6A-E105-4C87-B716-CB31F595E604}" dt="2021-11-29T11:48:25.478" v="603" actId="47"/>
        <pc:sldMkLst>
          <pc:docMk/>
          <pc:sldMk cId="1906778307" sldId="256"/>
        </pc:sldMkLst>
        <pc:spChg chg="add del">
          <ac:chgData name="Morgan Tonner" userId="9f1cde1357d7bd01" providerId="LiveId" clId="{5A075A6A-E105-4C87-B716-CB31F595E604}" dt="2021-11-29T11:48:08.153" v="592"/>
          <ac:spMkLst>
            <pc:docMk/>
            <pc:sldMk cId="1906778307" sldId="256"/>
            <ac:spMk id="18" creationId="{956C5C09-0043-4549-B800-2101B70D667D}"/>
          </ac:spMkLst>
        </pc:spChg>
        <pc:spChg chg="add del">
          <ac:chgData name="Morgan Tonner" userId="9f1cde1357d7bd01" providerId="LiveId" clId="{5A075A6A-E105-4C87-B716-CB31F595E604}" dt="2021-11-29T11:48:08.153" v="592"/>
          <ac:spMkLst>
            <pc:docMk/>
            <pc:sldMk cId="1906778307" sldId="256"/>
            <ac:spMk id="20" creationId="{B7E2F724-2FB3-4D1D-A730-739B8654C030}"/>
          </ac:spMkLst>
        </pc:spChg>
        <pc:spChg chg="add del">
          <ac:chgData name="Morgan Tonner" userId="9f1cde1357d7bd01" providerId="LiveId" clId="{5A075A6A-E105-4C87-B716-CB31F595E604}" dt="2021-11-29T11:48:08.153" v="592"/>
          <ac:spMkLst>
            <pc:docMk/>
            <pc:sldMk cId="1906778307" sldId="256"/>
            <ac:spMk id="22" creationId="{B2C335F7-F61C-4EB4-80F2-4B1438FE66BB}"/>
          </ac:spMkLst>
        </pc:spChg>
      </pc:sldChg>
      <pc:sldChg chg="addSp delSp modSp del mod delAnim modAnim delDesignElem">
        <pc:chgData name="Morgan Tonner" userId="9f1cde1357d7bd01" providerId="LiveId" clId="{5A075A6A-E105-4C87-B716-CB31F595E604}" dt="2021-11-29T11:55:49.300" v="750" actId="47"/>
        <pc:sldMkLst>
          <pc:docMk/>
          <pc:sldMk cId="3839106138" sldId="258"/>
        </pc:sldMkLst>
        <pc:spChg chg="mod">
          <ac:chgData name="Morgan Tonner" userId="9f1cde1357d7bd01" providerId="LiveId" clId="{5A075A6A-E105-4C87-B716-CB31F595E604}" dt="2021-11-29T11:48:08.255" v="594" actId="27636"/>
          <ac:spMkLst>
            <pc:docMk/>
            <pc:sldMk cId="3839106138" sldId="258"/>
            <ac:spMk id="2" creationId="{632D085C-DF86-47C9-BF1F-2581102EB557}"/>
          </ac:spMkLst>
        </pc:spChg>
        <pc:spChg chg="mod">
          <ac:chgData name="Morgan Tonner" userId="9f1cde1357d7bd01" providerId="LiveId" clId="{5A075A6A-E105-4C87-B716-CB31F595E604}" dt="2021-11-23T12:09:44.507" v="363" actId="14100"/>
          <ac:spMkLst>
            <pc:docMk/>
            <pc:sldMk cId="3839106138" sldId="258"/>
            <ac:spMk id="3" creationId="{C383947B-6EB8-4053-BA51-A0998C5B4F77}"/>
          </ac:spMkLst>
        </pc:spChg>
        <pc:spChg chg="add mod">
          <ac:chgData name="Morgan Tonner" userId="9f1cde1357d7bd01" providerId="LiveId" clId="{5A075A6A-E105-4C87-B716-CB31F595E604}" dt="2021-11-23T12:09:53.934" v="365" actId="1076"/>
          <ac:spMkLst>
            <pc:docMk/>
            <pc:sldMk cId="3839106138" sldId="258"/>
            <ac:spMk id="4" creationId="{54924AC2-BBF4-49B0-BB1F-1308C0424B76}"/>
          </ac:spMkLst>
        </pc:spChg>
        <pc:spChg chg="add mod">
          <ac:chgData name="Morgan Tonner" userId="9f1cde1357d7bd01" providerId="LiveId" clId="{5A075A6A-E105-4C87-B716-CB31F595E604}" dt="2021-11-23T12:11:21.878" v="377" actId="1076"/>
          <ac:spMkLst>
            <pc:docMk/>
            <pc:sldMk cId="3839106138" sldId="258"/>
            <ac:spMk id="5" creationId="{AB6A9392-AB4B-4729-9CAC-B3CA628B1001}"/>
          </ac:spMkLst>
        </pc:spChg>
        <pc:spChg chg="del mod">
          <ac:chgData name="Morgan Tonner" userId="9f1cde1357d7bd01" providerId="LiveId" clId="{5A075A6A-E105-4C87-B716-CB31F595E604}" dt="2021-11-29T11:47:10.986" v="578" actId="478"/>
          <ac:spMkLst>
            <pc:docMk/>
            <pc:sldMk cId="3839106138" sldId="258"/>
            <ac:spMk id="6" creationId="{A6FCBBD6-7AE4-4339-A244-59AF4755BEBA}"/>
          </ac:spMkLst>
        </pc:spChg>
        <pc:spChg chg="add del mod">
          <ac:chgData name="Morgan Tonner" userId="9f1cde1357d7bd01" providerId="LiveId" clId="{5A075A6A-E105-4C87-B716-CB31F595E604}" dt="2021-11-23T12:03:08.176" v="59" actId="478"/>
          <ac:spMkLst>
            <pc:docMk/>
            <pc:sldMk cId="3839106138" sldId="258"/>
            <ac:spMk id="7" creationId="{712B10FD-9023-45EB-826B-02822717A831}"/>
          </ac:spMkLst>
        </pc:spChg>
        <pc:spChg chg="add del">
          <ac:chgData name="Morgan Tonner" userId="9f1cde1357d7bd01" providerId="LiveId" clId="{5A075A6A-E105-4C87-B716-CB31F595E604}" dt="2021-11-29T11:48:08.153" v="592"/>
          <ac:spMkLst>
            <pc:docMk/>
            <pc:sldMk cId="3839106138" sldId="258"/>
            <ac:spMk id="8" creationId="{E1ABDA4C-062F-4E88-A079-2279A6477C12}"/>
          </ac:spMkLst>
        </pc:spChg>
        <pc:spChg chg="add mod">
          <ac:chgData name="Morgan Tonner" userId="9f1cde1357d7bd01" providerId="LiveId" clId="{5A075A6A-E105-4C87-B716-CB31F595E604}" dt="2021-11-29T11:48:08.253" v="593" actId="27636"/>
          <ac:spMkLst>
            <pc:docMk/>
            <pc:sldMk cId="3839106138" sldId="258"/>
            <ac:spMk id="9" creationId="{CB5D4B98-04EF-4C78-8ED9-0B49DBBAF938}"/>
          </ac:spMkLst>
        </pc:spChg>
        <pc:spChg chg="add del">
          <ac:chgData name="Morgan Tonner" userId="9f1cde1357d7bd01" providerId="LiveId" clId="{5A075A6A-E105-4C87-B716-CB31F595E604}" dt="2021-11-29T11:48:08.153" v="592"/>
          <ac:spMkLst>
            <pc:docMk/>
            <pc:sldMk cId="3839106138" sldId="258"/>
            <ac:spMk id="10" creationId="{887F59F2-5FBC-40CD-AD35-376AECE49EA6}"/>
          </ac:spMkLst>
        </pc:spChg>
        <pc:spChg chg="add mod">
          <ac:chgData name="Morgan Tonner" userId="9f1cde1357d7bd01" providerId="LiveId" clId="{5A075A6A-E105-4C87-B716-CB31F595E604}" dt="2021-11-23T12:12:27.494" v="386" actId="14100"/>
          <ac:spMkLst>
            <pc:docMk/>
            <pc:sldMk cId="3839106138" sldId="258"/>
            <ac:spMk id="13" creationId="{7F0E9C21-77E9-4EF4-99A5-B4A162AF4ED6}"/>
          </ac:spMkLst>
        </pc:spChg>
        <pc:picChg chg="add mod">
          <ac:chgData name="Morgan Tonner" userId="9f1cde1357d7bd01" providerId="LiveId" clId="{5A075A6A-E105-4C87-B716-CB31F595E604}" dt="2021-11-23T12:12:07.796" v="383" actId="1076"/>
          <ac:picMkLst>
            <pc:docMk/>
            <pc:sldMk cId="3839106138" sldId="258"/>
            <ac:picMk id="12" creationId="{C7FACD4F-900E-4C91-BDC7-5DC992F1B3E1}"/>
          </ac:picMkLst>
        </pc:picChg>
        <pc:picChg chg="add mod modCrop">
          <ac:chgData name="Morgan Tonner" userId="9f1cde1357d7bd01" providerId="LiveId" clId="{5A075A6A-E105-4C87-B716-CB31F595E604}" dt="2021-11-23T12:13:49.155" v="397" actId="1076"/>
          <ac:picMkLst>
            <pc:docMk/>
            <pc:sldMk cId="3839106138" sldId="258"/>
            <ac:picMk id="15" creationId="{C51A5311-C776-4FCE-9289-BC36F4E615A2}"/>
          </ac:picMkLst>
        </pc:picChg>
      </pc:sldChg>
      <pc:sldChg chg="modSp new del mod">
        <pc:chgData name="Morgan Tonner" userId="9f1cde1357d7bd01" providerId="LiveId" clId="{5A075A6A-E105-4C87-B716-CB31F595E604}" dt="2021-11-29T11:55:47.415" v="749" actId="47"/>
        <pc:sldMkLst>
          <pc:docMk/>
          <pc:sldMk cId="95224124" sldId="259"/>
        </pc:sldMkLst>
        <pc:spChg chg="mod">
          <ac:chgData name="Morgan Tonner" userId="9f1cde1357d7bd01" providerId="LiveId" clId="{5A075A6A-E105-4C87-B716-CB31F595E604}" dt="2021-11-23T12:14:52.517" v="410" actId="14100"/>
          <ac:spMkLst>
            <pc:docMk/>
            <pc:sldMk cId="95224124" sldId="259"/>
            <ac:spMk id="2" creationId="{F8A4EF3D-1F02-4C1A-9BA0-08DE46B091B0}"/>
          </ac:spMkLst>
        </pc:spChg>
        <pc:spChg chg="mod">
          <ac:chgData name="Morgan Tonner" userId="9f1cde1357d7bd01" providerId="LiveId" clId="{5A075A6A-E105-4C87-B716-CB31F595E604}" dt="2021-11-23T12:17:48.619" v="570" actId="5793"/>
          <ac:spMkLst>
            <pc:docMk/>
            <pc:sldMk cId="95224124" sldId="259"/>
            <ac:spMk id="3" creationId="{90046AA8-4941-4BBC-B08B-FDAF599E3AB3}"/>
          </ac:spMkLst>
        </pc:spChg>
        <pc:spChg chg="mod">
          <ac:chgData name="Morgan Tonner" userId="9f1cde1357d7bd01" providerId="LiveId" clId="{5A075A6A-E105-4C87-B716-CB31F595E604}" dt="2021-11-23T12:17:07.196" v="528" actId="27636"/>
          <ac:spMkLst>
            <pc:docMk/>
            <pc:sldMk cId="95224124" sldId="259"/>
            <ac:spMk id="4" creationId="{EE39B91D-95C3-4FFA-B46B-D1D8CE5739B2}"/>
          </ac:spMkLst>
        </pc:spChg>
      </pc:sldChg>
      <pc:sldChg chg="modSp del mod">
        <pc:chgData name="Morgan Tonner" userId="9f1cde1357d7bd01" providerId="LiveId" clId="{5A075A6A-E105-4C87-B716-CB31F595E604}" dt="2021-11-29T13:21:16.016" v="849" actId="47"/>
        <pc:sldMkLst>
          <pc:docMk/>
          <pc:sldMk cId="1243409788" sldId="260"/>
        </pc:sldMkLst>
        <pc:spChg chg="mod">
          <ac:chgData name="Morgan Tonner" userId="9f1cde1357d7bd01" providerId="LiveId" clId="{5A075A6A-E105-4C87-B716-CB31F595E604}" dt="2021-11-29T11:48:08.337" v="595" actId="27636"/>
          <ac:spMkLst>
            <pc:docMk/>
            <pc:sldMk cId="1243409788" sldId="260"/>
            <ac:spMk id="2" creationId="{1C5AF460-A5B5-A745-8180-D001AB0FD887}"/>
          </ac:spMkLst>
        </pc:spChg>
        <pc:spChg chg="mod">
          <ac:chgData name="Morgan Tonner" userId="9f1cde1357d7bd01" providerId="LiveId" clId="{5A075A6A-E105-4C87-B716-CB31F595E604}" dt="2021-11-29T11:48:17.771" v="600"/>
          <ac:spMkLst>
            <pc:docMk/>
            <pc:sldMk cId="1243409788" sldId="260"/>
            <ac:spMk id="4" creationId="{FE3661C2-AEFA-C84D-9E5E-8A37F60BF030}"/>
          </ac:spMkLst>
        </pc:spChg>
      </pc:sldChg>
      <pc:sldChg chg="addSp delSp modSp mod setBg modAnim">
        <pc:chgData name="Morgan Tonner" userId="9f1cde1357d7bd01" providerId="LiveId" clId="{5A075A6A-E105-4C87-B716-CB31F595E604}" dt="2021-11-29T15:39:24.055" v="2212"/>
        <pc:sldMkLst>
          <pc:docMk/>
          <pc:sldMk cId="2256599842" sldId="261"/>
        </pc:sldMkLst>
        <pc:spChg chg="mod">
          <ac:chgData name="Morgan Tonner" userId="9f1cde1357d7bd01" providerId="LiveId" clId="{5A075A6A-E105-4C87-B716-CB31F595E604}" dt="2021-11-29T15:38:47.695" v="2209" actId="20577"/>
          <ac:spMkLst>
            <pc:docMk/>
            <pc:sldMk cId="2256599842" sldId="261"/>
            <ac:spMk id="2" creationId="{39FB1EDA-2136-C142-994E-572703475C74}"/>
          </ac:spMkLst>
        </pc:spChg>
        <pc:spChg chg="del mod">
          <ac:chgData name="Morgan Tonner" userId="9f1cde1357d7bd01" providerId="LiveId" clId="{5A075A6A-E105-4C87-B716-CB31F595E604}" dt="2021-11-29T15:32:47.597" v="1977" actId="931"/>
          <ac:spMkLst>
            <pc:docMk/>
            <pc:sldMk cId="2256599842" sldId="261"/>
            <ac:spMk id="3" creationId="{D2B484CD-2515-774E-AC48-F444EC9530C5}"/>
          </ac:spMkLst>
        </pc:spChg>
        <pc:spChg chg="del mod">
          <ac:chgData name="Morgan Tonner" userId="9f1cde1357d7bd01" providerId="LiveId" clId="{5A075A6A-E105-4C87-B716-CB31F595E604}" dt="2021-11-29T15:32:26.510" v="1976" actId="478"/>
          <ac:spMkLst>
            <pc:docMk/>
            <pc:sldMk cId="2256599842" sldId="261"/>
            <ac:spMk id="4" creationId="{0952C21D-3FA8-714A-B1B2-156A50007DEF}"/>
          </ac:spMkLst>
        </pc:spChg>
        <pc:spChg chg="add mod">
          <ac:chgData name="Morgan Tonner" userId="9f1cde1357d7bd01" providerId="LiveId" clId="{5A075A6A-E105-4C87-B716-CB31F595E604}" dt="2021-11-29T15:38:33.731" v="2195" actId="313"/>
          <ac:spMkLst>
            <pc:docMk/>
            <pc:sldMk cId="2256599842" sldId="261"/>
            <ac:spMk id="10" creationId="{2BEEEE2F-E4F4-43C8-A154-3500C8856DDF}"/>
          </ac:spMkLst>
        </pc:spChg>
        <pc:spChg chg="add">
          <ac:chgData name="Morgan Tonner" userId="9f1cde1357d7bd01" providerId="LiveId" clId="{5A075A6A-E105-4C87-B716-CB31F595E604}" dt="2021-11-29T15:33:15.235" v="1981" actId="26606"/>
          <ac:spMkLst>
            <pc:docMk/>
            <pc:sldMk cId="2256599842" sldId="261"/>
            <ac:spMk id="13" creationId="{2B97F24A-32CE-4C1C-A50D-3016B394DCFB}"/>
          </ac:spMkLst>
        </pc:spChg>
        <pc:spChg chg="add">
          <ac:chgData name="Morgan Tonner" userId="9f1cde1357d7bd01" providerId="LiveId" clId="{5A075A6A-E105-4C87-B716-CB31F595E604}" dt="2021-11-29T15:33:15.235" v="1981" actId="26606"/>
          <ac:spMkLst>
            <pc:docMk/>
            <pc:sldMk cId="2256599842" sldId="261"/>
            <ac:spMk id="15" creationId="{CD8B4F24-440B-49E9-B85D-733523DC064B}"/>
          </ac:spMkLst>
        </pc:spChg>
        <pc:picChg chg="add mod">
          <ac:chgData name="Morgan Tonner" userId="9f1cde1357d7bd01" providerId="LiveId" clId="{5A075A6A-E105-4C87-B716-CB31F595E604}" dt="2021-11-29T15:33:15.235" v="1981" actId="26606"/>
          <ac:picMkLst>
            <pc:docMk/>
            <pc:sldMk cId="2256599842" sldId="261"/>
            <ac:picMk id="6" creationId="{25EE4832-7DBC-4945-BD31-E77C253139DC}"/>
          </ac:picMkLst>
        </pc:picChg>
      </pc:sldChg>
      <pc:sldChg chg="delSp modSp del mod ord">
        <pc:chgData name="Morgan Tonner" userId="9f1cde1357d7bd01" providerId="LiveId" clId="{5A075A6A-E105-4C87-B716-CB31F595E604}" dt="2021-11-29T17:33:21.885" v="3932" actId="47"/>
        <pc:sldMkLst>
          <pc:docMk/>
          <pc:sldMk cId="2257307786" sldId="262"/>
        </pc:sldMkLst>
        <pc:spChg chg="mod">
          <ac:chgData name="Morgan Tonner" userId="9f1cde1357d7bd01" providerId="LiveId" clId="{5A075A6A-E105-4C87-B716-CB31F595E604}" dt="2021-11-29T14:35:25.799" v="1363" actId="20577"/>
          <ac:spMkLst>
            <pc:docMk/>
            <pc:sldMk cId="2257307786" sldId="262"/>
            <ac:spMk id="2" creationId="{6291B116-AD67-7247-B4B2-48BD78F49E6E}"/>
          </ac:spMkLst>
        </pc:spChg>
        <pc:spChg chg="mod">
          <ac:chgData name="Morgan Tonner" userId="9f1cde1357d7bd01" providerId="LiveId" clId="{5A075A6A-E105-4C87-B716-CB31F595E604}" dt="2021-11-29T11:48:17.771" v="600"/>
          <ac:spMkLst>
            <pc:docMk/>
            <pc:sldMk cId="2257307786" sldId="262"/>
            <ac:spMk id="3" creationId="{C11F09C3-27A4-2347-A581-EECEFA520E72}"/>
          </ac:spMkLst>
        </pc:spChg>
        <pc:spChg chg="del mod">
          <ac:chgData name="Morgan Tonner" userId="9f1cde1357d7bd01" providerId="LiveId" clId="{5A075A6A-E105-4C87-B716-CB31F595E604}" dt="2021-11-29T14:35:22.348" v="1356" actId="478"/>
          <ac:spMkLst>
            <pc:docMk/>
            <pc:sldMk cId="2257307786" sldId="262"/>
            <ac:spMk id="4" creationId="{D0646AAD-91DA-A241-A9B7-C74256DC9D8A}"/>
          </ac:spMkLst>
        </pc:spChg>
      </pc:sldChg>
      <pc:sldChg chg="addSp delSp modSp mod setBg">
        <pc:chgData name="Morgan Tonner" userId="9f1cde1357d7bd01" providerId="LiveId" clId="{5A075A6A-E105-4C87-B716-CB31F595E604}" dt="2021-11-29T15:46:53.506" v="2580" actId="26606"/>
        <pc:sldMkLst>
          <pc:docMk/>
          <pc:sldMk cId="2108718249" sldId="263"/>
        </pc:sldMkLst>
        <pc:spChg chg="mod">
          <ac:chgData name="Morgan Tonner" userId="9f1cde1357d7bd01" providerId="LiveId" clId="{5A075A6A-E105-4C87-B716-CB31F595E604}" dt="2021-11-29T15:46:53.506" v="2580" actId="26606"/>
          <ac:spMkLst>
            <pc:docMk/>
            <pc:sldMk cId="2108718249" sldId="263"/>
            <ac:spMk id="2" creationId="{D250988B-DE59-3A40-8C20-550F01354BA7}"/>
          </ac:spMkLst>
        </pc:spChg>
        <pc:spChg chg="del mod">
          <ac:chgData name="Morgan Tonner" userId="9f1cde1357d7bd01" providerId="LiveId" clId="{5A075A6A-E105-4C87-B716-CB31F595E604}" dt="2021-11-29T15:41:08.256" v="2220" actId="931"/>
          <ac:spMkLst>
            <pc:docMk/>
            <pc:sldMk cId="2108718249" sldId="263"/>
            <ac:spMk id="3" creationId="{13D0D56D-828E-E44B-AE39-89DC980DED53}"/>
          </ac:spMkLst>
        </pc:spChg>
        <pc:spChg chg="mod">
          <ac:chgData name="Morgan Tonner" userId="9f1cde1357d7bd01" providerId="LiveId" clId="{5A075A6A-E105-4C87-B716-CB31F595E604}" dt="2021-11-29T15:46:53.506" v="2580" actId="26606"/>
          <ac:spMkLst>
            <pc:docMk/>
            <pc:sldMk cId="2108718249" sldId="263"/>
            <ac:spMk id="4" creationId="{748EC133-224B-654E-B419-4AF9A51F4A8B}"/>
          </ac:spMkLst>
        </pc:spChg>
        <pc:spChg chg="add del">
          <ac:chgData name="Morgan Tonner" userId="9f1cde1357d7bd01" providerId="LiveId" clId="{5A075A6A-E105-4C87-B716-CB31F595E604}" dt="2021-11-29T15:46:53.506" v="2580" actId="26606"/>
          <ac:spMkLst>
            <pc:docMk/>
            <pc:sldMk cId="2108718249" sldId="263"/>
            <ac:spMk id="11" creationId="{2B97F24A-32CE-4C1C-A50D-3016B394DCFB}"/>
          </ac:spMkLst>
        </pc:spChg>
        <pc:spChg chg="add del">
          <ac:chgData name="Morgan Tonner" userId="9f1cde1357d7bd01" providerId="LiveId" clId="{5A075A6A-E105-4C87-B716-CB31F595E604}" dt="2021-11-29T15:46:53.506" v="2580" actId="26606"/>
          <ac:spMkLst>
            <pc:docMk/>
            <pc:sldMk cId="2108718249" sldId="263"/>
            <ac:spMk id="13" creationId="{6357EC4F-235E-4222-A36F-C7878ACE37F2}"/>
          </ac:spMkLst>
        </pc:spChg>
        <pc:spChg chg="add">
          <ac:chgData name="Morgan Tonner" userId="9f1cde1357d7bd01" providerId="LiveId" clId="{5A075A6A-E105-4C87-B716-CB31F595E604}" dt="2021-11-29T15:46:53.506" v="2580" actId="26606"/>
          <ac:spMkLst>
            <pc:docMk/>
            <pc:sldMk cId="2108718249" sldId="263"/>
            <ac:spMk id="18" creationId="{5E39A796-BE83-48B1-B33F-35C4A32AAB57}"/>
          </ac:spMkLst>
        </pc:spChg>
        <pc:spChg chg="add">
          <ac:chgData name="Morgan Tonner" userId="9f1cde1357d7bd01" providerId="LiveId" clId="{5A075A6A-E105-4C87-B716-CB31F595E604}" dt="2021-11-29T15:46:53.506" v="2580" actId="26606"/>
          <ac:spMkLst>
            <pc:docMk/>
            <pc:sldMk cId="2108718249" sldId="263"/>
            <ac:spMk id="20" creationId="{72F84B47-E267-4194-8194-831DB7B5547F}"/>
          </ac:spMkLst>
        </pc:spChg>
        <pc:picChg chg="add mod ord">
          <ac:chgData name="Morgan Tonner" userId="9f1cde1357d7bd01" providerId="LiveId" clId="{5A075A6A-E105-4C87-B716-CB31F595E604}" dt="2021-11-29T15:46:53.506" v="2580" actId="26606"/>
          <ac:picMkLst>
            <pc:docMk/>
            <pc:sldMk cId="2108718249" sldId="263"/>
            <ac:picMk id="6" creationId="{C6E667DB-9A5D-4A10-8F57-4DFFAE3C6B2B}"/>
          </ac:picMkLst>
        </pc:picChg>
      </pc:sldChg>
      <pc:sldChg chg="addSp delSp modSp mod setBg">
        <pc:chgData name="Morgan Tonner" userId="9f1cde1357d7bd01" providerId="LiveId" clId="{5A075A6A-E105-4C87-B716-CB31F595E604}" dt="2021-11-29T15:48:38.221" v="2642" actId="20577"/>
        <pc:sldMkLst>
          <pc:docMk/>
          <pc:sldMk cId="2295692222" sldId="264"/>
        </pc:sldMkLst>
        <pc:spChg chg="mod">
          <ac:chgData name="Morgan Tonner" userId="9f1cde1357d7bd01" providerId="LiveId" clId="{5A075A6A-E105-4C87-B716-CB31F595E604}" dt="2021-11-29T15:44:52.010" v="2380" actId="26606"/>
          <ac:spMkLst>
            <pc:docMk/>
            <pc:sldMk cId="2295692222" sldId="264"/>
            <ac:spMk id="2" creationId="{624BEFC6-E20F-D54D-9D2F-B2352DF3EAC0}"/>
          </ac:spMkLst>
        </pc:spChg>
        <pc:spChg chg="del mod">
          <ac:chgData name="Morgan Tonner" userId="9f1cde1357d7bd01" providerId="LiveId" clId="{5A075A6A-E105-4C87-B716-CB31F595E604}" dt="2021-11-29T15:41:46.418" v="2245" actId="931"/>
          <ac:spMkLst>
            <pc:docMk/>
            <pc:sldMk cId="2295692222" sldId="264"/>
            <ac:spMk id="3" creationId="{308480A5-775F-D748-8B86-891EA269CD8C}"/>
          </ac:spMkLst>
        </pc:spChg>
        <pc:spChg chg="del mod">
          <ac:chgData name="Morgan Tonner" userId="9f1cde1357d7bd01" providerId="LiveId" clId="{5A075A6A-E105-4C87-B716-CB31F595E604}" dt="2021-11-29T15:41:54.864" v="2248" actId="931"/>
          <ac:spMkLst>
            <pc:docMk/>
            <pc:sldMk cId="2295692222" sldId="264"/>
            <ac:spMk id="4" creationId="{50C9CA59-FD91-9244-87C4-2589F954ADAF}"/>
          </ac:spMkLst>
        </pc:spChg>
        <pc:spChg chg="add mod">
          <ac:chgData name="Morgan Tonner" userId="9f1cde1357d7bd01" providerId="LiveId" clId="{5A075A6A-E105-4C87-B716-CB31F595E604}" dt="2021-11-29T15:48:38.221" v="2642" actId="20577"/>
          <ac:spMkLst>
            <pc:docMk/>
            <pc:sldMk cId="2295692222" sldId="264"/>
            <ac:spMk id="12" creationId="{371F776C-FFB2-4ABF-B5F4-C16DC2F930B4}"/>
          </ac:spMkLst>
        </pc:spChg>
        <pc:spChg chg="add del">
          <ac:chgData name="Morgan Tonner" userId="9f1cde1357d7bd01" providerId="LiveId" clId="{5A075A6A-E105-4C87-B716-CB31F595E604}" dt="2021-11-29T15:44:52.010" v="2380" actId="26606"/>
          <ac:spMkLst>
            <pc:docMk/>
            <pc:sldMk cId="2295692222" sldId="264"/>
            <ac:spMk id="15" creationId="{69D47016-023F-44BD-981C-50E7A10A6609}"/>
          </ac:spMkLst>
        </pc:spChg>
        <pc:spChg chg="add del">
          <ac:chgData name="Morgan Tonner" userId="9f1cde1357d7bd01" providerId="LiveId" clId="{5A075A6A-E105-4C87-B716-CB31F595E604}" dt="2021-11-29T15:44:52.010" v="2380" actId="26606"/>
          <ac:spMkLst>
            <pc:docMk/>
            <pc:sldMk cId="2295692222" sldId="264"/>
            <ac:spMk id="17" creationId="{6D8B37B0-0682-433E-BC8D-498C04ABD9A7}"/>
          </ac:spMkLst>
        </pc:spChg>
        <pc:spChg chg="add">
          <ac:chgData name="Morgan Tonner" userId="9f1cde1357d7bd01" providerId="LiveId" clId="{5A075A6A-E105-4C87-B716-CB31F595E604}" dt="2021-11-29T15:44:52.010" v="2380" actId="26606"/>
          <ac:spMkLst>
            <pc:docMk/>
            <pc:sldMk cId="2295692222" sldId="264"/>
            <ac:spMk id="22" creationId="{5E52985E-2553-471E-82AA-5ED7A329890A}"/>
          </ac:spMkLst>
        </pc:spChg>
        <pc:picChg chg="add mod ord">
          <ac:chgData name="Morgan Tonner" userId="9f1cde1357d7bd01" providerId="LiveId" clId="{5A075A6A-E105-4C87-B716-CB31F595E604}" dt="2021-11-29T15:44:52.010" v="2380" actId="26606"/>
          <ac:picMkLst>
            <pc:docMk/>
            <pc:sldMk cId="2295692222" sldId="264"/>
            <ac:picMk id="6" creationId="{8AC444CD-9CD0-4CCF-895F-F553796D8C01}"/>
          </ac:picMkLst>
        </pc:picChg>
        <pc:picChg chg="add mod">
          <ac:chgData name="Morgan Tonner" userId="9f1cde1357d7bd01" providerId="LiveId" clId="{5A075A6A-E105-4C87-B716-CB31F595E604}" dt="2021-11-29T15:44:52.010" v="2380" actId="26606"/>
          <ac:picMkLst>
            <pc:docMk/>
            <pc:sldMk cId="2295692222" sldId="264"/>
            <ac:picMk id="8" creationId="{53B5B9C3-A01B-456E-8F21-8E01A84E2E66}"/>
          </ac:picMkLst>
        </pc:picChg>
        <pc:cxnChg chg="add">
          <ac:chgData name="Morgan Tonner" userId="9f1cde1357d7bd01" providerId="LiveId" clId="{5A075A6A-E105-4C87-B716-CB31F595E604}" dt="2021-11-29T15:44:52.010" v="2380" actId="26606"/>
          <ac:cxnSpMkLst>
            <pc:docMk/>
            <pc:sldMk cId="2295692222" sldId="264"/>
            <ac:cxnSpMk id="24" creationId="{DAE3ABC6-4042-4293-A7DF-F01181363B7E}"/>
          </ac:cxnSpMkLst>
        </pc:cxnChg>
      </pc:sldChg>
      <pc:sldChg chg="delSp modSp mod modAnim">
        <pc:chgData name="Morgan Tonner" userId="9f1cde1357d7bd01" providerId="LiveId" clId="{5A075A6A-E105-4C87-B716-CB31F595E604}" dt="2021-11-29T19:53:19.992" v="4444"/>
        <pc:sldMkLst>
          <pc:docMk/>
          <pc:sldMk cId="1938630534" sldId="265"/>
        </pc:sldMkLst>
        <pc:spChg chg="mod">
          <ac:chgData name="Morgan Tonner" userId="9f1cde1357d7bd01" providerId="LiveId" clId="{5A075A6A-E105-4C87-B716-CB31F595E604}" dt="2021-11-29T16:40:30.043" v="2976" actId="20577"/>
          <ac:spMkLst>
            <pc:docMk/>
            <pc:sldMk cId="1938630534" sldId="265"/>
            <ac:spMk id="2" creationId="{87AC1D15-2F63-3C4E-9813-F7B732370F5E}"/>
          </ac:spMkLst>
        </pc:spChg>
        <pc:spChg chg="mod">
          <ac:chgData name="Morgan Tonner" userId="9f1cde1357d7bd01" providerId="LiveId" clId="{5A075A6A-E105-4C87-B716-CB31F595E604}" dt="2021-11-29T19:53:03.579" v="4443" actId="20577"/>
          <ac:spMkLst>
            <pc:docMk/>
            <pc:sldMk cId="1938630534" sldId="265"/>
            <ac:spMk id="3" creationId="{616959D0-E53D-A647-8EEA-A53ABDAFE76A}"/>
          </ac:spMkLst>
        </pc:spChg>
        <pc:spChg chg="del">
          <ac:chgData name="Morgan Tonner" userId="9f1cde1357d7bd01" providerId="LiveId" clId="{5A075A6A-E105-4C87-B716-CB31F595E604}" dt="2021-11-29T19:38:57.341" v="3933" actId="478"/>
          <ac:spMkLst>
            <pc:docMk/>
            <pc:sldMk cId="1938630534" sldId="265"/>
            <ac:spMk id="4" creationId="{64174394-936B-EB47-B58F-A5BF26B36E5E}"/>
          </ac:spMkLst>
        </pc:spChg>
      </pc:sldChg>
      <pc:sldChg chg="modSp mod ord modAnim">
        <pc:chgData name="Morgan Tonner" userId="9f1cde1357d7bd01" providerId="LiveId" clId="{5A075A6A-E105-4C87-B716-CB31F595E604}" dt="2021-11-29T19:56:09.888" v="4609"/>
        <pc:sldMkLst>
          <pc:docMk/>
          <pc:sldMk cId="3628617773" sldId="266"/>
        </pc:sldMkLst>
        <pc:spChg chg="mod">
          <ac:chgData name="Morgan Tonner" userId="9f1cde1357d7bd01" providerId="LiveId" clId="{5A075A6A-E105-4C87-B716-CB31F595E604}" dt="2021-11-29T11:48:17.771" v="600"/>
          <ac:spMkLst>
            <pc:docMk/>
            <pc:sldMk cId="3628617773" sldId="266"/>
            <ac:spMk id="2" creationId="{08FFCC78-5CF8-5742-9A47-E6A27620444C}"/>
          </ac:spMkLst>
        </pc:spChg>
        <pc:spChg chg="mod">
          <ac:chgData name="Morgan Tonner" userId="9f1cde1357d7bd01" providerId="LiveId" clId="{5A075A6A-E105-4C87-B716-CB31F595E604}" dt="2021-11-29T16:42:48.002" v="3244" actId="20577"/>
          <ac:spMkLst>
            <pc:docMk/>
            <pc:sldMk cId="3628617773" sldId="266"/>
            <ac:spMk id="3" creationId="{8BD785BC-9061-2F40-BB7B-17E4585349BF}"/>
          </ac:spMkLst>
        </pc:spChg>
        <pc:spChg chg="mod">
          <ac:chgData name="Morgan Tonner" userId="9f1cde1357d7bd01" providerId="LiveId" clId="{5A075A6A-E105-4C87-B716-CB31F595E604}" dt="2021-11-29T19:55:58.283" v="4607" actId="20577"/>
          <ac:spMkLst>
            <pc:docMk/>
            <pc:sldMk cId="3628617773" sldId="266"/>
            <ac:spMk id="4" creationId="{7213FFB8-2E0D-6B40-BAC8-12886949051C}"/>
          </ac:spMkLst>
        </pc:spChg>
      </pc:sldChg>
      <pc:sldChg chg="addSp delSp modSp add mod setBg delDesignElem">
        <pc:chgData name="Morgan Tonner" userId="9f1cde1357d7bd01" providerId="LiveId" clId="{5A075A6A-E105-4C87-B716-CB31F595E604}" dt="2021-11-29T11:48:51.215" v="604" actId="26606"/>
        <pc:sldMkLst>
          <pc:docMk/>
          <pc:sldMk cId="971510904" sldId="267"/>
        </pc:sldMkLst>
        <pc:spChg chg="mod">
          <ac:chgData name="Morgan Tonner" userId="9f1cde1357d7bd01" providerId="LiveId" clId="{5A075A6A-E105-4C87-B716-CB31F595E604}" dt="2021-11-29T11:48:51.215" v="604" actId="26606"/>
          <ac:spMkLst>
            <pc:docMk/>
            <pc:sldMk cId="971510904" sldId="267"/>
            <ac:spMk id="2" creationId="{0E58DB8C-B7D7-4AF2-8C5F-2431622DC0EE}"/>
          </ac:spMkLst>
        </pc:spChg>
        <pc:spChg chg="mod">
          <ac:chgData name="Morgan Tonner" userId="9f1cde1357d7bd01" providerId="LiveId" clId="{5A075A6A-E105-4C87-B716-CB31F595E604}" dt="2021-11-29T11:48:51.215" v="604" actId="26606"/>
          <ac:spMkLst>
            <pc:docMk/>
            <pc:sldMk cId="971510904" sldId="267"/>
            <ac:spMk id="3" creationId="{80888718-3DE7-4C36-BED2-82308ECC0B94}"/>
          </ac:spMkLst>
        </pc:spChg>
        <pc:spChg chg="mod">
          <ac:chgData name="Morgan Tonner" userId="9f1cde1357d7bd01" providerId="LiveId" clId="{5A075A6A-E105-4C87-B716-CB31F595E604}" dt="2021-11-29T11:48:51.215" v="604" actId="26606"/>
          <ac:spMkLst>
            <pc:docMk/>
            <pc:sldMk cId="971510904" sldId="267"/>
            <ac:spMk id="7" creationId="{5C635670-9A9E-42D8-8AD7-D74F2FBD7BC3}"/>
          </ac:spMkLst>
        </pc:spChg>
        <pc:spChg chg="add">
          <ac:chgData name="Morgan Tonner" userId="9f1cde1357d7bd01" providerId="LiveId" clId="{5A075A6A-E105-4C87-B716-CB31F595E604}" dt="2021-11-29T11:48:51.215" v="604" actId="26606"/>
          <ac:spMkLst>
            <pc:docMk/>
            <pc:sldMk cId="971510904" sldId="267"/>
            <ac:spMk id="12" creationId="{657F69E0-C4B0-4BEC-A689-4F8D877F05D4}"/>
          </ac:spMkLst>
        </pc:spChg>
        <pc:spChg chg="add">
          <ac:chgData name="Morgan Tonner" userId="9f1cde1357d7bd01" providerId="LiveId" clId="{5A075A6A-E105-4C87-B716-CB31F595E604}" dt="2021-11-29T11:48:51.215" v="604" actId="26606"/>
          <ac:spMkLst>
            <pc:docMk/>
            <pc:sldMk cId="971510904" sldId="267"/>
            <ac:spMk id="14" creationId="{9F6380B4-6A1C-481E-8408-B4E6C75B9B81}"/>
          </ac:spMkLst>
        </pc:spChg>
        <pc:spChg chg="del">
          <ac:chgData name="Morgan Tonner" userId="9f1cde1357d7bd01" providerId="LiveId" clId="{5A075A6A-E105-4C87-B716-CB31F595E604}" dt="2021-11-29T11:48:22.630" v="602"/>
          <ac:spMkLst>
            <pc:docMk/>
            <pc:sldMk cId="971510904" sldId="267"/>
            <ac:spMk id="18" creationId="{956C5C09-0043-4549-B800-2101B70D667D}"/>
          </ac:spMkLst>
        </pc:spChg>
        <pc:spChg chg="del">
          <ac:chgData name="Morgan Tonner" userId="9f1cde1357d7bd01" providerId="LiveId" clId="{5A075A6A-E105-4C87-B716-CB31F595E604}" dt="2021-11-29T11:48:22.630" v="602"/>
          <ac:spMkLst>
            <pc:docMk/>
            <pc:sldMk cId="971510904" sldId="267"/>
            <ac:spMk id="20" creationId="{B7E2F724-2FB3-4D1D-A730-739B8654C030}"/>
          </ac:spMkLst>
        </pc:spChg>
        <pc:spChg chg="del">
          <ac:chgData name="Morgan Tonner" userId="9f1cde1357d7bd01" providerId="LiveId" clId="{5A075A6A-E105-4C87-B716-CB31F595E604}" dt="2021-11-29T11:48:22.630" v="602"/>
          <ac:spMkLst>
            <pc:docMk/>
            <pc:sldMk cId="971510904" sldId="267"/>
            <ac:spMk id="22" creationId="{B2C335F7-F61C-4EB4-80F2-4B1438FE66BB}"/>
          </ac:spMkLst>
        </pc:spChg>
        <pc:picChg chg="mod">
          <ac:chgData name="Morgan Tonner" userId="9f1cde1357d7bd01" providerId="LiveId" clId="{5A075A6A-E105-4C87-B716-CB31F595E604}" dt="2021-11-29T11:48:51.215" v="604" actId="26606"/>
          <ac:picMkLst>
            <pc:docMk/>
            <pc:sldMk cId="971510904" sldId="267"/>
            <ac:picMk id="6" creationId="{8BAA7198-71C9-4368-BA8F-5D8255C6AAD5}"/>
          </ac:picMkLst>
        </pc:picChg>
      </pc:sldChg>
      <pc:sldChg chg="modSp new del mod">
        <pc:chgData name="Morgan Tonner" userId="9f1cde1357d7bd01" providerId="LiveId" clId="{5A075A6A-E105-4C87-B716-CB31F595E604}" dt="2021-11-29T11:51:06.628" v="632" actId="47"/>
        <pc:sldMkLst>
          <pc:docMk/>
          <pc:sldMk cId="3102322086" sldId="268"/>
        </pc:sldMkLst>
        <pc:spChg chg="mod">
          <ac:chgData name="Morgan Tonner" userId="9f1cde1357d7bd01" providerId="LiveId" clId="{5A075A6A-E105-4C87-B716-CB31F595E604}" dt="2021-11-29T11:49:12.236" v="611" actId="20577"/>
          <ac:spMkLst>
            <pc:docMk/>
            <pc:sldMk cId="3102322086" sldId="268"/>
            <ac:spMk id="2" creationId="{16F4F6B3-2D33-490B-AFD5-1A9F2282DD65}"/>
          </ac:spMkLst>
        </pc:spChg>
        <pc:spChg chg="mod">
          <ac:chgData name="Morgan Tonner" userId="9f1cde1357d7bd01" providerId="LiveId" clId="{5A075A6A-E105-4C87-B716-CB31F595E604}" dt="2021-11-29T11:49:48.969" v="616" actId="27636"/>
          <ac:spMkLst>
            <pc:docMk/>
            <pc:sldMk cId="3102322086" sldId="268"/>
            <ac:spMk id="3" creationId="{C4DA696C-4F0B-4048-8FC1-BE82543C2EC1}"/>
          </ac:spMkLst>
        </pc:spChg>
      </pc:sldChg>
      <pc:sldChg chg="addSp modSp new mod modAnim">
        <pc:chgData name="Morgan Tonner" userId="9f1cde1357d7bd01" providerId="LiveId" clId="{5A075A6A-E105-4C87-B716-CB31F595E604}" dt="2021-11-30T11:52:03.789" v="4644" actId="404"/>
        <pc:sldMkLst>
          <pc:docMk/>
          <pc:sldMk cId="376143473" sldId="269"/>
        </pc:sldMkLst>
        <pc:spChg chg="mod">
          <ac:chgData name="Morgan Tonner" userId="9f1cde1357d7bd01" providerId="LiveId" clId="{5A075A6A-E105-4C87-B716-CB31F595E604}" dt="2021-11-30T11:52:03.789" v="4644" actId="404"/>
          <ac:spMkLst>
            <pc:docMk/>
            <pc:sldMk cId="376143473" sldId="269"/>
            <ac:spMk id="2" creationId="{3DA7B801-B168-446D-935B-75FFCD917F5D}"/>
          </ac:spMkLst>
        </pc:spChg>
        <pc:spChg chg="mod">
          <ac:chgData name="Morgan Tonner" userId="9f1cde1357d7bd01" providerId="LiveId" clId="{5A075A6A-E105-4C87-B716-CB31F595E604}" dt="2021-11-29T11:53:53.957" v="691" actId="1076"/>
          <ac:spMkLst>
            <pc:docMk/>
            <pc:sldMk cId="376143473" sldId="269"/>
            <ac:spMk id="3" creationId="{6A41C6BF-7161-4B76-93F1-B6B72E4F474F}"/>
          </ac:spMkLst>
        </pc:spChg>
        <pc:spChg chg="mod">
          <ac:chgData name="Morgan Tonner" userId="9f1cde1357d7bd01" providerId="LiveId" clId="{5A075A6A-E105-4C87-B716-CB31F595E604}" dt="2021-11-29T11:53:56.996" v="692" actId="1076"/>
          <ac:spMkLst>
            <pc:docMk/>
            <pc:sldMk cId="376143473" sldId="269"/>
            <ac:spMk id="4" creationId="{8F83F561-CF4C-4066-A3DE-D5991AA43454}"/>
          </ac:spMkLst>
        </pc:spChg>
        <pc:spChg chg="add mod">
          <ac:chgData name="Morgan Tonner" userId="9f1cde1357d7bd01" providerId="LiveId" clId="{5A075A6A-E105-4C87-B716-CB31F595E604}" dt="2021-11-29T11:53:00.436" v="637" actId="1076"/>
          <ac:spMkLst>
            <pc:docMk/>
            <pc:sldMk cId="376143473" sldId="269"/>
            <ac:spMk id="7" creationId="{6BBC2E72-F6B7-4F87-9CE8-7619327B655D}"/>
          </ac:spMkLst>
        </pc:spChg>
        <pc:picChg chg="add mod">
          <ac:chgData name="Morgan Tonner" userId="9f1cde1357d7bd01" providerId="LiveId" clId="{5A075A6A-E105-4C87-B716-CB31F595E604}" dt="2021-11-29T11:53:00.436" v="637" actId="1076"/>
          <ac:picMkLst>
            <pc:docMk/>
            <pc:sldMk cId="376143473" sldId="269"/>
            <ac:picMk id="6" creationId="{E4AA43DD-77FF-4850-832F-03FF1A251575}"/>
          </ac:picMkLst>
        </pc:picChg>
      </pc:sldChg>
      <pc:sldChg chg="addSp modSp new mod modAnim">
        <pc:chgData name="Morgan Tonner" userId="9f1cde1357d7bd01" providerId="LiveId" clId="{5A075A6A-E105-4C87-B716-CB31F595E604}" dt="2021-11-29T20:14:43.494" v="4621" actId="20577"/>
        <pc:sldMkLst>
          <pc:docMk/>
          <pc:sldMk cId="1014329655" sldId="270"/>
        </pc:sldMkLst>
        <pc:spChg chg="mod">
          <ac:chgData name="Morgan Tonner" userId="9f1cde1357d7bd01" providerId="LiveId" clId="{5A075A6A-E105-4C87-B716-CB31F595E604}" dt="2021-11-29T11:57:19.622" v="848" actId="404"/>
          <ac:spMkLst>
            <pc:docMk/>
            <pc:sldMk cId="1014329655" sldId="270"/>
            <ac:spMk id="2" creationId="{3E0DA975-E1DF-4CAD-8E9B-5A1C57E0708F}"/>
          </ac:spMkLst>
        </pc:spChg>
        <pc:spChg chg="mod">
          <ac:chgData name="Morgan Tonner" userId="9f1cde1357d7bd01" providerId="LiveId" clId="{5A075A6A-E105-4C87-B716-CB31F595E604}" dt="2021-11-29T14:18:13.845" v="1301" actId="1076"/>
          <ac:spMkLst>
            <pc:docMk/>
            <pc:sldMk cId="1014329655" sldId="270"/>
            <ac:spMk id="3" creationId="{749DA919-2D02-4286-A4F2-B55E3DF9DE19}"/>
          </ac:spMkLst>
        </pc:spChg>
        <pc:spChg chg="mod">
          <ac:chgData name="Morgan Tonner" userId="9f1cde1357d7bd01" providerId="LiveId" clId="{5A075A6A-E105-4C87-B716-CB31F595E604}" dt="2021-11-29T20:14:43.494" v="4621" actId="20577"/>
          <ac:spMkLst>
            <pc:docMk/>
            <pc:sldMk cId="1014329655" sldId="270"/>
            <ac:spMk id="4" creationId="{75BE20F3-04C0-4A3F-BDB1-BD32BF4CCC44}"/>
          </ac:spMkLst>
        </pc:spChg>
        <pc:picChg chg="add mod modCrop">
          <ac:chgData name="Morgan Tonner" userId="9f1cde1357d7bd01" providerId="LiveId" clId="{5A075A6A-E105-4C87-B716-CB31F595E604}" dt="2021-11-29T14:18:01.301" v="1300" actId="1076"/>
          <ac:picMkLst>
            <pc:docMk/>
            <pc:sldMk cId="1014329655" sldId="270"/>
            <ac:picMk id="6" creationId="{D8E67E28-35C6-4F04-AB42-4B27B5A402D2}"/>
          </ac:picMkLst>
        </pc:picChg>
      </pc:sldChg>
      <pc:sldChg chg="addSp delSp modSp new mod modAnim">
        <pc:chgData name="Morgan Tonner" userId="9f1cde1357d7bd01" providerId="LiveId" clId="{5A075A6A-E105-4C87-B716-CB31F595E604}" dt="2021-11-29T14:20:50.518" v="1317"/>
        <pc:sldMkLst>
          <pc:docMk/>
          <pc:sldMk cId="1699149532" sldId="271"/>
        </pc:sldMkLst>
        <pc:spChg chg="mod">
          <ac:chgData name="Morgan Tonner" userId="9f1cde1357d7bd01" providerId="LiveId" clId="{5A075A6A-E105-4C87-B716-CB31F595E604}" dt="2021-11-29T13:23:32.374" v="888" actId="20577"/>
          <ac:spMkLst>
            <pc:docMk/>
            <pc:sldMk cId="1699149532" sldId="271"/>
            <ac:spMk id="2" creationId="{7FCBCE20-04E4-4FC8-AB68-1F3F3372010A}"/>
          </ac:spMkLst>
        </pc:spChg>
        <pc:spChg chg="mod">
          <ac:chgData name="Morgan Tonner" userId="9f1cde1357d7bd01" providerId="LiveId" clId="{5A075A6A-E105-4C87-B716-CB31F595E604}" dt="2021-11-29T14:07:30.094" v="1182" actId="12"/>
          <ac:spMkLst>
            <pc:docMk/>
            <pc:sldMk cId="1699149532" sldId="271"/>
            <ac:spMk id="3" creationId="{37BEAEF6-E59C-4115-A36C-F9E73704FE72}"/>
          </ac:spMkLst>
        </pc:spChg>
        <pc:spChg chg="add del mod">
          <ac:chgData name="Morgan Tonner" userId="9f1cde1357d7bd01" providerId="LiveId" clId="{5A075A6A-E105-4C87-B716-CB31F595E604}" dt="2021-11-29T14:08:56.757" v="1185" actId="478"/>
          <ac:spMkLst>
            <pc:docMk/>
            <pc:sldMk cId="1699149532" sldId="271"/>
            <ac:spMk id="4" creationId="{2B9B5F62-4EA6-4DE0-B582-A793D94A6151}"/>
          </ac:spMkLst>
        </pc:spChg>
        <pc:spChg chg="add mod">
          <ac:chgData name="Morgan Tonner" userId="9f1cde1357d7bd01" providerId="LiveId" clId="{5A075A6A-E105-4C87-B716-CB31F595E604}" dt="2021-11-29T14:12:01.309" v="1276" actId="1076"/>
          <ac:spMkLst>
            <pc:docMk/>
            <pc:sldMk cId="1699149532" sldId="271"/>
            <ac:spMk id="5" creationId="{1B971EC6-70F4-4D9C-9D65-4580B0C33999}"/>
          </ac:spMkLst>
        </pc:spChg>
        <pc:picChg chg="add mod modCrop">
          <ac:chgData name="Morgan Tonner" userId="9f1cde1357d7bd01" providerId="LiveId" clId="{5A075A6A-E105-4C87-B716-CB31F595E604}" dt="2021-11-29T14:15:43.330" v="1287" actId="1076"/>
          <ac:picMkLst>
            <pc:docMk/>
            <pc:sldMk cId="1699149532" sldId="271"/>
            <ac:picMk id="7" creationId="{BEC33D0E-9626-41D8-BC74-C156EAB25BA2}"/>
          </ac:picMkLst>
        </pc:picChg>
      </pc:sldChg>
      <pc:sldChg chg="new del">
        <pc:chgData name="Morgan Tonner" userId="9f1cde1357d7bd01" providerId="LiveId" clId="{5A075A6A-E105-4C87-B716-CB31F595E604}" dt="2021-11-29T13:41:46.546" v="933" actId="47"/>
        <pc:sldMkLst>
          <pc:docMk/>
          <pc:sldMk cId="4061824448" sldId="272"/>
        </pc:sldMkLst>
      </pc:sldChg>
      <pc:sldChg chg="modSp new mod modAnim">
        <pc:chgData name="Morgan Tonner" userId="9f1cde1357d7bd01" providerId="LiveId" clId="{5A075A6A-E105-4C87-B716-CB31F595E604}" dt="2021-11-29T20:21:00.195" v="4638" actId="20577"/>
        <pc:sldMkLst>
          <pc:docMk/>
          <pc:sldMk cId="4063252426" sldId="273"/>
        </pc:sldMkLst>
        <pc:spChg chg="mod">
          <ac:chgData name="Morgan Tonner" userId="9f1cde1357d7bd01" providerId="LiveId" clId="{5A075A6A-E105-4C87-B716-CB31F595E604}" dt="2021-11-29T13:33:49.816" v="904" actId="20577"/>
          <ac:spMkLst>
            <pc:docMk/>
            <pc:sldMk cId="4063252426" sldId="273"/>
            <ac:spMk id="2" creationId="{62246C8A-A355-4E9B-AFF2-6547032252DF}"/>
          </ac:spMkLst>
        </pc:spChg>
        <pc:spChg chg="mod">
          <ac:chgData name="Morgan Tonner" userId="9f1cde1357d7bd01" providerId="LiveId" clId="{5A075A6A-E105-4C87-B716-CB31F595E604}" dt="2021-11-29T20:21:00.195" v="4638" actId="20577"/>
          <ac:spMkLst>
            <pc:docMk/>
            <pc:sldMk cId="4063252426" sldId="273"/>
            <ac:spMk id="3" creationId="{1E5DAA65-19E9-4092-895E-47112B8CEB08}"/>
          </ac:spMkLst>
        </pc:spChg>
      </pc:sldChg>
      <pc:sldChg chg="modSp new mod setBg modAnim">
        <pc:chgData name="Morgan Tonner" userId="9f1cde1357d7bd01" providerId="LiveId" clId="{5A075A6A-E105-4C87-B716-CB31F595E604}" dt="2021-11-29T19:56:55.710" v="4611" actId="20577"/>
        <pc:sldMkLst>
          <pc:docMk/>
          <pc:sldMk cId="3549849835" sldId="274"/>
        </pc:sldMkLst>
        <pc:spChg chg="mod">
          <ac:chgData name="Morgan Tonner" userId="9f1cde1357d7bd01" providerId="LiveId" clId="{5A075A6A-E105-4C87-B716-CB31F595E604}" dt="2021-11-29T13:34:55.114" v="928" actId="14100"/>
          <ac:spMkLst>
            <pc:docMk/>
            <pc:sldMk cId="3549849835" sldId="274"/>
            <ac:spMk id="2" creationId="{1471F09C-2717-4C49-B04C-4452A161BA70}"/>
          </ac:spMkLst>
        </pc:spChg>
        <pc:spChg chg="mod">
          <ac:chgData name="Morgan Tonner" userId="9f1cde1357d7bd01" providerId="LiveId" clId="{5A075A6A-E105-4C87-B716-CB31F595E604}" dt="2021-11-29T19:56:55.710" v="4611" actId="20577"/>
          <ac:spMkLst>
            <pc:docMk/>
            <pc:sldMk cId="3549849835" sldId="274"/>
            <ac:spMk id="3" creationId="{D6A4AD62-C80F-42D8-AC97-D5621E29A52A}"/>
          </ac:spMkLst>
        </pc:spChg>
      </pc:sldChg>
      <pc:sldChg chg="addSp delSp modSp new mod setBg">
        <pc:chgData name="Morgan Tonner" userId="9f1cde1357d7bd01" providerId="LiveId" clId="{5A075A6A-E105-4C87-B716-CB31F595E604}" dt="2021-11-29T16:38:47.309" v="2944" actId="26606"/>
        <pc:sldMkLst>
          <pc:docMk/>
          <pc:sldMk cId="710409410" sldId="275"/>
        </pc:sldMkLst>
        <pc:spChg chg="mod">
          <ac:chgData name="Morgan Tonner" userId="9f1cde1357d7bd01" providerId="LiveId" clId="{5A075A6A-E105-4C87-B716-CB31F595E604}" dt="2021-11-29T16:38:47.309" v="2944" actId="26606"/>
          <ac:spMkLst>
            <pc:docMk/>
            <pc:sldMk cId="710409410" sldId="275"/>
            <ac:spMk id="2" creationId="{24BB02BD-E814-42DE-B29F-D9586AF92FF1}"/>
          </ac:spMkLst>
        </pc:spChg>
        <pc:spChg chg="del">
          <ac:chgData name="Morgan Tonner" userId="9f1cde1357d7bd01" providerId="LiveId" clId="{5A075A6A-E105-4C87-B716-CB31F595E604}" dt="2021-11-29T16:18:36.859" v="2644" actId="931"/>
          <ac:spMkLst>
            <pc:docMk/>
            <pc:sldMk cId="710409410" sldId="275"/>
            <ac:spMk id="3" creationId="{0B2686B9-CAA9-4A33-A2F1-3860C10248AC}"/>
          </ac:spMkLst>
        </pc:spChg>
        <pc:spChg chg="del mod">
          <ac:chgData name="Morgan Tonner" userId="9f1cde1357d7bd01" providerId="LiveId" clId="{5A075A6A-E105-4C87-B716-CB31F595E604}" dt="2021-11-29T16:18:46.833" v="2647" actId="931"/>
          <ac:spMkLst>
            <pc:docMk/>
            <pc:sldMk cId="710409410" sldId="275"/>
            <ac:spMk id="4" creationId="{FF237420-E7FC-47DC-B9BE-B5D61DD34179}"/>
          </ac:spMkLst>
        </pc:spChg>
        <pc:spChg chg="add del mod">
          <ac:chgData name="Morgan Tonner" userId="9f1cde1357d7bd01" providerId="LiveId" clId="{5A075A6A-E105-4C87-B716-CB31F595E604}" dt="2021-11-29T16:19:38.761" v="2700" actId="931"/>
          <ac:spMkLst>
            <pc:docMk/>
            <pc:sldMk cId="710409410" sldId="275"/>
            <ac:spMk id="10" creationId="{AB40EFDD-AB0C-4968-9A73-DEBA1ABDA907}"/>
          </ac:spMkLst>
        </pc:spChg>
        <pc:spChg chg="add mod">
          <ac:chgData name="Morgan Tonner" userId="9f1cde1357d7bd01" providerId="LiveId" clId="{5A075A6A-E105-4C87-B716-CB31F595E604}" dt="2021-11-29T16:38:47.309" v="2944" actId="26606"/>
          <ac:spMkLst>
            <pc:docMk/>
            <pc:sldMk cId="710409410" sldId="275"/>
            <ac:spMk id="12" creationId="{B2448966-C35C-4133-BF83-5929F1C12304}"/>
          </ac:spMkLst>
        </pc:spChg>
        <pc:spChg chg="add del">
          <ac:chgData name="Morgan Tonner" userId="9f1cde1357d7bd01" providerId="LiveId" clId="{5A075A6A-E105-4C87-B716-CB31F595E604}" dt="2021-11-29T16:19:54.497" v="2705" actId="26606"/>
          <ac:spMkLst>
            <pc:docMk/>
            <pc:sldMk cId="710409410" sldId="275"/>
            <ac:spMk id="15" creationId="{69D47016-023F-44BD-981C-50E7A10A6609}"/>
          </ac:spMkLst>
        </pc:spChg>
        <pc:spChg chg="add del">
          <ac:chgData name="Morgan Tonner" userId="9f1cde1357d7bd01" providerId="LiveId" clId="{5A075A6A-E105-4C87-B716-CB31F595E604}" dt="2021-11-29T16:19:54.497" v="2705" actId="26606"/>
          <ac:spMkLst>
            <pc:docMk/>
            <pc:sldMk cId="710409410" sldId="275"/>
            <ac:spMk id="17" creationId="{6D8B37B0-0682-433E-BC8D-498C04ABD9A7}"/>
          </ac:spMkLst>
        </pc:spChg>
        <pc:spChg chg="add del">
          <ac:chgData name="Morgan Tonner" userId="9f1cde1357d7bd01" providerId="LiveId" clId="{5A075A6A-E105-4C87-B716-CB31F595E604}" dt="2021-11-29T16:38:47.309" v="2944" actId="26606"/>
          <ac:spMkLst>
            <pc:docMk/>
            <pc:sldMk cId="710409410" sldId="275"/>
            <ac:spMk id="22" creationId="{69D47016-023F-44BD-981C-50E7A10A6609}"/>
          </ac:spMkLst>
        </pc:spChg>
        <pc:spChg chg="add del">
          <ac:chgData name="Morgan Tonner" userId="9f1cde1357d7bd01" providerId="LiveId" clId="{5A075A6A-E105-4C87-B716-CB31F595E604}" dt="2021-11-29T16:38:47.309" v="2944" actId="26606"/>
          <ac:spMkLst>
            <pc:docMk/>
            <pc:sldMk cId="710409410" sldId="275"/>
            <ac:spMk id="24" creationId="{6D8B37B0-0682-433E-BC8D-498C04ABD9A7}"/>
          </ac:spMkLst>
        </pc:spChg>
        <pc:spChg chg="add del">
          <ac:chgData name="Morgan Tonner" userId="9f1cde1357d7bd01" providerId="LiveId" clId="{5A075A6A-E105-4C87-B716-CB31F595E604}" dt="2021-11-29T16:38:46.366" v="2941" actId="26606"/>
          <ac:spMkLst>
            <pc:docMk/>
            <pc:sldMk cId="710409410" sldId="275"/>
            <ac:spMk id="29" creationId="{385E1BDC-A9B0-4A87-82E3-F3187F69A802}"/>
          </ac:spMkLst>
        </pc:spChg>
        <pc:spChg chg="add del">
          <ac:chgData name="Morgan Tonner" userId="9f1cde1357d7bd01" providerId="LiveId" clId="{5A075A6A-E105-4C87-B716-CB31F595E604}" dt="2021-11-29T16:38:46.366" v="2941" actId="26606"/>
          <ac:spMkLst>
            <pc:docMk/>
            <pc:sldMk cId="710409410" sldId="275"/>
            <ac:spMk id="31" creationId="{0990C621-3B8B-4820-8328-D47EF7CE823C}"/>
          </ac:spMkLst>
        </pc:spChg>
        <pc:spChg chg="add del">
          <ac:chgData name="Morgan Tonner" userId="9f1cde1357d7bd01" providerId="LiveId" clId="{5A075A6A-E105-4C87-B716-CB31F595E604}" dt="2021-11-29T16:38:46.366" v="2941" actId="26606"/>
          <ac:spMkLst>
            <pc:docMk/>
            <pc:sldMk cId="710409410" sldId="275"/>
            <ac:spMk id="33" creationId="{C1A2385B-1D2A-4E17-84FA-6CB7F0AAE473}"/>
          </ac:spMkLst>
        </pc:spChg>
        <pc:spChg chg="add del">
          <ac:chgData name="Morgan Tonner" userId="9f1cde1357d7bd01" providerId="LiveId" clId="{5A075A6A-E105-4C87-B716-CB31F595E604}" dt="2021-11-29T16:38:46.366" v="2941" actId="26606"/>
          <ac:spMkLst>
            <pc:docMk/>
            <pc:sldMk cId="710409410" sldId="275"/>
            <ac:spMk id="35" creationId="{5E791F2F-79DB-4CC0-9FA1-001E3E91E8B7}"/>
          </ac:spMkLst>
        </pc:spChg>
        <pc:spChg chg="add del">
          <ac:chgData name="Morgan Tonner" userId="9f1cde1357d7bd01" providerId="LiveId" clId="{5A075A6A-E105-4C87-B716-CB31F595E604}" dt="2021-11-29T16:38:47.296" v="2943" actId="26606"/>
          <ac:spMkLst>
            <pc:docMk/>
            <pc:sldMk cId="710409410" sldId="275"/>
            <ac:spMk id="37" creationId="{5AAE9118-0436-4488-AC4A-C14DF6A7B6B1}"/>
          </ac:spMkLst>
        </pc:spChg>
        <pc:spChg chg="add del">
          <ac:chgData name="Morgan Tonner" userId="9f1cde1357d7bd01" providerId="LiveId" clId="{5A075A6A-E105-4C87-B716-CB31F595E604}" dt="2021-11-29T16:38:47.296" v="2943" actId="26606"/>
          <ac:spMkLst>
            <pc:docMk/>
            <pc:sldMk cId="710409410" sldId="275"/>
            <ac:spMk id="38" creationId="{1B10F861-B8F1-49C7-BD58-EAB20CEE7F93}"/>
          </ac:spMkLst>
        </pc:spChg>
        <pc:spChg chg="add del">
          <ac:chgData name="Morgan Tonner" userId="9f1cde1357d7bd01" providerId="LiveId" clId="{5A075A6A-E105-4C87-B716-CB31F595E604}" dt="2021-11-29T16:38:47.296" v="2943" actId="26606"/>
          <ac:spMkLst>
            <pc:docMk/>
            <pc:sldMk cId="710409410" sldId="275"/>
            <ac:spMk id="39" creationId="{61F6E425-22AB-4DA2-8FAC-58ADB58EF6C3}"/>
          </ac:spMkLst>
        </pc:spChg>
        <pc:spChg chg="add">
          <ac:chgData name="Morgan Tonner" userId="9f1cde1357d7bd01" providerId="LiveId" clId="{5A075A6A-E105-4C87-B716-CB31F595E604}" dt="2021-11-29T16:38:47.309" v="2944" actId="26606"/>
          <ac:spMkLst>
            <pc:docMk/>
            <pc:sldMk cId="710409410" sldId="275"/>
            <ac:spMk id="41" creationId="{5E52985E-2553-471E-82AA-5ED7A329890A}"/>
          </ac:spMkLst>
        </pc:spChg>
        <pc:picChg chg="add mod ord">
          <ac:chgData name="Morgan Tonner" userId="9f1cde1357d7bd01" providerId="LiveId" clId="{5A075A6A-E105-4C87-B716-CB31F595E604}" dt="2021-11-29T16:38:47.309" v="2944" actId="26606"/>
          <ac:picMkLst>
            <pc:docMk/>
            <pc:sldMk cId="710409410" sldId="275"/>
            <ac:picMk id="6" creationId="{A641F873-BE21-4997-93C3-1582DA4BE89C}"/>
          </ac:picMkLst>
        </pc:picChg>
        <pc:picChg chg="add del mod">
          <ac:chgData name="Morgan Tonner" userId="9f1cde1357d7bd01" providerId="LiveId" clId="{5A075A6A-E105-4C87-B716-CB31F595E604}" dt="2021-11-29T16:19:29.933" v="2699" actId="478"/>
          <ac:picMkLst>
            <pc:docMk/>
            <pc:sldMk cId="710409410" sldId="275"/>
            <ac:picMk id="8" creationId="{E30CD528-880C-4938-AE8E-23FA1E090719}"/>
          </ac:picMkLst>
        </pc:picChg>
        <pc:picChg chg="add mod ord modCrop">
          <ac:chgData name="Morgan Tonner" userId="9f1cde1357d7bd01" providerId="LiveId" clId="{5A075A6A-E105-4C87-B716-CB31F595E604}" dt="2021-11-29T16:38:47.309" v="2944" actId="26606"/>
          <ac:picMkLst>
            <pc:docMk/>
            <pc:sldMk cId="710409410" sldId="275"/>
            <ac:picMk id="13" creationId="{BB0203DE-61CC-4FBE-9E39-660D55E97F74}"/>
          </ac:picMkLst>
        </pc:picChg>
        <pc:cxnChg chg="add">
          <ac:chgData name="Morgan Tonner" userId="9f1cde1357d7bd01" providerId="LiveId" clId="{5A075A6A-E105-4C87-B716-CB31F595E604}" dt="2021-11-29T16:38:47.309" v="2944" actId="26606"/>
          <ac:cxnSpMkLst>
            <pc:docMk/>
            <pc:sldMk cId="710409410" sldId="275"/>
            <ac:cxnSpMk id="42" creationId="{DAE3ABC6-4042-4293-A7DF-F01181363B7E}"/>
          </ac:cxnSpMkLst>
        </pc:cxnChg>
      </pc:sldChg>
      <pc:sldChg chg="addSp delSp modSp new mod setBg modAnim">
        <pc:chgData name="Morgan Tonner" userId="9f1cde1357d7bd01" providerId="LiveId" clId="{5A075A6A-E105-4C87-B716-CB31F595E604}" dt="2021-11-29T19:56:16.253" v="4610"/>
        <pc:sldMkLst>
          <pc:docMk/>
          <pc:sldMk cId="4036988876" sldId="276"/>
        </pc:sldMkLst>
        <pc:spChg chg="mod">
          <ac:chgData name="Morgan Tonner" userId="9f1cde1357d7bd01" providerId="LiveId" clId="{5A075A6A-E105-4C87-B716-CB31F595E604}" dt="2021-11-29T16:53:17.885" v="3841" actId="26606"/>
          <ac:spMkLst>
            <pc:docMk/>
            <pc:sldMk cId="4036988876" sldId="276"/>
            <ac:spMk id="2" creationId="{998C7A5E-B1BD-4908-9719-CB50C710F400}"/>
          </ac:spMkLst>
        </pc:spChg>
        <pc:spChg chg="add del mod">
          <ac:chgData name="Morgan Tonner" userId="9f1cde1357d7bd01" providerId="LiveId" clId="{5A075A6A-E105-4C87-B716-CB31F595E604}" dt="2021-11-29T16:53:17.919" v="3842" actId="26606"/>
          <ac:spMkLst>
            <pc:docMk/>
            <pc:sldMk cId="4036988876" sldId="276"/>
            <ac:spMk id="3" creationId="{3759AD98-ABBC-4332-A540-01EE927396F9}"/>
          </ac:spMkLst>
        </pc:spChg>
        <pc:spChg chg="add del">
          <ac:chgData name="Morgan Tonner" userId="9f1cde1357d7bd01" providerId="LiveId" clId="{5A075A6A-E105-4C87-B716-CB31F595E604}" dt="2021-11-29T16:53:08.123" v="3839" actId="26606"/>
          <ac:spMkLst>
            <pc:docMk/>
            <pc:sldMk cId="4036988876" sldId="276"/>
            <ac:spMk id="9" creationId="{5C8908E2-EE49-44D2-9428-A28D2312A8D5}"/>
          </ac:spMkLst>
        </pc:spChg>
        <pc:spChg chg="add del">
          <ac:chgData name="Morgan Tonner" userId="9f1cde1357d7bd01" providerId="LiveId" clId="{5A075A6A-E105-4C87-B716-CB31F595E604}" dt="2021-11-29T16:53:08.123" v="3839" actId="26606"/>
          <ac:spMkLst>
            <pc:docMk/>
            <pc:sldMk cId="4036988876" sldId="276"/>
            <ac:spMk id="15" creationId="{7449A6C7-D15F-4AA5-BFA5-71A404B47016}"/>
          </ac:spMkLst>
        </pc:spChg>
        <pc:spChg chg="add del">
          <ac:chgData name="Morgan Tonner" userId="9f1cde1357d7bd01" providerId="LiveId" clId="{5A075A6A-E105-4C87-B716-CB31F595E604}" dt="2021-11-29T16:53:08.123" v="3839" actId="26606"/>
          <ac:spMkLst>
            <pc:docMk/>
            <pc:sldMk cId="4036988876" sldId="276"/>
            <ac:spMk id="17" creationId="{ED888B23-07FA-482A-96DF-47E31AF1A603}"/>
          </ac:spMkLst>
        </pc:spChg>
        <pc:spChg chg="add del">
          <ac:chgData name="Morgan Tonner" userId="9f1cde1357d7bd01" providerId="LiveId" clId="{5A075A6A-E105-4C87-B716-CB31F595E604}" dt="2021-11-29T16:53:17.885" v="3841" actId="26606"/>
          <ac:spMkLst>
            <pc:docMk/>
            <pc:sldMk cId="4036988876" sldId="276"/>
            <ac:spMk id="19" creationId="{B819A166-7571-4003-A6B8-B62034C3ED30}"/>
          </ac:spMkLst>
        </pc:spChg>
        <pc:grpChg chg="add del">
          <ac:chgData name="Morgan Tonner" userId="9f1cde1357d7bd01" providerId="LiveId" clId="{5A075A6A-E105-4C87-B716-CB31F595E604}" dt="2021-11-29T16:53:08.123" v="3839" actId="26606"/>
          <ac:grpSpMkLst>
            <pc:docMk/>
            <pc:sldMk cId="4036988876" sldId="276"/>
            <ac:grpSpMk id="11" creationId="{05314994-6337-4875-8CF5-652CAFE8342C}"/>
          </ac:grpSpMkLst>
        </pc:grpChg>
        <pc:graphicFrameChg chg="add del">
          <ac:chgData name="Morgan Tonner" userId="9f1cde1357d7bd01" providerId="LiveId" clId="{5A075A6A-E105-4C87-B716-CB31F595E604}" dt="2021-11-29T16:53:08.123" v="3839" actId="26606"/>
          <ac:graphicFrameMkLst>
            <pc:docMk/>
            <pc:sldMk cId="4036988876" sldId="276"/>
            <ac:graphicFrameMk id="5" creationId="{A091F601-84DB-4300-B67D-F86785A2CCDB}"/>
          </ac:graphicFrameMkLst>
        </pc:graphicFrameChg>
        <pc:graphicFrameChg chg="add del">
          <ac:chgData name="Morgan Tonner" userId="9f1cde1357d7bd01" providerId="LiveId" clId="{5A075A6A-E105-4C87-B716-CB31F595E604}" dt="2021-11-29T16:53:17.885" v="3841" actId="26606"/>
          <ac:graphicFrameMkLst>
            <pc:docMk/>
            <pc:sldMk cId="4036988876" sldId="276"/>
            <ac:graphicFrameMk id="20" creationId="{1BFEEA31-265A-4CE5-856B-9ADE6582751E}"/>
          </ac:graphicFrameMkLst>
        </pc:graphicFrameChg>
        <pc:graphicFrameChg chg="add mod">
          <ac:chgData name="Morgan Tonner" userId="9f1cde1357d7bd01" providerId="LiveId" clId="{5A075A6A-E105-4C87-B716-CB31F595E604}" dt="2021-11-29T16:54:02.390" v="3931" actId="20577"/>
          <ac:graphicFrameMkLst>
            <pc:docMk/>
            <pc:sldMk cId="4036988876" sldId="276"/>
            <ac:graphicFrameMk id="22" creationId="{B292693F-1851-4E3D-955D-CAD34EC54CD4}"/>
          </ac:graphicFrameMkLst>
        </pc:graphicFrameChg>
      </pc:sldChg>
      <pc:sldChg chg="addSp delSp modSp new mod setBg">
        <pc:chgData name="Morgan Tonner" userId="9f1cde1357d7bd01" providerId="LiveId" clId="{5A075A6A-E105-4C87-B716-CB31F595E604}" dt="2021-11-30T11:53:10.855" v="4646" actId="20577"/>
        <pc:sldMkLst>
          <pc:docMk/>
          <pc:sldMk cId="854322606" sldId="277"/>
        </pc:sldMkLst>
        <pc:spChg chg="mod">
          <ac:chgData name="Morgan Tonner" userId="9f1cde1357d7bd01" providerId="LiveId" clId="{5A075A6A-E105-4C87-B716-CB31F595E604}" dt="2021-11-30T11:53:10.855" v="4646" actId="20577"/>
          <ac:spMkLst>
            <pc:docMk/>
            <pc:sldMk cId="854322606" sldId="277"/>
            <ac:spMk id="2" creationId="{E8CD691C-F52C-477B-949B-A14A9291371D}"/>
          </ac:spMkLst>
        </pc:spChg>
        <pc:spChg chg="del mod">
          <ac:chgData name="Morgan Tonner" userId="9f1cde1357d7bd01" providerId="LiveId" clId="{5A075A6A-E105-4C87-B716-CB31F595E604}" dt="2021-11-30T11:52:28.060" v="4645" actId="478"/>
          <ac:spMkLst>
            <pc:docMk/>
            <pc:sldMk cId="854322606" sldId="277"/>
            <ac:spMk id="3" creationId="{5416FBE3-2E25-49CC-8AF2-B51CDF0B2387}"/>
          </ac:spMkLst>
        </pc:spChg>
        <pc:spChg chg="add mod">
          <ac:chgData name="Morgan Tonner" userId="9f1cde1357d7bd01" providerId="LiveId" clId="{5A075A6A-E105-4C87-B716-CB31F595E604}" dt="2021-11-29T16:44:58.397" v="3308" actId="26606"/>
          <ac:spMkLst>
            <pc:docMk/>
            <pc:sldMk cId="854322606" sldId="277"/>
            <ac:spMk id="6" creationId="{1F04CDEF-86ED-43E3-A43D-1BF2461B49C0}"/>
          </ac:spMkLst>
        </pc:spChg>
        <pc:spChg chg="add">
          <ac:chgData name="Morgan Tonner" userId="9f1cde1357d7bd01" providerId="LiveId" clId="{5A075A6A-E105-4C87-B716-CB31F595E604}" dt="2021-11-29T16:44:58.397" v="3308" actId="26606"/>
          <ac:spMkLst>
            <pc:docMk/>
            <pc:sldMk cId="854322606" sldId="277"/>
            <ac:spMk id="11" creationId="{87CC2527-562A-4F69-B487-4371E5B243E7}"/>
          </ac:spMkLst>
        </pc:spChg>
        <pc:picChg chg="add mod ord">
          <ac:chgData name="Morgan Tonner" userId="9f1cde1357d7bd01" providerId="LiveId" clId="{5A075A6A-E105-4C87-B716-CB31F595E604}" dt="2021-11-29T16:44:58.397" v="3308" actId="26606"/>
          <ac:picMkLst>
            <pc:docMk/>
            <pc:sldMk cId="854322606" sldId="277"/>
            <ac:picMk id="5" creationId="{0C612178-2816-43FA-966B-7EE1FA20923D}"/>
          </ac:picMkLst>
        </pc:picChg>
        <pc:cxnChg chg="add">
          <ac:chgData name="Morgan Tonner" userId="9f1cde1357d7bd01" providerId="LiveId" clId="{5A075A6A-E105-4C87-B716-CB31F595E604}" dt="2021-11-29T16:44:58.397" v="3308" actId="26606"/>
          <ac:cxnSpMkLst>
            <pc:docMk/>
            <pc:sldMk cId="854322606" sldId="277"/>
            <ac:cxnSpMk id="13" creationId="{BCDAEC91-5BCE-4B55-9CC0-43EF94CB734B}"/>
          </ac:cxnSpMkLst>
        </pc:cxnChg>
      </pc:sldChg>
    </pc:docChg>
  </pc:docChgLst>
  <pc:docChgLst>
    <pc:chgData name="Morgan Tonner" userId="9f1cde1357d7bd01" providerId="LiveId" clId="{3B533626-B6D9-49A4-A766-0D5621CA27E4}"/>
    <pc:docChg chg="modSld">
      <pc:chgData name="Morgan Tonner" userId="9f1cde1357d7bd01" providerId="LiveId" clId="{3B533626-B6D9-49A4-A766-0D5621CA27E4}" dt="2024-05-06T16:56:31.522" v="0" actId="33524"/>
      <pc:docMkLst>
        <pc:docMk/>
      </pc:docMkLst>
      <pc:sldChg chg="modSp">
        <pc:chgData name="Morgan Tonner" userId="9f1cde1357d7bd01" providerId="LiveId" clId="{3B533626-B6D9-49A4-A766-0D5621CA27E4}" dt="2024-05-06T16:56:31.522" v="0" actId="33524"/>
        <pc:sldMkLst>
          <pc:docMk/>
          <pc:sldMk cId="376143473" sldId="269"/>
        </pc:sldMkLst>
        <pc:spChg chg="mod">
          <ac:chgData name="Morgan Tonner" userId="9f1cde1357d7bd01" providerId="LiveId" clId="{3B533626-B6D9-49A4-A766-0D5621CA27E4}" dt="2024-05-06T16:56:31.522" v="0" actId="33524"/>
          <ac:spMkLst>
            <pc:docMk/>
            <pc:sldMk cId="376143473" sldId="269"/>
            <ac:spMk id="4" creationId="{8F83F561-CF4C-4066-A3DE-D5991AA43454}"/>
          </ac:spMkLst>
        </pc:spChg>
      </pc:sldChg>
    </pc:docChg>
  </pc:docChgLst>
  <pc:docChgLst>
    <pc:chgData name="Morgan Tonner" userId="9f1cde1357d7bd01" providerId="LiveId" clId="{846DFC21-7761-604F-82D2-E4DD58D76906}"/>
    <pc:docChg chg="custSel addSld modSld">
      <pc:chgData name="Morgan Tonner" userId="9f1cde1357d7bd01" providerId="LiveId" clId="{846DFC21-7761-604F-82D2-E4DD58D76906}" dt="2021-11-27T11:40:55.195" v="298" actId="20577"/>
      <pc:docMkLst>
        <pc:docMk/>
      </pc:docMkLst>
      <pc:sldChg chg="delSp">
        <pc:chgData name="Morgan Tonner" userId="9f1cde1357d7bd01" providerId="LiveId" clId="{846DFC21-7761-604F-82D2-E4DD58D76906}" dt="2021-11-27T11:30:57.154" v="1" actId="478"/>
        <pc:sldMkLst>
          <pc:docMk/>
          <pc:sldMk cId="3839106138" sldId="258"/>
        </pc:sldMkLst>
        <pc:spChg chg="del">
          <ac:chgData name="Morgan Tonner" userId="9f1cde1357d7bd01" providerId="LiveId" clId="{846DFC21-7761-604F-82D2-E4DD58D76906}" dt="2021-11-27T11:30:54.894" v="0" actId="478"/>
          <ac:spMkLst>
            <pc:docMk/>
            <pc:sldMk cId="3839106138" sldId="258"/>
            <ac:spMk id="13" creationId="{7F0E9C21-77E9-4EF4-99A5-B4A162AF4ED6}"/>
          </ac:spMkLst>
        </pc:spChg>
        <pc:picChg chg="del">
          <ac:chgData name="Morgan Tonner" userId="9f1cde1357d7bd01" providerId="LiveId" clId="{846DFC21-7761-604F-82D2-E4DD58D76906}" dt="2021-11-27T11:30:54.894" v="0" actId="478"/>
          <ac:picMkLst>
            <pc:docMk/>
            <pc:sldMk cId="3839106138" sldId="258"/>
            <ac:picMk id="12" creationId="{C7FACD4F-900E-4C91-BDC7-5DC992F1B3E1}"/>
          </ac:picMkLst>
        </pc:picChg>
        <pc:picChg chg="del">
          <ac:chgData name="Morgan Tonner" userId="9f1cde1357d7bd01" providerId="LiveId" clId="{846DFC21-7761-604F-82D2-E4DD58D76906}" dt="2021-11-27T11:30:57.154" v="1" actId="478"/>
          <ac:picMkLst>
            <pc:docMk/>
            <pc:sldMk cId="3839106138" sldId="258"/>
            <ac:picMk id="15" creationId="{C51A5311-C776-4FCE-9289-BC36F4E615A2}"/>
          </ac:picMkLst>
        </pc:picChg>
      </pc:sldChg>
      <pc:sldChg chg="addSp modSp">
        <pc:chgData name="Morgan Tonner" userId="9f1cde1357d7bd01" providerId="LiveId" clId="{846DFC21-7761-604F-82D2-E4DD58D76906}" dt="2021-11-27T11:35:10.491" v="198" actId="14100"/>
        <pc:sldMkLst>
          <pc:docMk/>
          <pc:sldMk cId="95224124" sldId="259"/>
        </pc:sldMkLst>
        <pc:spChg chg="mod">
          <ac:chgData name="Morgan Tonner" userId="9f1cde1357d7bd01" providerId="LiveId" clId="{846DFC21-7761-604F-82D2-E4DD58D76906}" dt="2021-11-27T11:34:57.667" v="194" actId="27636"/>
          <ac:spMkLst>
            <pc:docMk/>
            <pc:sldMk cId="95224124" sldId="259"/>
            <ac:spMk id="3" creationId="{90046AA8-4941-4BBC-B08B-FDAF599E3AB3}"/>
          </ac:spMkLst>
        </pc:spChg>
        <pc:spChg chg="mod">
          <ac:chgData name="Morgan Tonner" userId="9f1cde1357d7bd01" providerId="LiveId" clId="{846DFC21-7761-604F-82D2-E4DD58D76906}" dt="2021-11-27T11:35:10.491" v="198" actId="14100"/>
          <ac:spMkLst>
            <pc:docMk/>
            <pc:sldMk cId="95224124" sldId="259"/>
            <ac:spMk id="4" creationId="{EE39B91D-95C3-4FFA-B46B-D1D8CE5739B2}"/>
          </ac:spMkLst>
        </pc:spChg>
        <pc:spChg chg="add mod">
          <ac:chgData name="Morgan Tonner" userId="9f1cde1357d7bd01" providerId="LiveId" clId="{846DFC21-7761-604F-82D2-E4DD58D76906}" dt="2021-11-27T11:31:20.629" v="24" actId="20577"/>
          <ac:spMkLst>
            <pc:docMk/>
            <pc:sldMk cId="95224124" sldId="259"/>
            <ac:spMk id="7" creationId="{E61AD8DF-7338-F243-B839-FCA6C99EE13A}"/>
          </ac:spMkLst>
        </pc:spChg>
      </pc:sldChg>
      <pc:sldChg chg="modSp new">
        <pc:chgData name="Morgan Tonner" userId="9f1cde1357d7bd01" providerId="LiveId" clId="{846DFC21-7761-604F-82D2-E4DD58D76906}" dt="2021-11-27T11:36:16.178" v="214" actId="27636"/>
        <pc:sldMkLst>
          <pc:docMk/>
          <pc:sldMk cId="1243409788" sldId="260"/>
        </pc:sldMkLst>
        <pc:spChg chg="mod">
          <ac:chgData name="Morgan Tonner" userId="9f1cde1357d7bd01" providerId="LiveId" clId="{846DFC21-7761-604F-82D2-E4DD58D76906}" dt="2021-11-27T11:36:16.178" v="214" actId="27636"/>
          <ac:spMkLst>
            <pc:docMk/>
            <pc:sldMk cId="1243409788" sldId="260"/>
            <ac:spMk id="2" creationId="{1C5AF460-A5B5-A745-8180-D001AB0FD887}"/>
          </ac:spMkLst>
        </pc:spChg>
        <pc:spChg chg="mod">
          <ac:chgData name="Morgan Tonner" userId="9f1cde1357d7bd01" providerId="LiveId" clId="{846DFC21-7761-604F-82D2-E4DD58D76906}" dt="2021-11-27T11:36:16.169" v="213" actId="12"/>
          <ac:spMkLst>
            <pc:docMk/>
            <pc:sldMk cId="1243409788" sldId="260"/>
            <ac:spMk id="3" creationId="{F8F00D17-F3D3-6C47-A7A3-6544FCC49A0D}"/>
          </ac:spMkLst>
        </pc:spChg>
      </pc:sldChg>
      <pc:sldChg chg="modSp new">
        <pc:chgData name="Morgan Tonner" userId="9f1cde1357d7bd01" providerId="LiveId" clId="{846DFC21-7761-604F-82D2-E4DD58D76906}" dt="2021-11-27T11:37:13.816" v="229" actId="1076"/>
        <pc:sldMkLst>
          <pc:docMk/>
          <pc:sldMk cId="2256599842" sldId="261"/>
        </pc:sldMkLst>
        <pc:spChg chg="mod">
          <ac:chgData name="Morgan Tonner" userId="9f1cde1357d7bd01" providerId="LiveId" clId="{846DFC21-7761-604F-82D2-E4DD58D76906}" dt="2021-11-27T11:37:13.816" v="229" actId="1076"/>
          <ac:spMkLst>
            <pc:docMk/>
            <pc:sldMk cId="2256599842" sldId="261"/>
            <ac:spMk id="2" creationId="{39FB1EDA-2136-C142-994E-572703475C74}"/>
          </ac:spMkLst>
        </pc:spChg>
      </pc:sldChg>
      <pc:sldChg chg="new">
        <pc:chgData name="Morgan Tonner" userId="9f1cde1357d7bd01" providerId="LiveId" clId="{846DFC21-7761-604F-82D2-E4DD58D76906}" dt="2021-11-27T11:37:18.983" v="230" actId="680"/>
        <pc:sldMkLst>
          <pc:docMk/>
          <pc:sldMk cId="2257307786" sldId="262"/>
        </pc:sldMkLst>
      </pc:sldChg>
      <pc:sldChg chg="new">
        <pc:chgData name="Morgan Tonner" userId="9f1cde1357d7bd01" providerId="LiveId" clId="{846DFC21-7761-604F-82D2-E4DD58D76906}" dt="2021-11-27T11:37:22.110" v="231" actId="680"/>
        <pc:sldMkLst>
          <pc:docMk/>
          <pc:sldMk cId="2108718249" sldId="263"/>
        </pc:sldMkLst>
      </pc:sldChg>
      <pc:sldChg chg="new">
        <pc:chgData name="Morgan Tonner" userId="9f1cde1357d7bd01" providerId="LiveId" clId="{846DFC21-7761-604F-82D2-E4DD58D76906}" dt="2021-11-27T11:37:37.383" v="232" actId="680"/>
        <pc:sldMkLst>
          <pc:docMk/>
          <pc:sldMk cId="2295692222" sldId="264"/>
        </pc:sldMkLst>
      </pc:sldChg>
      <pc:sldChg chg="modSp new">
        <pc:chgData name="Morgan Tonner" userId="9f1cde1357d7bd01" providerId="LiveId" clId="{846DFC21-7761-604F-82D2-E4DD58D76906}" dt="2021-11-27T11:40:42.235" v="261" actId="27636"/>
        <pc:sldMkLst>
          <pc:docMk/>
          <pc:sldMk cId="1938630534" sldId="265"/>
        </pc:sldMkLst>
        <pc:spChg chg="mod">
          <ac:chgData name="Morgan Tonner" userId="9f1cde1357d7bd01" providerId="LiveId" clId="{846DFC21-7761-604F-82D2-E4DD58D76906}" dt="2021-11-27T11:40:42.235" v="261" actId="27636"/>
          <ac:spMkLst>
            <pc:docMk/>
            <pc:sldMk cId="1938630534" sldId="265"/>
            <ac:spMk id="2" creationId="{87AC1D15-2F63-3C4E-9813-F7B732370F5E}"/>
          </ac:spMkLst>
        </pc:spChg>
        <pc:spChg chg="mod">
          <ac:chgData name="Morgan Tonner" userId="9f1cde1357d7bd01" providerId="LiveId" clId="{846DFC21-7761-604F-82D2-E4DD58D76906}" dt="2021-11-27T11:39:28.493" v="257" actId="1076"/>
          <ac:spMkLst>
            <pc:docMk/>
            <pc:sldMk cId="1938630534" sldId="265"/>
            <ac:spMk id="3" creationId="{616959D0-E53D-A647-8EEA-A53ABDAFE76A}"/>
          </ac:spMkLst>
        </pc:spChg>
        <pc:spChg chg="mod">
          <ac:chgData name="Morgan Tonner" userId="9f1cde1357d7bd01" providerId="LiveId" clId="{846DFC21-7761-604F-82D2-E4DD58D76906}" dt="2021-11-27T11:39:31.726" v="258" actId="1076"/>
          <ac:spMkLst>
            <pc:docMk/>
            <pc:sldMk cId="1938630534" sldId="265"/>
            <ac:spMk id="4" creationId="{64174394-936B-EB47-B58F-A5BF26B36E5E}"/>
          </ac:spMkLst>
        </pc:spChg>
      </pc:sldChg>
      <pc:sldChg chg="modSp new">
        <pc:chgData name="Morgan Tonner" userId="9f1cde1357d7bd01" providerId="LiveId" clId="{846DFC21-7761-604F-82D2-E4DD58D76906}" dt="2021-11-27T11:40:55.195" v="298" actId="20577"/>
        <pc:sldMkLst>
          <pc:docMk/>
          <pc:sldMk cId="3628617773" sldId="266"/>
        </pc:sldMkLst>
        <pc:spChg chg="mod">
          <ac:chgData name="Morgan Tonner" userId="9f1cde1357d7bd01" providerId="LiveId" clId="{846DFC21-7761-604F-82D2-E4DD58D76906}" dt="2021-11-27T11:40:55.195" v="298" actId="20577"/>
          <ac:spMkLst>
            <pc:docMk/>
            <pc:sldMk cId="3628617773" sldId="266"/>
            <ac:spMk id="2" creationId="{08FFCC78-5CF8-5742-9A47-E6A27620444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9AB90-DAC0-4171-833A-29347F2122A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92711E-3FEA-43EB-9410-4BCAF1816B98}">
      <dgm:prSet/>
      <dgm:spPr/>
      <dgm:t>
        <a:bodyPr/>
        <a:lstStyle/>
        <a:p>
          <a:r>
            <a:rPr lang="en-GB" dirty="0"/>
            <a:t>Benzodiazepines</a:t>
          </a:r>
          <a:endParaRPr lang="en-US" dirty="0"/>
        </a:p>
      </dgm:t>
    </dgm:pt>
    <dgm:pt modelId="{2E531727-605E-46FD-A5A7-6F7BA5C8EA03}" type="parTrans" cxnId="{F70C9CE2-C4C0-4758-87B8-ED09CF816915}">
      <dgm:prSet/>
      <dgm:spPr/>
      <dgm:t>
        <a:bodyPr/>
        <a:lstStyle/>
        <a:p>
          <a:endParaRPr lang="en-US"/>
        </a:p>
      </dgm:t>
    </dgm:pt>
    <dgm:pt modelId="{816EB98A-2511-4950-8B13-3B9E8A4E9243}" type="sibTrans" cxnId="{F70C9CE2-C4C0-4758-87B8-ED09CF816915}">
      <dgm:prSet/>
      <dgm:spPr/>
      <dgm:t>
        <a:bodyPr/>
        <a:lstStyle/>
        <a:p>
          <a:endParaRPr lang="en-US"/>
        </a:p>
      </dgm:t>
    </dgm:pt>
    <dgm:pt modelId="{9DC2A1C2-791E-4F4F-BE6E-A7B1FF6437BB}">
      <dgm:prSet/>
      <dgm:spPr/>
      <dgm:t>
        <a:bodyPr/>
        <a:lstStyle/>
        <a:p>
          <a:r>
            <a:rPr lang="en-GB" dirty="0"/>
            <a:t>Increase over 13-year </a:t>
          </a:r>
          <a:endParaRPr lang="en-US" dirty="0"/>
        </a:p>
      </dgm:t>
    </dgm:pt>
    <dgm:pt modelId="{30814BFE-020C-41E2-8BC0-6AAA4CBFDFBA}" type="parTrans" cxnId="{45911E0D-4A17-433E-B083-077199044AAF}">
      <dgm:prSet/>
      <dgm:spPr/>
      <dgm:t>
        <a:bodyPr/>
        <a:lstStyle/>
        <a:p>
          <a:endParaRPr lang="en-US"/>
        </a:p>
      </dgm:t>
    </dgm:pt>
    <dgm:pt modelId="{EB9540B4-99A5-4D74-A264-D934D89D5721}" type="sibTrans" cxnId="{45911E0D-4A17-433E-B083-077199044AAF}">
      <dgm:prSet/>
      <dgm:spPr/>
      <dgm:t>
        <a:bodyPr/>
        <a:lstStyle/>
        <a:p>
          <a:endParaRPr lang="en-US"/>
        </a:p>
      </dgm:t>
    </dgm:pt>
    <dgm:pt modelId="{80B49894-CCD6-40A8-A2F0-CC4C61D34759}">
      <dgm:prSet/>
      <dgm:spPr/>
      <dgm:t>
        <a:bodyPr/>
        <a:lstStyle/>
        <a:p>
          <a:r>
            <a:rPr lang="en-GB" dirty="0"/>
            <a:t>Illegal drug have caused more deaths </a:t>
          </a:r>
          <a:endParaRPr lang="en-US" dirty="0"/>
        </a:p>
      </dgm:t>
    </dgm:pt>
    <dgm:pt modelId="{A8CCEF47-3EB2-4100-9247-81D535964F6D}" type="parTrans" cxnId="{FF7F3992-1676-4221-B18C-1448DAC5AAA7}">
      <dgm:prSet/>
      <dgm:spPr/>
      <dgm:t>
        <a:bodyPr/>
        <a:lstStyle/>
        <a:p>
          <a:endParaRPr lang="en-US"/>
        </a:p>
      </dgm:t>
    </dgm:pt>
    <dgm:pt modelId="{0BA8AFE1-071B-4B23-9C89-2C9B1B8022DE}" type="sibTrans" cxnId="{FF7F3992-1676-4221-B18C-1448DAC5AAA7}">
      <dgm:prSet/>
      <dgm:spPr/>
      <dgm:t>
        <a:bodyPr/>
        <a:lstStyle/>
        <a:p>
          <a:endParaRPr lang="en-US"/>
        </a:p>
      </dgm:t>
    </dgm:pt>
    <dgm:pt modelId="{C4E00446-57F6-4934-B13E-05A58FFA27C1}">
      <dgm:prSet/>
      <dgm:spPr/>
      <dgm:t>
        <a:bodyPr/>
        <a:lstStyle/>
        <a:p>
          <a:r>
            <a:rPr lang="en-GB" dirty="0"/>
            <a:t>All fit polynomial regression model</a:t>
          </a:r>
          <a:endParaRPr lang="en-US" dirty="0"/>
        </a:p>
      </dgm:t>
    </dgm:pt>
    <dgm:pt modelId="{B70BBF9A-2913-4BDD-8CCB-157BEB29CEF8}" type="parTrans" cxnId="{6BA261A5-5E8A-4006-A772-236E2E6B4696}">
      <dgm:prSet/>
      <dgm:spPr/>
      <dgm:t>
        <a:bodyPr/>
        <a:lstStyle/>
        <a:p>
          <a:endParaRPr lang="en-US"/>
        </a:p>
      </dgm:t>
    </dgm:pt>
    <dgm:pt modelId="{2442591F-3A30-488F-A4DC-7F5B3DC6B76D}" type="sibTrans" cxnId="{6BA261A5-5E8A-4006-A772-236E2E6B4696}">
      <dgm:prSet/>
      <dgm:spPr/>
      <dgm:t>
        <a:bodyPr/>
        <a:lstStyle/>
        <a:p>
          <a:endParaRPr lang="en-US"/>
        </a:p>
      </dgm:t>
    </dgm:pt>
    <dgm:pt modelId="{682D65EC-9AE7-4B52-994E-89FE970E80FC}">
      <dgm:prSet/>
      <dgm:spPr/>
      <dgm:t>
        <a:bodyPr/>
        <a:lstStyle/>
        <a:p>
          <a:r>
            <a:rPr lang="en-GB"/>
            <a:t>Opioids</a:t>
          </a:r>
          <a:endParaRPr lang="en-US"/>
        </a:p>
      </dgm:t>
    </dgm:pt>
    <dgm:pt modelId="{AA173326-D1AF-44AF-895A-44B6C6FCACE3}" type="parTrans" cxnId="{7C9D556F-36F4-4892-8E79-605A25EBD97A}">
      <dgm:prSet/>
      <dgm:spPr/>
      <dgm:t>
        <a:bodyPr/>
        <a:lstStyle/>
        <a:p>
          <a:endParaRPr lang="en-US"/>
        </a:p>
      </dgm:t>
    </dgm:pt>
    <dgm:pt modelId="{2F36C672-4009-4C33-B435-88B5495F2533}" type="sibTrans" cxnId="{7C9D556F-36F4-4892-8E79-605A25EBD97A}">
      <dgm:prSet/>
      <dgm:spPr/>
      <dgm:t>
        <a:bodyPr/>
        <a:lstStyle/>
        <a:p>
          <a:endParaRPr lang="en-US"/>
        </a:p>
      </dgm:t>
    </dgm:pt>
    <dgm:pt modelId="{A8C5A463-AEF8-44F5-A54C-C4D2148B1875}">
      <dgm:prSet/>
      <dgm:spPr/>
      <dgm:t>
        <a:bodyPr/>
        <a:lstStyle/>
        <a:p>
          <a:r>
            <a:rPr lang="en-GB"/>
            <a:t>Fluctuation over the 13-years with increase in recent years</a:t>
          </a:r>
          <a:endParaRPr lang="en-US"/>
        </a:p>
      </dgm:t>
    </dgm:pt>
    <dgm:pt modelId="{A3F7D02D-3524-4D70-9D07-C1C8C20602AA}" type="parTrans" cxnId="{8F354EEE-22C5-44ED-A7D8-65F50FC10D0A}">
      <dgm:prSet/>
      <dgm:spPr/>
      <dgm:t>
        <a:bodyPr/>
        <a:lstStyle/>
        <a:p>
          <a:endParaRPr lang="en-US"/>
        </a:p>
      </dgm:t>
    </dgm:pt>
    <dgm:pt modelId="{7809F898-2118-404A-86F7-94CA80D0D218}" type="sibTrans" cxnId="{8F354EEE-22C5-44ED-A7D8-65F50FC10D0A}">
      <dgm:prSet/>
      <dgm:spPr/>
      <dgm:t>
        <a:bodyPr/>
        <a:lstStyle/>
        <a:p>
          <a:endParaRPr lang="en-US"/>
        </a:p>
      </dgm:t>
    </dgm:pt>
    <dgm:pt modelId="{02C52683-BAB8-4F93-9993-F835893733AE}">
      <dgm:prSet/>
      <dgm:spPr/>
      <dgm:t>
        <a:bodyPr/>
        <a:lstStyle/>
        <a:p>
          <a:r>
            <a:rPr lang="en-GB"/>
            <a:t>Illegal drugs have caused more deaths</a:t>
          </a:r>
          <a:endParaRPr lang="en-US"/>
        </a:p>
      </dgm:t>
    </dgm:pt>
    <dgm:pt modelId="{609B25DB-8FA3-4E6E-B6A7-3EA6BBCB8EC5}" type="parTrans" cxnId="{0F70E846-24FE-497D-89AA-ACBD793E6B69}">
      <dgm:prSet/>
      <dgm:spPr/>
      <dgm:t>
        <a:bodyPr/>
        <a:lstStyle/>
        <a:p>
          <a:endParaRPr lang="en-US"/>
        </a:p>
      </dgm:t>
    </dgm:pt>
    <dgm:pt modelId="{90CDEAC4-23F4-4624-82A0-BFE1DBDB509B}" type="sibTrans" cxnId="{0F70E846-24FE-497D-89AA-ACBD793E6B69}">
      <dgm:prSet/>
      <dgm:spPr/>
      <dgm:t>
        <a:bodyPr/>
        <a:lstStyle/>
        <a:p>
          <a:endParaRPr lang="en-US"/>
        </a:p>
      </dgm:t>
    </dgm:pt>
    <dgm:pt modelId="{1847A4CD-F67E-466B-8529-674209E950EC}">
      <dgm:prSet/>
      <dgm:spPr/>
      <dgm:t>
        <a:bodyPr/>
        <a:lstStyle/>
        <a:p>
          <a:r>
            <a:rPr lang="en-GB"/>
            <a:t>All fit polynomial regression model</a:t>
          </a:r>
          <a:endParaRPr lang="en-US"/>
        </a:p>
      </dgm:t>
    </dgm:pt>
    <dgm:pt modelId="{D852B356-0FDA-4108-A982-837CCB870122}" type="parTrans" cxnId="{4C1BA39A-F7F4-4C13-92AB-96D99476C8E1}">
      <dgm:prSet/>
      <dgm:spPr/>
      <dgm:t>
        <a:bodyPr/>
        <a:lstStyle/>
        <a:p>
          <a:endParaRPr lang="en-US"/>
        </a:p>
      </dgm:t>
    </dgm:pt>
    <dgm:pt modelId="{850B6DE2-456B-47E6-8F3A-F013F607F220}" type="sibTrans" cxnId="{4C1BA39A-F7F4-4C13-92AB-96D99476C8E1}">
      <dgm:prSet/>
      <dgm:spPr/>
      <dgm:t>
        <a:bodyPr/>
        <a:lstStyle/>
        <a:p>
          <a:endParaRPr lang="en-US"/>
        </a:p>
      </dgm:t>
    </dgm:pt>
    <dgm:pt modelId="{0856A32F-0629-474A-B1AB-A53D725F7C74}">
      <dgm:prSet/>
      <dgm:spPr/>
      <dgm:t>
        <a:bodyPr/>
        <a:lstStyle/>
        <a:p>
          <a:r>
            <a:rPr lang="en-GB"/>
            <a:t>Substance</a:t>
          </a:r>
          <a:endParaRPr lang="en-US"/>
        </a:p>
      </dgm:t>
    </dgm:pt>
    <dgm:pt modelId="{CCF0633F-FEFA-481A-A71A-DDF68F2AF62A}" type="parTrans" cxnId="{5C13496D-A878-4E05-9730-5AACE3EF3B19}">
      <dgm:prSet/>
      <dgm:spPr/>
      <dgm:t>
        <a:bodyPr/>
        <a:lstStyle/>
        <a:p>
          <a:endParaRPr lang="en-US"/>
        </a:p>
      </dgm:t>
    </dgm:pt>
    <dgm:pt modelId="{85DD553F-1AE5-4084-B729-9C64E5115592}" type="sibTrans" cxnId="{5C13496D-A878-4E05-9730-5AACE3EF3B19}">
      <dgm:prSet/>
      <dgm:spPr/>
      <dgm:t>
        <a:bodyPr/>
        <a:lstStyle/>
        <a:p>
          <a:endParaRPr lang="en-US"/>
        </a:p>
      </dgm:t>
    </dgm:pt>
    <dgm:pt modelId="{DC47BEE8-7734-403A-8FF2-35CF535AC2A3}">
      <dgm:prSet/>
      <dgm:spPr/>
      <dgm:t>
        <a:bodyPr/>
        <a:lstStyle/>
        <a:p>
          <a:r>
            <a:rPr lang="en-GB"/>
            <a:t>Increase in some drugs but not all</a:t>
          </a:r>
          <a:endParaRPr lang="en-US"/>
        </a:p>
      </dgm:t>
    </dgm:pt>
    <dgm:pt modelId="{21E25925-6C11-4C7F-B1CB-45F9EA4E8C7D}" type="parTrans" cxnId="{AB8A87E6-79C8-4DAE-AA93-5151258FA813}">
      <dgm:prSet/>
      <dgm:spPr/>
      <dgm:t>
        <a:bodyPr/>
        <a:lstStyle/>
        <a:p>
          <a:endParaRPr lang="en-US"/>
        </a:p>
      </dgm:t>
    </dgm:pt>
    <dgm:pt modelId="{39CB61F7-BBAF-4C1C-99A9-99B2B8CB48A0}" type="sibTrans" cxnId="{AB8A87E6-79C8-4DAE-AA93-5151258FA813}">
      <dgm:prSet/>
      <dgm:spPr/>
      <dgm:t>
        <a:bodyPr/>
        <a:lstStyle/>
        <a:p>
          <a:endParaRPr lang="en-US"/>
        </a:p>
      </dgm:t>
    </dgm:pt>
    <dgm:pt modelId="{524B2989-23CF-4A1B-8453-FC18407E565C}">
      <dgm:prSet/>
      <dgm:spPr/>
      <dgm:t>
        <a:bodyPr/>
        <a:lstStyle/>
        <a:p>
          <a:r>
            <a:rPr lang="en-GB"/>
            <a:t>Legal drugs have caused more deaths</a:t>
          </a:r>
          <a:endParaRPr lang="en-US"/>
        </a:p>
      </dgm:t>
    </dgm:pt>
    <dgm:pt modelId="{A5F28A5C-689E-4719-A77F-D1E6AC4485E6}" type="parTrans" cxnId="{7E6987F5-77FB-4715-BC7E-300E883D5AFB}">
      <dgm:prSet/>
      <dgm:spPr/>
      <dgm:t>
        <a:bodyPr/>
        <a:lstStyle/>
        <a:p>
          <a:endParaRPr lang="en-US"/>
        </a:p>
      </dgm:t>
    </dgm:pt>
    <dgm:pt modelId="{0E93569C-4E69-43A9-AAB2-C47A995C3EFB}" type="sibTrans" cxnId="{7E6987F5-77FB-4715-BC7E-300E883D5AFB}">
      <dgm:prSet/>
      <dgm:spPr/>
      <dgm:t>
        <a:bodyPr/>
        <a:lstStyle/>
        <a:p>
          <a:endParaRPr lang="en-US"/>
        </a:p>
      </dgm:t>
    </dgm:pt>
    <dgm:pt modelId="{B978A782-AC4D-4CE2-974D-406B22FF5788}">
      <dgm:prSet/>
      <dgm:spPr/>
      <dgm:t>
        <a:bodyPr/>
        <a:lstStyle/>
        <a:p>
          <a:r>
            <a:rPr lang="en-GB" dirty="0"/>
            <a:t>Not a many deaths in this category to the others</a:t>
          </a:r>
          <a:endParaRPr lang="en-US" dirty="0"/>
        </a:p>
      </dgm:t>
    </dgm:pt>
    <dgm:pt modelId="{DF4E7555-2F94-4E72-8213-72F004AA5FA3}" type="parTrans" cxnId="{E24BD0F1-F2AD-441E-8B56-A75EA54A52D2}">
      <dgm:prSet/>
      <dgm:spPr/>
      <dgm:t>
        <a:bodyPr/>
        <a:lstStyle/>
        <a:p>
          <a:endParaRPr lang="en-US"/>
        </a:p>
      </dgm:t>
    </dgm:pt>
    <dgm:pt modelId="{8E4A9B4D-75D9-4F83-9D36-61DAF4AA9261}" type="sibTrans" cxnId="{E24BD0F1-F2AD-441E-8B56-A75EA54A52D2}">
      <dgm:prSet/>
      <dgm:spPr/>
      <dgm:t>
        <a:bodyPr/>
        <a:lstStyle/>
        <a:p>
          <a:endParaRPr lang="en-US"/>
        </a:p>
      </dgm:t>
    </dgm:pt>
    <dgm:pt modelId="{095E664A-91F2-457C-A145-F6CD36DF7EC6}">
      <dgm:prSet/>
      <dgm:spPr/>
      <dgm:t>
        <a:bodyPr/>
        <a:lstStyle/>
        <a:p>
          <a:r>
            <a:rPr lang="en-US" dirty="0"/>
            <a:t>Three of the drugs fit polynomial other two fit linear regression model</a:t>
          </a:r>
        </a:p>
      </dgm:t>
    </dgm:pt>
    <dgm:pt modelId="{3FA3ED6A-E46A-4D79-B047-A04E9F943B77}" type="parTrans" cxnId="{B2EEB834-5AF7-4CAF-AD4A-E3A8F4DB237C}">
      <dgm:prSet/>
      <dgm:spPr/>
      <dgm:t>
        <a:bodyPr/>
        <a:lstStyle/>
        <a:p>
          <a:endParaRPr lang="en-GB"/>
        </a:p>
      </dgm:t>
    </dgm:pt>
    <dgm:pt modelId="{A60EE031-4D4F-4E71-9AD2-CBA1874189BB}" type="sibTrans" cxnId="{B2EEB834-5AF7-4CAF-AD4A-E3A8F4DB237C}">
      <dgm:prSet/>
      <dgm:spPr/>
      <dgm:t>
        <a:bodyPr/>
        <a:lstStyle/>
        <a:p>
          <a:endParaRPr lang="en-GB"/>
        </a:p>
      </dgm:t>
    </dgm:pt>
    <dgm:pt modelId="{E05A2B13-A0C0-40F5-BC08-941217BA964B}" type="pres">
      <dgm:prSet presAssocID="{E6D9AB90-DAC0-4171-833A-29347F2122A1}" presName="Name0" presStyleCnt="0">
        <dgm:presLayoutVars>
          <dgm:dir/>
          <dgm:animLvl val="lvl"/>
          <dgm:resizeHandles val="exact"/>
        </dgm:presLayoutVars>
      </dgm:prSet>
      <dgm:spPr/>
    </dgm:pt>
    <dgm:pt modelId="{73332320-B44D-46E9-BE0D-00C56EEFEB65}" type="pres">
      <dgm:prSet presAssocID="{3592711E-3FEA-43EB-9410-4BCAF1816B98}" presName="composite" presStyleCnt="0"/>
      <dgm:spPr/>
    </dgm:pt>
    <dgm:pt modelId="{5881C7FF-3ACF-49FF-A943-8109B07F93D7}" type="pres">
      <dgm:prSet presAssocID="{3592711E-3FEA-43EB-9410-4BCAF1816B9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65F45D6-F5E9-44B9-AA5B-A24A7DE754A9}" type="pres">
      <dgm:prSet presAssocID="{3592711E-3FEA-43EB-9410-4BCAF1816B98}" presName="desTx" presStyleLbl="alignAccFollowNode1" presStyleIdx="0" presStyleCnt="3">
        <dgm:presLayoutVars>
          <dgm:bulletEnabled val="1"/>
        </dgm:presLayoutVars>
      </dgm:prSet>
      <dgm:spPr/>
    </dgm:pt>
    <dgm:pt modelId="{A3451514-A99F-40D4-B404-2AA9817D08B7}" type="pres">
      <dgm:prSet presAssocID="{816EB98A-2511-4950-8B13-3B9E8A4E9243}" presName="space" presStyleCnt="0"/>
      <dgm:spPr/>
    </dgm:pt>
    <dgm:pt modelId="{CE954471-7ACD-4321-9D09-836A27DD762B}" type="pres">
      <dgm:prSet presAssocID="{682D65EC-9AE7-4B52-994E-89FE970E80FC}" presName="composite" presStyleCnt="0"/>
      <dgm:spPr/>
    </dgm:pt>
    <dgm:pt modelId="{0950AC27-8B10-488E-A705-29372EC75E31}" type="pres">
      <dgm:prSet presAssocID="{682D65EC-9AE7-4B52-994E-89FE970E80F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BE50A27-1B06-456F-89E1-23F48D03CD58}" type="pres">
      <dgm:prSet presAssocID="{682D65EC-9AE7-4B52-994E-89FE970E80FC}" presName="desTx" presStyleLbl="alignAccFollowNode1" presStyleIdx="1" presStyleCnt="3">
        <dgm:presLayoutVars>
          <dgm:bulletEnabled val="1"/>
        </dgm:presLayoutVars>
      </dgm:prSet>
      <dgm:spPr/>
    </dgm:pt>
    <dgm:pt modelId="{C3F5B0B6-AFC7-4B5A-AC62-BFE0E2ABAE71}" type="pres">
      <dgm:prSet presAssocID="{2F36C672-4009-4C33-B435-88B5495F2533}" presName="space" presStyleCnt="0"/>
      <dgm:spPr/>
    </dgm:pt>
    <dgm:pt modelId="{7A456169-82E0-4B33-9ACE-475F305BDD86}" type="pres">
      <dgm:prSet presAssocID="{0856A32F-0629-474A-B1AB-A53D725F7C74}" presName="composite" presStyleCnt="0"/>
      <dgm:spPr/>
    </dgm:pt>
    <dgm:pt modelId="{25FCAEA5-176B-4F6A-A359-9E0D078F6420}" type="pres">
      <dgm:prSet presAssocID="{0856A32F-0629-474A-B1AB-A53D725F7C7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E93BB0E-1344-4AC4-827A-78EC60BACC06}" type="pres">
      <dgm:prSet presAssocID="{0856A32F-0629-474A-B1AB-A53D725F7C7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9385A0C-70C8-44A6-B2AC-F130A98A3FAB}" type="presOf" srcId="{C4E00446-57F6-4934-B13E-05A58FFA27C1}" destId="{665F45D6-F5E9-44B9-AA5B-A24A7DE754A9}" srcOrd="0" destOrd="2" presId="urn:microsoft.com/office/officeart/2005/8/layout/hList1"/>
    <dgm:cxn modelId="{45911E0D-4A17-433E-B083-077199044AAF}" srcId="{3592711E-3FEA-43EB-9410-4BCAF1816B98}" destId="{9DC2A1C2-791E-4F4F-BE6E-A7B1FF6437BB}" srcOrd="0" destOrd="0" parTransId="{30814BFE-020C-41E2-8BC0-6AAA4CBFDFBA}" sibTransId="{EB9540B4-99A5-4D74-A264-D934D89D5721}"/>
    <dgm:cxn modelId="{7F35E519-A547-40D0-B279-E614547B3566}" type="presOf" srcId="{095E664A-91F2-457C-A145-F6CD36DF7EC6}" destId="{1E93BB0E-1344-4AC4-827A-78EC60BACC06}" srcOrd="0" destOrd="3" presId="urn:microsoft.com/office/officeart/2005/8/layout/hList1"/>
    <dgm:cxn modelId="{5B71A630-4C07-46E2-A569-DEB70CBE5342}" type="presOf" srcId="{DC47BEE8-7734-403A-8FF2-35CF535AC2A3}" destId="{1E93BB0E-1344-4AC4-827A-78EC60BACC06}" srcOrd="0" destOrd="0" presId="urn:microsoft.com/office/officeart/2005/8/layout/hList1"/>
    <dgm:cxn modelId="{B2EEB834-5AF7-4CAF-AD4A-E3A8F4DB237C}" srcId="{0856A32F-0629-474A-B1AB-A53D725F7C74}" destId="{095E664A-91F2-457C-A145-F6CD36DF7EC6}" srcOrd="3" destOrd="0" parTransId="{3FA3ED6A-E46A-4D79-B047-A04E9F943B77}" sibTransId="{A60EE031-4D4F-4E71-9AD2-CBA1874189BB}"/>
    <dgm:cxn modelId="{FE6D683F-CF1C-445B-9390-86CC4A3CFC80}" type="presOf" srcId="{1847A4CD-F67E-466B-8529-674209E950EC}" destId="{3BE50A27-1B06-456F-89E1-23F48D03CD58}" srcOrd="0" destOrd="2" presId="urn:microsoft.com/office/officeart/2005/8/layout/hList1"/>
    <dgm:cxn modelId="{0F70E846-24FE-497D-89AA-ACBD793E6B69}" srcId="{682D65EC-9AE7-4B52-994E-89FE970E80FC}" destId="{02C52683-BAB8-4F93-9993-F835893733AE}" srcOrd="1" destOrd="0" parTransId="{609B25DB-8FA3-4E6E-B6A7-3EA6BBCB8EC5}" sibTransId="{90CDEAC4-23F4-4624-82A0-BFE1DBDB509B}"/>
    <dgm:cxn modelId="{2150F166-7101-456B-BAD5-6D969B7C6A0E}" type="presOf" srcId="{3592711E-3FEA-43EB-9410-4BCAF1816B98}" destId="{5881C7FF-3ACF-49FF-A943-8109B07F93D7}" srcOrd="0" destOrd="0" presId="urn:microsoft.com/office/officeart/2005/8/layout/hList1"/>
    <dgm:cxn modelId="{5C13496D-A878-4E05-9730-5AACE3EF3B19}" srcId="{E6D9AB90-DAC0-4171-833A-29347F2122A1}" destId="{0856A32F-0629-474A-B1AB-A53D725F7C74}" srcOrd="2" destOrd="0" parTransId="{CCF0633F-FEFA-481A-A71A-DDF68F2AF62A}" sibTransId="{85DD553F-1AE5-4084-B729-9C64E5115592}"/>
    <dgm:cxn modelId="{7C9D556F-36F4-4892-8E79-605A25EBD97A}" srcId="{E6D9AB90-DAC0-4171-833A-29347F2122A1}" destId="{682D65EC-9AE7-4B52-994E-89FE970E80FC}" srcOrd="1" destOrd="0" parTransId="{AA173326-D1AF-44AF-895A-44B6C6FCACE3}" sibTransId="{2F36C672-4009-4C33-B435-88B5495F2533}"/>
    <dgm:cxn modelId="{79602683-084A-4A4A-850E-A9B8BBD05174}" type="presOf" srcId="{A8C5A463-AEF8-44F5-A54C-C4D2148B1875}" destId="{3BE50A27-1B06-456F-89E1-23F48D03CD58}" srcOrd="0" destOrd="0" presId="urn:microsoft.com/office/officeart/2005/8/layout/hList1"/>
    <dgm:cxn modelId="{A2A97C8F-336F-4835-AFB4-6DA05E66EED8}" type="presOf" srcId="{9DC2A1C2-791E-4F4F-BE6E-A7B1FF6437BB}" destId="{665F45D6-F5E9-44B9-AA5B-A24A7DE754A9}" srcOrd="0" destOrd="0" presId="urn:microsoft.com/office/officeart/2005/8/layout/hList1"/>
    <dgm:cxn modelId="{FF7F3992-1676-4221-B18C-1448DAC5AAA7}" srcId="{3592711E-3FEA-43EB-9410-4BCAF1816B98}" destId="{80B49894-CCD6-40A8-A2F0-CC4C61D34759}" srcOrd="1" destOrd="0" parTransId="{A8CCEF47-3EB2-4100-9247-81D535964F6D}" sibTransId="{0BA8AFE1-071B-4B23-9C89-2C9B1B8022DE}"/>
    <dgm:cxn modelId="{85D21E93-4881-4120-9EE0-5C7F826C76E6}" type="presOf" srcId="{0856A32F-0629-474A-B1AB-A53D725F7C74}" destId="{25FCAEA5-176B-4F6A-A359-9E0D078F6420}" srcOrd="0" destOrd="0" presId="urn:microsoft.com/office/officeart/2005/8/layout/hList1"/>
    <dgm:cxn modelId="{4C1BA39A-F7F4-4C13-92AB-96D99476C8E1}" srcId="{682D65EC-9AE7-4B52-994E-89FE970E80FC}" destId="{1847A4CD-F67E-466B-8529-674209E950EC}" srcOrd="2" destOrd="0" parTransId="{D852B356-0FDA-4108-A982-837CCB870122}" sibTransId="{850B6DE2-456B-47E6-8F3A-F013F607F220}"/>
    <dgm:cxn modelId="{6BA261A5-5E8A-4006-A772-236E2E6B4696}" srcId="{3592711E-3FEA-43EB-9410-4BCAF1816B98}" destId="{C4E00446-57F6-4934-B13E-05A58FFA27C1}" srcOrd="2" destOrd="0" parTransId="{B70BBF9A-2913-4BDD-8CCB-157BEB29CEF8}" sibTransId="{2442591F-3A30-488F-A4DC-7F5B3DC6B76D}"/>
    <dgm:cxn modelId="{FE63CFBF-B07A-457F-904A-BF396F903114}" type="presOf" srcId="{02C52683-BAB8-4F93-9993-F835893733AE}" destId="{3BE50A27-1B06-456F-89E1-23F48D03CD58}" srcOrd="0" destOrd="1" presId="urn:microsoft.com/office/officeart/2005/8/layout/hList1"/>
    <dgm:cxn modelId="{7F8076CB-B687-4BFD-A7D9-B6705FECC5B8}" type="presOf" srcId="{B978A782-AC4D-4CE2-974D-406B22FF5788}" destId="{1E93BB0E-1344-4AC4-827A-78EC60BACC06}" srcOrd="0" destOrd="2" presId="urn:microsoft.com/office/officeart/2005/8/layout/hList1"/>
    <dgm:cxn modelId="{441C8AD1-C8F3-444B-B936-32202BC2FEDD}" type="presOf" srcId="{524B2989-23CF-4A1B-8453-FC18407E565C}" destId="{1E93BB0E-1344-4AC4-827A-78EC60BACC06}" srcOrd="0" destOrd="1" presId="urn:microsoft.com/office/officeart/2005/8/layout/hList1"/>
    <dgm:cxn modelId="{6668F6E1-52E9-423B-89AF-B9311B6FDC1D}" type="presOf" srcId="{682D65EC-9AE7-4B52-994E-89FE970E80FC}" destId="{0950AC27-8B10-488E-A705-29372EC75E31}" srcOrd="0" destOrd="0" presId="urn:microsoft.com/office/officeart/2005/8/layout/hList1"/>
    <dgm:cxn modelId="{F70C9CE2-C4C0-4758-87B8-ED09CF816915}" srcId="{E6D9AB90-DAC0-4171-833A-29347F2122A1}" destId="{3592711E-3FEA-43EB-9410-4BCAF1816B98}" srcOrd="0" destOrd="0" parTransId="{2E531727-605E-46FD-A5A7-6F7BA5C8EA03}" sibTransId="{816EB98A-2511-4950-8B13-3B9E8A4E9243}"/>
    <dgm:cxn modelId="{AB8A87E6-79C8-4DAE-AA93-5151258FA813}" srcId="{0856A32F-0629-474A-B1AB-A53D725F7C74}" destId="{DC47BEE8-7734-403A-8FF2-35CF535AC2A3}" srcOrd="0" destOrd="0" parTransId="{21E25925-6C11-4C7F-B1CB-45F9EA4E8C7D}" sibTransId="{39CB61F7-BBAF-4C1C-99A9-99B2B8CB48A0}"/>
    <dgm:cxn modelId="{5607F3E9-623A-49CD-BBD7-1AA3574C8FF2}" type="presOf" srcId="{E6D9AB90-DAC0-4171-833A-29347F2122A1}" destId="{E05A2B13-A0C0-40F5-BC08-941217BA964B}" srcOrd="0" destOrd="0" presId="urn:microsoft.com/office/officeart/2005/8/layout/hList1"/>
    <dgm:cxn modelId="{8F354EEE-22C5-44ED-A7D8-65F50FC10D0A}" srcId="{682D65EC-9AE7-4B52-994E-89FE970E80FC}" destId="{A8C5A463-AEF8-44F5-A54C-C4D2148B1875}" srcOrd="0" destOrd="0" parTransId="{A3F7D02D-3524-4D70-9D07-C1C8C20602AA}" sibTransId="{7809F898-2118-404A-86F7-94CA80D0D218}"/>
    <dgm:cxn modelId="{E24BD0F1-F2AD-441E-8B56-A75EA54A52D2}" srcId="{0856A32F-0629-474A-B1AB-A53D725F7C74}" destId="{B978A782-AC4D-4CE2-974D-406B22FF5788}" srcOrd="2" destOrd="0" parTransId="{DF4E7555-2F94-4E72-8213-72F004AA5FA3}" sibTransId="{8E4A9B4D-75D9-4F83-9D36-61DAF4AA9261}"/>
    <dgm:cxn modelId="{6CC0EFF3-E854-4DBA-9B95-32D46D85D570}" type="presOf" srcId="{80B49894-CCD6-40A8-A2F0-CC4C61D34759}" destId="{665F45D6-F5E9-44B9-AA5B-A24A7DE754A9}" srcOrd="0" destOrd="1" presId="urn:microsoft.com/office/officeart/2005/8/layout/hList1"/>
    <dgm:cxn modelId="{7E6987F5-77FB-4715-BC7E-300E883D5AFB}" srcId="{0856A32F-0629-474A-B1AB-A53D725F7C74}" destId="{524B2989-23CF-4A1B-8453-FC18407E565C}" srcOrd="1" destOrd="0" parTransId="{A5F28A5C-689E-4719-A77F-D1E6AC4485E6}" sibTransId="{0E93569C-4E69-43A9-AAB2-C47A995C3EFB}"/>
    <dgm:cxn modelId="{6E6668E0-9CB8-4C62-B785-15345700D82D}" type="presParOf" srcId="{E05A2B13-A0C0-40F5-BC08-941217BA964B}" destId="{73332320-B44D-46E9-BE0D-00C56EEFEB65}" srcOrd="0" destOrd="0" presId="urn:microsoft.com/office/officeart/2005/8/layout/hList1"/>
    <dgm:cxn modelId="{6933809A-11B8-422B-8364-7B546C32A3CD}" type="presParOf" srcId="{73332320-B44D-46E9-BE0D-00C56EEFEB65}" destId="{5881C7FF-3ACF-49FF-A943-8109B07F93D7}" srcOrd="0" destOrd="0" presId="urn:microsoft.com/office/officeart/2005/8/layout/hList1"/>
    <dgm:cxn modelId="{8B0FC814-B75D-47BA-BC88-2F07BB552F64}" type="presParOf" srcId="{73332320-B44D-46E9-BE0D-00C56EEFEB65}" destId="{665F45D6-F5E9-44B9-AA5B-A24A7DE754A9}" srcOrd="1" destOrd="0" presId="urn:microsoft.com/office/officeart/2005/8/layout/hList1"/>
    <dgm:cxn modelId="{6CE2A40D-FF4A-4B9F-BD5D-472D60AFA127}" type="presParOf" srcId="{E05A2B13-A0C0-40F5-BC08-941217BA964B}" destId="{A3451514-A99F-40D4-B404-2AA9817D08B7}" srcOrd="1" destOrd="0" presId="urn:microsoft.com/office/officeart/2005/8/layout/hList1"/>
    <dgm:cxn modelId="{97C26A31-72C8-42D3-ABDF-B2F9AC1D34D2}" type="presParOf" srcId="{E05A2B13-A0C0-40F5-BC08-941217BA964B}" destId="{CE954471-7ACD-4321-9D09-836A27DD762B}" srcOrd="2" destOrd="0" presId="urn:microsoft.com/office/officeart/2005/8/layout/hList1"/>
    <dgm:cxn modelId="{936254DE-6036-4377-90F3-713502F9CC90}" type="presParOf" srcId="{CE954471-7ACD-4321-9D09-836A27DD762B}" destId="{0950AC27-8B10-488E-A705-29372EC75E31}" srcOrd="0" destOrd="0" presId="urn:microsoft.com/office/officeart/2005/8/layout/hList1"/>
    <dgm:cxn modelId="{C3194B03-ACE5-48C9-A6B7-E8CB14A928C1}" type="presParOf" srcId="{CE954471-7ACD-4321-9D09-836A27DD762B}" destId="{3BE50A27-1B06-456F-89E1-23F48D03CD58}" srcOrd="1" destOrd="0" presId="urn:microsoft.com/office/officeart/2005/8/layout/hList1"/>
    <dgm:cxn modelId="{AC3122F7-D7C5-4D25-88C0-73249AEA0853}" type="presParOf" srcId="{E05A2B13-A0C0-40F5-BC08-941217BA964B}" destId="{C3F5B0B6-AFC7-4B5A-AC62-BFE0E2ABAE71}" srcOrd="3" destOrd="0" presId="urn:microsoft.com/office/officeart/2005/8/layout/hList1"/>
    <dgm:cxn modelId="{7996DAB3-4843-44B9-B578-2419F84AE0D0}" type="presParOf" srcId="{E05A2B13-A0C0-40F5-BC08-941217BA964B}" destId="{7A456169-82E0-4B33-9ACE-475F305BDD86}" srcOrd="4" destOrd="0" presId="urn:microsoft.com/office/officeart/2005/8/layout/hList1"/>
    <dgm:cxn modelId="{1654B7AE-1094-4457-A906-33ADCE8E95CE}" type="presParOf" srcId="{7A456169-82E0-4B33-9ACE-475F305BDD86}" destId="{25FCAEA5-176B-4F6A-A359-9E0D078F6420}" srcOrd="0" destOrd="0" presId="urn:microsoft.com/office/officeart/2005/8/layout/hList1"/>
    <dgm:cxn modelId="{185C1A0F-91E6-4F34-9030-81511E8E8B12}" type="presParOf" srcId="{7A456169-82E0-4B33-9ACE-475F305BDD86}" destId="{1E93BB0E-1344-4AC4-827A-78EC60BACC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1C7FF-3ACF-49FF-A943-8109B07F93D7}">
      <dsp:nvSpPr>
        <dsp:cNvPr id="0" name=""/>
        <dsp:cNvSpPr/>
      </dsp:nvSpPr>
      <dsp:spPr>
        <a:xfrm>
          <a:off x="3286" y="169138"/>
          <a:ext cx="320397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Benzodiazepines</a:t>
          </a:r>
          <a:endParaRPr lang="en-US" sz="2100" kern="1200" dirty="0"/>
        </a:p>
      </dsp:txBody>
      <dsp:txXfrm>
        <a:off x="3286" y="169138"/>
        <a:ext cx="3203971" cy="604800"/>
      </dsp:txXfrm>
    </dsp:sp>
    <dsp:sp modelId="{665F45D6-F5E9-44B9-AA5B-A24A7DE754A9}">
      <dsp:nvSpPr>
        <dsp:cNvPr id="0" name=""/>
        <dsp:cNvSpPr/>
      </dsp:nvSpPr>
      <dsp:spPr>
        <a:xfrm>
          <a:off x="3286" y="773938"/>
          <a:ext cx="3203971" cy="3408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Increase over 13-year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Illegal drug have caused more deaths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All fit polynomial regression model</a:t>
          </a:r>
          <a:endParaRPr lang="en-US" sz="2100" kern="1200" dirty="0"/>
        </a:p>
      </dsp:txBody>
      <dsp:txXfrm>
        <a:off x="3286" y="773938"/>
        <a:ext cx="3203971" cy="3408260"/>
      </dsp:txXfrm>
    </dsp:sp>
    <dsp:sp modelId="{0950AC27-8B10-488E-A705-29372EC75E31}">
      <dsp:nvSpPr>
        <dsp:cNvPr id="0" name=""/>
        <dsp:cNvSpPr/>
      </dsp:nvSpPr>
      <dsp:spPr>
        <a:xfrm>
          <a:off x="3655814" y="169138"/>
          <a:ext cx="320397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Opioids</a:t>
          </a:r>
          <a:endParaRPr lang="en-US" sz="2100" kern="1200"/>
        </a:p>
      </dsp:txBody>
      <dsp:txXfrm>
        <a:off x="3655814" y="169138"/>
        <a:ext cx="3203971" cy="604800"/>
      </dsp:txXfrm>
    </dsp:sp>
    <dsp:sp modelId="{3BE50A27-1B06-456F-89E1-23F48D03CD58}">
      <dsp:nvSpPr>
        <dsp:cNvPr id="0" name=""/>
        <dsp:cNvSpPr/>
      </dsp:nvSpPr>
      <dsp:spPr>
        <a:xfrm>
          <a:off x="3655814" y="773938"/>
          <a:ext cx="3203971" cy="3408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Fluctuation over the 13-years with increase in recent years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Illegal drugs have caused more deaths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All fit polynomial regression model</a:t>
          </a:r>
          <a:endParaRPr lang="en-US" sz="2100" kern="1200"/>
        </a:p>
      </dsp:txBody>
      <dsp:txXfrm>
        <a:off x="3655814" y="773938"/>
        <a:ext cx="3203971" cy="3408260"/>
      </dsp:txXfrm>
    </dsp:sp>
    <dsp:sp modelId="{25FCAEA5-176B-4F6A-A359-9E0D078F6420}">
      <dsp:nvSpPr>
        <dsp:cNvPr id="0" name=""/>
        <dsp:cNvSpPr/>
      </dsp:nvSpPr>
      <dsp:spPr>
        <a:xfrm>
          <a:off x="7308342" y="169138"/>
          <a:ext cx="320397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Substance</a:t>
          </a:r>
          <a:endParaRPr lang="en-US" sz="2100" kern="1200"/>
        </a:p>
      </dsp:txBody>
      <dsp:txXfrm>
        <a:off x="7308342" y="169138"/>
        <a:ext cx="3203971" cy="604800"/>
      </dsp:txXfrm>
    </dsp:sp>
    <dsp:sp modelId="{1E93BB0E-1344-4AC4-827A-78EC60BACC06}">
      <dsp:nvSpPr>
        <dsp:cNvPr id="0" name=""/>
        <dsp:cNvSpPr/>
      </dsp:nvSpPr>
      <dsp:spPr>
        <a:xfrm>
          <a:off x="7308342" y="773938"/>
          <a:ext cx="3203971" cy="3408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Increase in some drugs but not all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Legal drugs have caused more deaths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Not a many deaths in this category to the others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Three of the drugs fit polynomial other two fit linear regression model</a:t>
          </a:r>
        </a:p>
      </dsp:txBody>
      <dsp:txXfrm>
        <a:off x="7308342" y="773938"/>
        <a:ext cx="3203971" cy="3408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2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2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8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2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3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2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6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7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10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cancer-prevention-drugs-wont-reach-potential-until-we-fix-licensing-1552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cancer-prevention-drugs-wont-reach-potential-until-we-fix-licensing-1552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december-2020/legalize-and-regulate-non-medical-use-of-all-drugs-prioritizing-opioid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le of different colored pills&#10;&#10;Description automatically generated with low confidence">
            <a:extLst>
              <a:ext uri="{FF2B5EF4-FFF2-40B4-BE49-F238E27FC236}">
                <a16:creationId xmlns:a16="http://schemas.microsoft.com/office/drawing/2014/main" id="{8BAA7198-71C9-4368-BA8F-5D8255C6A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86" r="938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58DB8C-B7D7-4AF2-8C5F-2431622DC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GB" sz="6600">
                <a:solidFill>
                  <a:srgbClr val="FFFFFF"/>
                </a:solidFill>
              </a:rPr>
              <a:t>The Drugs that are leading to the drug mortality rate in Scotland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8718-3DE7-4C36-BED2-82308ECC0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Morgan Jo Tonner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35670-9A9E-42D8-8AD7-D74F2FBD7BC3}"/>
              </a:ext>
            </a:extLst>
          </p:cNvPr>
          <p:cNvSpPr txBox="1"/>
          <p:nvPr/>
        </p:nvSpPr>
        <p:spPr>
          <a:xfrm>
            <a:off x="9877100" y="6657945"/>
            <a:ext cx="231185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://theconversation.com/cancer-prevention-drugs-wont-reach-potential-until-we-fix-licensing-155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1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8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B02BD-E814-42DE-B29F-D9586AF9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2448966-C35C-4133-BF83-5929F1C12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Alcohol, Cocaine, Gabapentin and Pregabalin best fit the polynomial regression</a:t>
            </a:r>
          </a:p>
          <a:p>
            <a:r>
              <a:rPr lang="en-US" sz="2200">
                <a:solidFill>
                  <a:schemeClr val="bg1"/>
                </a:solidFill>
              </a:rPr>
              <a:t>Ecstasy and Amphetamines best fit linear regression </a:t>
            </a:r>
          </a:p>
        </p:txBody>
      </p:sp>
      <p:pic>
        <p:nvPicPr>
          <p:cNvPr id="6" name="Content Placeholder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641F873-BE21-4997-93C3-1582DA4BE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8" y="2783241"/>
            <a:ext cx="5559480" cy="3230387"/>
          </a:xfrm>
          <a:prstGeom prst="rect">
            <a:avLst/>
          </a:prstGeom>
        </p:spPr>
      </p:pic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BB0203DE-61CC-4FBE-9E39-660D55E97F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1" b="49267"/>
          <a:stretch/>
        </p:blipFill>
        <p:spPr>
          <a:xfrm>
            <a:off x="6251736" y="2859190"/>
            <a:ext cx="5546955" cy="30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0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7A5E-B1BD-4908-9719-CB50C710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 </a:t>
            </a:r>
            <a:endParaRPr lang="en-GB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292693F-1851-4E3D-955D-CAD34EC54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0850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98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CC78-5CF8-5742-9A47-E6A27620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Scottish Government National Mission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85BC-9061-2F40-BB7B-17E4585349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National Mission Announced by Nicola Sturgeon in January 2021</a:t>
            </a:r>
          </a:p>
          <a:p>
            <a:r>
              <a:rPr lang="en-US" dirty="0"/>
              <a:t>To reduce drug related deaths and harms in Scotland</a:t>
            </a:r>
          </a:p>
          <a:p>
            <a:r>
              <a:rPr lang="en-US" dirty="0"/>
              <a:t>Aim to help, save and improve lives throughout Scotland</a:t>
            </a:r>
          </a:p>
          <a:p>
            <a:r>
              <a:rPr lang="en-US" dirty="0"/>
              <a:t>£50 million support fund per year for the next 5 years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3FFB8-2E0D-6B40-BAC8-1288694905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Happen so far:</a:t>
            </a:r>
          </a:p>
          <a:p>
            <a:pPr lvl="1"/>
            <a:r>
              <a:rPr lang="en-US" dirty="0"/>
              <a:t>£18 million fund on  support </a:t>
            </a:r>
          </a:p>
          <a:p>
            <a:pPr lvl="1"/>
            <a:r>
              <a:rPr lang="en-US" dirty="0"/>
              <a:t>More access to support</a:t>
            </a:r>
          </a:p>
          <a:p>
            <a:r>
              <a:rPr lang="en-US" dirty="0"/>
              <a:t>Target :</a:t>
            </a:r>
          </a:p>
          <a:p>
            <a:pPr lvl="1"/>
            <a:r>
              <a:rPr lang="en-US" dirty="0"/>
              <a:t>£32 million for front-line work</a:t>
            </a:r>
          </a:p>
          <a:p>
            <a:r>
              <a:rPr lang="en-US" dirty="0"/>
              <a:t>More digital presence</a:t>
            </a:r>
          </a:p>
        </p:txBody>
      </p:sp>
    </p:spTree>
    <p:extLst>
      <p:ext uri="{BB962C8B-B14F-4D97-AF65-F5344CB8AC3E}">
        <p14:creationId xmlns:p14="http://schemas.microsoft.com/office/powerpoint/2010/main" val="362861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1D15-2F63-3C4E-9813-F7B73237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82" y="568732"/>
            <a:ext cx="5021182" cy="89245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59D0-E53D-A647-8EEA-A53ABDAFE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182" y="1461184"/>
            <a:ext cx="11101636" cy="48280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Increase in drug deaths over  the last 13-years</a:t>
            </a:r>
          </a:p>
          <a:p>
            <a:r>
              <a:rPr lang="en-US" dirty="0"/>
              <a:t>Best Fitted model – Polynomial Regression</a:t>
            </a:r>
          </a:p>
          <a:p>
            <a:r>
              <a:rPr lang="en-US" dirty="0"/>
              <a:t>Illegal causes more deaths than legal ones</a:t>
            </a:r>
          </a:p>
          <a:p>
            <a:r>
              <a:rPr lang="en-US" dirty="0"/>
              <a:t>93% drug deaths in Scotland last year there was </a:t>
            </a:r>
            <a:r>
              <a:rPr lang="en-US" dirty="0">
                <a:solidFill>
                  <a:srgbClr val="00B0F0"/>
                </a:solidFill>
              </a:rPr>
              <a:t>more than one </a:t>
            </a:r>
            <a:r>
              <a:rPr lang="en-US" dirty="0"/>
              <a:t>drug present</a:t>
            </a:r>
          </a:p>
          <a:p>
            <a:r>
              <a:rPr lang="en-US" dirty="0"/>
              <a:t>The hope the national mission will reduce deaths</a:t>
            </a:r>
          </a:p>
          <a:p>
            <a:r>
              <a:rPr lang="en-US" dirty="0"/>
              <a:t>Strengths:</a:t>
            </a:r>
          </a:p>
          <a:p>
            <a:pPr lvl="1"/>
            <a:r>
              <a:rPr lang="en-US" dirty="0"/>
              <a:t>Trusted Source</a:t>
            </a:r>
          </a:p>
          <a:p>
            <a:pPr lvl="1"/>
            <a:r>
              <a:rPr lang="en-US" dirty="0"/>
              <a:t>Statistical Technique 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Only 13 years and 13 drugs</a:t>
            </a:r>
          </a:p>
          <a:p>
            <a:pPr lvl="1"/>
            <a:r>
              <a:rPr lang="en-US" dirty="0"/>
              <a:t>Death Certificate being corrected</a:t>
            </a:r>
          </a:p>
          <a:p>
            <a:r>
              <a:rPr lang="en-US" dirty="0"/>
              <a:t>Further Development</a:t>
            </a:r>
          </a:p>
          <a:p>
            <a:pPr lvl="1"/>
            <a:r>
              <a:rPr lang="en-US" dirty="0"/>
              <a:t>Mixed-Effect Model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3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le of different colored pills&#10;&#10;Description automatically generated with low confidence">
            <a:extLst>
              <a:ext uri="{FF2B5EF4-FFF2-40B4-BE49-F238E27FC236}">
                <a16:creationId xmlns:a16="http://schemas.microsoft.com/office/drawing/2014/main" id="{0C612178-2816-43FA-966B-7EE1FA209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75" r="93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D691C-F52C-477B-949B-A14A92913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Thank you for Listening!!!</a:t>
            </a:r>
            <a:br>
              <a:rPr lang="en-GB" sz="4000" dirty="0"/>
            </a:br>
            <a:r>
              <a:rPr lang="en-GB" sz="4000" dirty="0"/>
              <a:t>Any Questions???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04CDEF-86ED-43E3-A43D-1BF2461B49C0}"/>
              </a:ext>
            </a:extLst>
          </p:cNvPr>
          <p:cNvSpPr txBox="1"/>
          <p:nvPr/>
        </p:nvSpPr>
        <p:spPr>
          <a:xfrm>
            <a:off x="9865722" y="6657945"/>
            <a:ext cx="23262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://theconversation.com/cancer-prevention-drugs-wont-reach-potential-until-we-fix-licensing-155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2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B801-B168-446D-935B-75FFCD91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800" dirty="0"/>
              <a:t>What is a Drug and different drug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C6BF-7161-4B76-93F1-B6B72E4F4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540" y="1913668"/>
            <a:ext cx="5181600" cy="32240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Medicine or Substance that has a physiological effect on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Ingesting into body ways</a:t>
            </a:r>
          </a:p>
          <a:p>
            <a:pPr marL="617220" lvl="1" indent="-342900"/>
            <a:r>
              <a:rPr lang="en-GB" sz="1600" dirty="0"/>
              <a:t>Swallowing</a:t>
            </a:r>
          </a:p>
          <a:p>
            <a:pPr marL="617220" lvl="1" indent="-342900"/>
            <a:r>
              <a:rPr lang="en-GB" sz="1600" dirty="0"/>
              <a:t>Inhaling</a:t>
            </a:r>
          </a:p>
          <a:p>
            <a:pPr marL="617220" lvl="1" indent="-342900"/>
            <a:r>
              <a:rPr lang="en-GB" sz="1600" dirty="0"/>
              <a:t>Injecting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Effect on Thinking and Judgement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Risk to health problems</a:t>
            </a:r>
          </a:p>
          <a:p>
            <a:pPr marL="617220" lvl="1" indent="-342900"/>
            <a:r>
              <a:rPr lang="en-GB" sz="1600" dirty="0"/>
              <a:t>Addiction</a:t>
            </a:r>
          </a:p>
          <a:p>
            <a:pPr marL="617220" lvl="1" indent="-342900"/>
            <a:r>
              <a:rPr lang="en-GB" sz="1600" dirty="0"/>
              <a:t>Serious problem – cancer or death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3F561-CF4C-4066-A3DE-D5991AA43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8113" y="1913668"/>
            <a:ext cx="5181600" cy="27600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3 different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Simulant’s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Depressant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Hallucinogens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Effect on central nervous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2 sub-categories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Legal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Illegal</a:t>
            </a:r>
          </a:p>
          <a:p>
            <a:endParaRPr lang="en-GB" dirty="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E4AA43DD-77FF-4850-832F-03FF1A251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38113" y="4415832"/>
            <a:ext cx="3600000" cy="1880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BC2E72-F6B7-4F87-9CE8-7619327B655D}"/>
              </a:ext>
            </a:extLst>
          </p:cNvPr>
          <p:cNvSpPr txBox="1"/>
          <p:nvPr/>
        </p:nvSpPr>
        <p:spPr>
          <a:xfrm>
            <a:off x="7538113" y="9511707"/>
            <a:ext cx="36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policyoptions.irpp.org/magazines/december-2020/legalize-and-regulate-non-medical-use-of-all-drugs-prioritizing-opioids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d/3.0/"/>
              </a:rPr>
              <a:t>CC BY-ND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7614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A975-E1DF-4CAD-8E9B-5A1C57E0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Punishment for Offences and Addiction and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A919-2D02-4286-A4F2-B55E3DF9D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119" y="1934807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different class for offences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Offences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Taking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Carrying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Suppling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Making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20F3-04C0-4A3F-BDB1-BD32BF4CCC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Common Problem and unable to control if not treated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Associated with</a:t>
            </a:r>
          </a:p>
          <a:p>
            <a:pPr marL="617220" lvl="1" indent="-342900"/>
            <a:r>
              <a:rPr lang="en-GB" sz="1900" dirty="0"/>
              <a:t>Drugs</a:t>
            </a:r>
          </a:p>
          <a:p>
            <a:pPr marL="617220" lvl="1" indent="-342900"/>
            <a:r>
              <a:rPr lang="en-GB" sz="1900" dirty="0"/>
              <a:t>Alcohol</a:t>
            </a:r>
          </a:p>
          <a:p>
            <a:pPr marL="617220" lvl="1" indent="-342900"/>
            <a:r>
              <a:rPr lang="en-GB" sz="1900" dirty="0"/>
              <a:t>Smoking</a:t>
            </a:r>
          </a:p>
          <a:p>
            <a:pPr marL="617220" lvl="1" indent="-342900"/>
            <a:r>
              <a:rPr lang="en-GB" sz="1900" dirty="0"/>
              <a:t>Gambling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Affect both physical and mental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It is just like any other health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Speak  to</a:t>
            </a:r>
          </a:p>
          <a:p>
            <a:pPr marL="617220" lvl="1" indent="-342900"/>
            <a:r>
              <a:rPr lang="en-GB" sz="1900" dirty="0"/>
              <a:t>GP</a:t>
            </a:r>
          </a:p>
          <a:p>
            <a:pPr marL="617220" lvl="1" indent="-342900"/>
            <a:r>
              <a:rPr lang="en-GB" sz="1900" dirty="0"/>
              <a:t>Family Member </a:t>
            </a:r>
          </a:p>
          <a:p>
            <a:pPr marL="617220" lvl="1" indent="-342900"/>
            <a:r>
              <a:rPr lang="en-GB" sz="1900" dirty="0"/>
              <a:t>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Treatment is offer on the NHS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 descr="A picture containing table, floor&#10;&#10;Description automatically generated">
            <a:extLst>
              <a:ext uri="{FF2B5EF4-FFF2-40B4-BE49-F238E27FC236}">
                <a16:creationId xmlns:a16="http://schemas.microsoft.com/office/drawing/2014/main" id="{D8E67E28-35C6-4F04-AB42-4B27B5A40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" t="2984" r="2815" b="9932"/>
          <a:stretch/>
        </p:blipFill>
        <p:spPr>
          <a:xfrm>
            <a:off x="2665463" y="4490113"/>
            <a:ext cx="343053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2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CE20-04E4-4FC8-AB68-1F3F3372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and 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EAEF6-E59C-4115-A36C-F9E73704F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Model the relationship between a predictor and a response variable. </a:t>
                </a:r>
              </a:p>
              <a:p>
                <a:r>
                  <a:rPr lang="en-GB" dirty="0"/>
                  <a:t>Simple Linear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Polynomial Regression degree two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EAEF6-E59C-4115-A36C-F9E73704F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971EC6-70F4-4D9C-9D65-4580B0C33999}"/>
                  </a:ext>
                </a:extLst>
              </p:cNvPr>
              <p:cNvSpPr txBox="1"/>
              <p:nvPr/>
            </p:nvSpPr>
            <p:spPr>
              <a:xfrm>
                <a:off x="8147714" y="3152001"/>
                <a:ext cx="3466531" cy="553998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=0,1,2</m:t>
                      </m:r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971EC6-70F4-4D9C-9D65-4580B0C3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714" y="3152001"/>
                <a:ext cx="3466531" cy="553998"/>
              </a:xfrm>
              <a:prstGeom prst="rect">
                <a:avLst/>
              </a:prstGeom>
              <a:blipFill>
                <a:blip r:embed="rId3"/>
                <a:stretch>
                  <a:fillRect l="-702" b="-2151"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EC33D0E-9626-41D8-BC74-C156EAB25B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7" t="9931" r="7837" b="12238"/>
          <a:stretch/>
        </p:blipFill>
        <p:spPr>
          <a:xfrm>
            <a:off x="709685" y="4147568"/>
            <a:ext cx="452969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F09C-2717-4C49-B04C-4452A161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3609" cy="5811838"/>
          </a:xfrm>
        </p:spPr>
        <p:txBody>
          <a:bodyPr/>
          <a:lstStyle/>
          <a:p>
            <a:r>
              <a:rPr lang="en-GB" dirty="0"/>
              <a:t>Aim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AD62-C80F-42D8-AC97-D5621E29A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257800" cy="5811838"/>
          </a:xfrm>
        </p:spPr>
        <p:txBody>
          <a:bodyPr>
            <a:noAutofit/>
          </a:bodyPr>
          <a:lstStyle/>
          <a:p>
            <a:endParaRPr lang="en-GB" sz="3000" dirty="0"/>
          </a:p>
          <a:p>
            <a:r>
              <a:rPr lang="en-GB" sz="3000" dirty="0"/>
              <a:t>To compare the trends of drug-induced mortality occurrences among different drugs in Scotland from 2008 to 2020,</a:t>
            </a:r>
          </a:p>
          <a:p>
            <a:r>
              <a:rPr lang="en-GB" sz="3000" dirty="0"/>
              <a:t>See what drugs cause the most deaths in Scotland. </a:t>
            </a:r>
          </a:p>
          <a:p>
            <a:r>
              <a:rPr lang="en-GB" sz="3000" dirty="0"/>
              <a:t>Estimating trends with year and drugs to variables.</a:t>
            </a:r>
          </a:p>
          <a:p>
            <a:r>
              <a:rPr lang="en-GB" sz="3000" dirty="0"/>
              <a:t>Look at legal and illegal drugs to see if the illegal drug causes more deaths than legal.</a:t>
            </a:r>
          </a:p>
        </p:txBody>
      </p:sp>
    </p:spTree>
    <p:extLst>
      <p:ext uri="{BB962C8B-B14F-4D97-AF65-F5344CB8AC3E}">
        <p14:creationId xmlns:p14="http://schemas.microsoft.com/office/powerpoint/2010/main" val="354984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6C8A-A355-4E9B-AFF2-65470322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39018" cy="5811838"/>
          </a:xfrm>
        </p:spPr>
        <p:txBody>
          <a:bodyPr/>
          <a:lstStyle/>
          <a:p>
            <a:r>
              <a:rPr lang="en-GB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AA65-19E9-4092-895E-47112B8C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696" y="365125"/>
            <a:ext cx="5840104" cy="59221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Data was collected by the National Record of Scotland </a:t>
            </a:r>
          </a:p>
          <a:p>
            <a:r>
              <a:rPr lang="en-GB" dirty="0"/>
              <a:t>Recorded over 24 years (from 1996 to 2020)</a:t>
            </a:r>
          </a:p>
          <a:p>
            <a:r>
              <a:rPr lang="en-GB" dirty="0"/>
              <a:t>Sub-setting the data by drug-related deaths and implicated cause of death between 2008 to 2020</a:t>
            </a:r>
          </a:p>
          <a:p>
            <a:r>
              <a:rPr lang="en-GB" dirty="0"/>
              <a:t>Response Variable: Death Number by drug (per year)</a:t>
            </a:r>
          </a:p>
          <a:p>
            <a:r>
              <a:rPr lang="en-GB" dirty="0"/>
              <a:t>13 drugs within the datasets</a:t>
            </a:r>
          </a:p>
        </p:txBody>
      </p:sp>
    </p:spTree>
    <p:extLst>
      <p:ext uri="{BB962C8B-B14F-4D97-AF65-F5344CB8AC3E}">
        <p14:creationId xmlns:p14="http://schemas.microsoft.com/office/powerpoint/2010/main" val="406325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B1EDA-2136-C142-994E-57270347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All drugs 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EEEE2F-E4F4-43C8-A154-3500C8856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Most deaths in 2020 – Street Benzodiazepines</a:t>
            </a:r>
          </a:p>
          <a:p>
            <a:r>
              <a:rPr lang="en-US" sz="2200" dirty="0"/>
              <a:t>Most deaths in 2008 – Heroin and Morphine</a:t>
            </a:r>
          </a:p>
          <a:p>
            <a:r>
              <a:rPr lang="en-US" sz="2200" dirty="0"/>
              <a:t>Lowest deaths in 2020 – Ecstasy</a:t>
            </a:r>
          </a:p>
          <a:p>
            <a:r>
              <a:rPr lang="en-US" sz="2200" dirty="0"/>
              <a:t>Lowest death in 2008 - Etizolam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25EE4832-7DBC-4945-BD31-E77C25313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22105"/>
            <a:ext cx="6903720" cy="40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988B-DE59-3A40-8C20-550F0135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for all drug deaths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EC133-224B-654E-B419-4AF9A51F4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Linear Regression does not best fit</a:t>
            </a:r>
          </a:p>
          <a:p>
            <a:r>
              <a:rPr lang="en-US" sz="2000"/>
              <a:t> Polynomial Regression best fits data</a:t>
            </a:r>
          </a:p>
          <a:p>
            <a:r>
              <a:rPr lang="en-US" sz="2000"/>
              <a:t>Decrease from 2008 to 2010 and from 2011 to 2013</a:t>
            </a:r>
          </a:p>
          <a:p>
            <a:r>
              <a:rPr lang="en-US" sz="2000"/>
              <a:t>Increase from 2014 until 2020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6E667DB-9A5D-4A10-8F57-4DFFAE3C6B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678583"/>
            <a:ext cx="6019331" cy="34975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0871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BEFC6-E20F-D54D-9D2F-B2352DF3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71F776C-FFB2-4ABF-B5F4-C16DC2F93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Benzodiazepines and Opioids drugs</a:t>
            </a:r>
          </a:p>
          <a:p>
            <a:r>
              <a:rPr lang="en-US" sz="2200" dirty="0">
                <a:solidFill>
                  <a:schemeClr val="bg1"/>
                </a:solidFill>
              </a:rPr>
              <a:t>Linear Regression does not best fit all the drug data</a:t>
            </a:r>
          </a:p>
          <a:p>
            <a:r>
              <a:rPr lang="en-US" sz="2200" dirty="0">
                <a:solidFill>
                  <a:schemeClr val="bg1"/>
                </a:solidFill>
              </a:rPr>
              <a:t>Polynomial Regression best fits </a:t>
            </a:r>
          </a:p>
        </p:txBody>
      </p:sp>
      <p:pic>
        <p:nvPicPr>
          <p:cNvPr id="8" name="Content Placeholder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3B5B9C3-A01B-456E-8F21-8E01A84E2E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8" y="2783241"/>
            <a:ext cx="5559480" cy="3230387"/>
          </a:xfrm>
          <a:prstGeom prst="rect">
            <a:avLst/>
          </a:prstGeom>
        </p:spPr>
      </p:pic>
      <p:pic>
        <p:nvPicPr>
          <p:cNvPr id="6" name="Content Placeholder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AC444CD-9CD0-4CCF-895F-F553796D8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36" y="2790030"/>
            <a:ext cx="5546955" cy="322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9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641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The Drugs that are leading to the drug mortality rate in Scotland </vt:lpstr>
      <vt:lpstr>What is a Drug and different drug types</vt:lpstr>
      <vt:lpstr>Punishment for Offences and Addiction and Help</vt:lpstr>
      <vt:lpstr>Linear and Polynomial Regression</vt:lpstr>
      <vt:lpstr>Aim and Objectives</vt:lpstr>
      <vt:lpstr>Data Sets</vt:lpstr>
      <vt:lpstr>All drugs </vt:lpstr>
      <vt:lpstr>Model for all drug deaths </vt:lpstr>
      <vt:lpstr>Model</vt:lpstr>
      <vt:lpstr>Models</vt:lpstr>
      <vt:lpstr>Comparison </vt:lpstr>
      <vt:lpstr>Scottish Government National Mission</vt:lpstr>
      <vt:lpstr>Conclusion</vt:lpstr>
      <vt:lpstr>Thank you for Listening!!! Any 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Drugs that are leading to the drug mortality rate in Scotland </dc:title>
  <dc:creator>Morgan Tonner</dc:creator>
  <cp:lastModifiedBy>Morgan Tonner</cp:lastModifiedBy>
  <cp:revision>4</cp:revision>
  <cp:lastPrinted>2021-12-01T12:01:19Z</cp:lastPrinted>
  <dcterms:created xsi:type="dcterms:W3CDTF">2021-11-23T11:42:28Z</dcterms:created>
  <dcterms:modified xsi:type="dcterms:W3CDTF">2024-05-06T16:56:41Z</dcterms:modified>
</cp:coreProperties>
</file>