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6485-626E-BA4F-91DB-FCFDF86E3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C6F8C-4AE3-6444-9D31-933E17222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6E04-4D44-4B49-9CD6-C1A4C620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5126-D5B7-894A-A57D-7961E896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1AB0-7BBA-EC4A-8EE1-B2E1553E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75E9-BE51-4446-B392-4C635610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11646-0DFE-6641-908C-454EF7A97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1C54-57F0-434E-8443-DA73506E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687A-CF2A-C44B-976E-576B499D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45C7-6790-954E-A5D0-9CF0B853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5277E-4D54-384E-8C35-BF64EE97A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D38C-0043-EA4B-8FA0-C101BFD2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B9A3-1706-144E-B97A-7474DFF6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1A7C-6BB3-4F41-B0C8-9FF49AA0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42D6-52C3-7A47-B245-AD7DC35A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28D-045A-6C4F-8689-3EF6399A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7E4E-63A9-9641-B2CE-182830D7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61FB-AF9A-D541-9BFB-F203D9E1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9D91-6956-284B-ACF8-DBD16C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A6D9-4AF5-5D45-BB6F-8E731623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7B5E-F339-E445-B037-F2F10B06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72A5-3112-EC46-A6C4-0B9E85E3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13C8-05C4-CB46-8509-8DC79A70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24E5-13CD-E443-A51C-378E4DD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0C93-3D5A-EE45-8563-914D2E4E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EEC-3E8E-664A-A38C-83C8819B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B0E8-3A4B-2B44-B765-8551E7C72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555D6-4DB2-6D49-98DB-20DE81BA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9208A-0FE1-8A4F-A47B-035AB1B0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EF16D-6DA6-1249-8E6E-F22113D0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4E46-E11F-D54F-99E8-537F6F5F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552-7166-D249-97C6-13A7100E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06E3-B302-AF49-99BC-98EA0007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699C-8666-DF4A-969F-C2AD10774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67216-D129-1F4F-B136-CAA1779EC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54C6-B8AA-684B-A24B-C61E9A03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0B43B-44DB-9E43-A2FE-218F5F8D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14A37-1767-6641-A9DE-4D010816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9BCC5-BFB6-2F48-9DD3-F543FA0F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1E5C-CC3F-6C47-B417-F487D0DB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F6E07-74C7-C54A-A380-058A1591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222F1-1114-3545-93BB-CFFEBE99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6E033-76B3-AC4C-9524-35646DB7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F84C4-E2CF-CC4F-8B96-BB07EBF5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1E563-0960-554B-A110-6CBFC6E1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FE25C-6A21-4B49-9F5E-76597BB4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2F3F-BCCF-4647-BBBF-8F3D8175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F12D-6D9D-0D4F-8C31-764899CC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D6338-5539-9D44-992B-A273962C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3C695-47D7-4042-88E9-E8B01017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D45F6-47D8-E848-9789-7A282C54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05BD-55FB-DD40-B752-20E0699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6F8-67A0-8C42-A383-CF404574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921AB-E6BF-CE41-AF69-EAF84E2A4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7E1F1-19F6-4C44-A8BE-D50CCA5E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C913-E9E8-C849-AF4A-407A39EF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781B6-C779-7247-A87F-3047AD53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0B4A-D147-7848-8881-C75E108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8838-FF13-3245-A6CA-4B6C3C3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20A6-C51B-9245-B5D5-03C5AAA3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DDB6-A337-1941-B327-99B64FACB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0627-1504-C14F-96F1-4A3B9C07618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4AD6-40EC-7F45-880A-C12EFAC2E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E367-97B7-C448-BF93-2A44BE89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B126-A454-944E-89EF-4CCCD533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1851A0A-59DF-8A4C-B473-4A5569D918E8}"/>
              </a:ext>
            </a:extLst>
          </p:cNvPr>
          <p:cNvSpPr/>
          <p:nvPr/>
        </p:nvSpPr>
        <p:spPr>
          <a:xfrm>
            <a:off x="2732880" y="2225676"/>
            <a:ext cx="5890125" cy="447277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25258-A4D5-324F-9FDD-045144ED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50" y="226191"/>
            <a:ext cx="2547937" cy="1190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35827-FC7E-6A48-B330-81E62D1E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07" y="2366962"/>
            <a:ext cx="1319993" cy="1706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24D46-B633-0440-9459-CF61CE40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7" y="4506532"/>
            <a:ext cx="1319993" cy="1706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89B97-1FBF-C54A-835A-554E28993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13" y="4895070"/>
            <a:ext cx="1319993" cy="1706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5C5A0-C95C-0C42-9EBC-1C08256DD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133" y="4491036"/>
            <a:ext cx="1319993" cy="17065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DE2E6-1F4F-6245-B6A5-15D64A77FACE}"/>
              </a:ext>
            </a:extLst>
          </p:cNvPr>
          <p:cNvCxnSpPr>
            <a:cxnSpLocks/>
          </p:cNvCxnSpPr>
          <p:nvPr/>
        </p:nvCxnSpPr>
        <p:spPr>
          <a:xfrm flipV="1">
            <a:off x="3965944" y="3972720"/>
            <a:ext cx="1134694" cy="8389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3B0FF3-59F0-9745-BFFB-588700D40362}"/>
              </a:ext>
            </a:extLst>
          </p:cNvPr>
          <p:cNvCxnSpPr>
            <a:cxnSpLocks/>
          </p:cNvCxnSpPr>
          <p:nvPr/>
        </p:nvCxnSpPr>
        <p:spPr>
          <a:xfrm flipV="1">
            <a:off x="5609219" y="4023124"/>
            <a:ext cx="0" cy="8784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AA053-0573-5649-B069-997E121C5B79}"/>
              </a:ext>
            </a:extLst>
          </p:cNvPr>
          <p:cNvCxnSpPr>
            <a:cxnSpLocks/>
          </p:cNvCxnSpPr>
          <p:nvPr/>
        </p:nvCxnSpPr>
        <p:spPr>
          <a:xfrm>
            <a:off x="5972286" y="4023123"/>
            <a:ext cx="1173847" cy="5041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19679A7-E311-B14E-8D35-E87EC0A76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0" y="1031875"/>
            <a:ext cx="914400" cy="1193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48F18-FF59-1F4A-AC7D-1D5E3F54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0" y="2366962"/>
            <a:ext cx="914400" cy="1193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925691-B186-E441-A0AC-BF3AE7DF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6" y="3847783"/>
            <a:ext cx="914400" cy="1193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96AAF6-877E-4646-9E93-262562943F97}"/>
              </a:ext>
            </a:extLst>
          </p:cNvPr>
          <p:cNvSpPr txBox="1"/>
          <p:nvPr/>
        </p:nvSpPr>
        <p:spPr>
          <a:xfrm>
            <a:off x="843873" y="7454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00A715-3202-FD4C-A429-1BF8856BDDBC}"/>
              </a:ext>
            </a:extLst>
          </p:cNvPr>
          <p:cNvCxnSpPr>
            <a:stCxn id="20" idx="3"/>
          </p:cNvCxnSpPr>
          <p:nvPr/>
        </p:nvCxnSpPr>
        <p:spPr>
          <a:xfrm flipV="1">
            <a:off x="1617516" y="3305969"/>
            <a:ext cx="3158491" cy="1138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11E860-BE65-C74B-963B-54B519A6028C}"/>
              </a:ext>
            </a:extLst>
          </p:cNvPr>
          <p:cNvCxnSpPr>
            <a:cxnSpLocks/>
          </p:cNvCxnSpPr>
          <p:nvPr/>
        </p:nvCxnSpPr>
        <p:spPr>
          <a:xfrm>
            <a:off x="1604434" y="2938543"/>
            <a:ext cx="3165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FB51F3-3069-344F-A280-0801F42FBF5B}"/>
              </a:ext>
            </a:extLst>
          </p:cNvPr>
          <p:cNvCxnSpPr>
            <a:cxnSpLocks/>
          </p:cNvCxnSpPr>
          <p:nvPr/>
        </p:nvCxnSpPr>
        <p:spPr>
          <a:xfrm>
            <a:off x="1604433" y="1538590"/>
            <a:ext cx="3084525" cy="110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7FD18-60AE-E349-A78D-5FBC353C692D}"/>
              </a:ext>
            </a:extLst>
          </p:cNvPr>
          <p:cNvCxnSpPr>
            <a:cxnSpLocks/>
          </p:cNvCxnSpPr>
          <p:nvPr/>
        </p:nvCxnSpPr>
        <p:spPr>
          <a:xfrm>
            <a:off x="6328606" y="3287173"/>
            <a:ext cx="3175756" cy="18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70797D-E76D-144A-9C54-A8536FA5FCDC}"/>
              </a:ext>
            </a:extLst>
          </p:cNvPr>
          <p:cNvSpPr txBox="1"/>
          <p:nvPr/>
        </p:nvSpPr>
        <p:spPr>
          <a:xfrm>
            <a:off x="4149287" y="5907914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FAE2D-378F-F54C-A395-4421E9BA1CE3}"/>
              </a:ext>
            </a:extLst>
          </p:cNvPr>
          <p:cNvSpPr txBox="1"/>
          <p:nvPr/>
        </p:nvSpPr>
        <p:spPr>
          <a:xfrm>
            <a:off x="6445952" y="5908038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BF96E9-B817-1D4B-9CE1-595BBC283385}"/>
              </a:ext>
            </a:extLst>
          </p:cNvPr>
          <p:cNvSpPr txBox="1"/>
          <p:nvPr/>
        </p:nvSpPr>
        <p:spPr>
          <a:xfrm>
            <a:off x="6271663" y="239400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2977661-3831-304E-9CB2-F52A9CC31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55" y="2676433"/>
            <a:ext cx="1270000" cy="1651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A884A8-28ED-A74F-BACE-8B036D3A21EC}"/>
              </a:ext>
            </a:extLst>
          </p:cNvPr>
          <p:cNvCxnSpPr>
            <a:stCxn id="4" idx="2"/>
          </p:cNvCxnSpPr>
          <p:nvPr/>
        </p:nvCxnSpPr>
        <p:spPr>
          <a:xfrm flipH="1">
            <a:off x="5548832" y="1416680"/>
            <a:ext cx="0" cy="808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9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Sell</dc:creator>
  <cp:lastModifiedBy>Morgan Sell</cp:lastModifiedBy>
  <cp:revision>2</cp:revision>
  <dcterms:created xsi:type="dcterms:W3CDTF">2021-04-27T17:00:27Z</dcterms:created>
  <dcterms:modified xsi:type="dcterms:W3CDTF">2021-04-27T17:16:55Z</dcterms:modified>
</cp:coreProperties>
</file>