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E432AD-4AB6-E87D-A020-AACA457E7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8AA12B-E607-6994-55BA-6A85CAD31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5AE4AB-BE0E-C758-D0E7-039619EB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8EAF4-5282-5814-2948-F113F70C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B4DD07-8089-327E-E903-3E0DCE70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98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13A6A-DCC5-AF90-3B23-577A84DA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E6BA5E-6575-9440-670A-C113B3C4B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DD8FDC-5C27-F957-F8C3-96FAAD63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A52AD1-8B1D-90D8-BF2E-A74E1ED4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36647-D47D-ECDD-41E4-D16DE62C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68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5DF18B-C79E-DC1F-E5E6-62A11D9E4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768A45-3962-4144-FFFE-20B747BA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A67623-3A69-FD1C-0CA2-A10CECFD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04A59-C16D-2F56-5A72-0CE4160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5FC49-76C1-B766-C206-706D0037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52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A6CE3B-3E56-1229-FAE1-C3E21B6C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726654-9A04-E5D9-765E-308B482F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2638BC-78C4-0B3C-98B7-1C49F443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968B11-73F5-547B-CC7E-AFA62041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AB140-8F1A-9D6F-9EA2-02553C33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32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F835A2-01AF-2B4F-7B8E-336EFBA0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DB918-CDDE-BD32-4D17-7F929A03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5CAAE1-5DB3-025D-38AB-B15AAB67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8E1FC6-3A85-1BDE-C004-070C0F43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0F16CC-134A-0BA1-F559-1887C462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9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F5C362-FBFB-B2E6-1122-4F2411E9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C02311-36D6-7C1B-B7B2-8B5EAFFAB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7A780-99EA-43D4-B481-2160D0843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2A398A-31A1-4505-F55C-A63EA4B7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CB7790-D6E7-4D7F-F41D-95DD1972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37B49E-C93A-D4D6-EC41-7D64EB75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15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6D60BE-460C-6253-6513-DF126A41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CF4964-5B7D-C4DA-7B57-E183B6BA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C07B-7117-BD00-DC69-1B32BDE8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34D910-12E7-FFB9-A80A-8785504D7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B8DE19D-1C26-0C7F-3187-26CD5B166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EE84C12-89CF-AEF0-52C3-5899DA01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0BCDE9-60D1-2494-B298-CBEBCEF4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E913F6-EFD3-B843-CCEC-38BD2839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367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71BB6-ADE4-0CC7-BE48-F5DDBF10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B08FAF-4216-99BA-825A-3C5B97F7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F19A87-9F90-9B71-3F6C-18ADA9A1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CBE5D9-F91E-8E45-8F6A-3F2E5998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37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EE88DF5-5125-0B45-E0CA-C86D388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A0787E-E632-1F44-551F-10FF1236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BC95B-C9DC-951A-C68D-94BCD0E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6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E334A-34EE-8185-9A65-2709D0B0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F4A435-C3D8-49D4-FB30-FA7544B2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487D4A-F6CA-083D-2CD2-90C1C8BE7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FC019-4A23-5948-ECC5-325A08BB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1AF6F1-65F3-0942-1E39-4536FF31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F7786-0B06-5F18-A989-55BA73A6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3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87F42-6B07-40D5-ACB8-CA15A3E8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5BBE4E-C664-229A-0F89-3E85BCC49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45EC7A-E446-370D-D475-8CA76E645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72A47C-3D0F-11E3-B7FC-65777CF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87AC0E-E167-73EC-1988-2B4C7E2B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2156B-4905-86E0-8A64-CCDE8272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8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313498-04FA-B035-04F2-FD2188B6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6CA329-9677-4E37-0C35-15EA40D7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9DD84-89C2-9E48-799E-49F344A51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A334FB-A8E5-46D2-94CA-9B50EB106148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056719-D2FD-4B33-78F0-FF79E1EC0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AF8645-6F23-209F-DE76-611D9B26C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BACC1-2783-44CC-9600-DC23F38F67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74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8202C-EF7A-8FEC-68AE-A84F14068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Link pagina di riferimento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2A3476-3298-DB32-EF5B-3DD529D1C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https://sturmanskie.com/</a:t>
            </a:r>
          </a:p>
        </p:txBody>
      </p:sp>
    </p:spTree>
    <p:extLst>
      <p:ext uri="{BB962C8B-B14F-4D97-AF65-F5344CB8AC3E}">
        <p14:creationId xmlns:p14="http://schemas.microsoft.com/office/powerpoint/2010/main" val="105719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B2A194A-6F5B-514F-99D4-FF2ABC0B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03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D059EAEA52CB4E8EF9689DA42B53AB" ma:contentTypeVersion="5" ma:contentTypeDescription="Create a new document." ma:contentTypeScope="" ma:versionID="734aed35763e907c86058d6fcf95991c">
  <xsd:schema xmlns:xsd="http://www.w3.org/2001/XMLSchema" xmlns:xs="http://www.w3.org/2001/XMLSchema" xmlns:p="http://schemas.microsoft.com/office/2006/metadata/properties" xmlns:ns3="596532c6-87b3-4561-92e3-550764a8a023" targetNamespace="http://schemas.microsoft.com/office/2006/metadata/properties" ma:root="true" ma:fieldsID="10886bd33fe4be2d7dbc582351803c77" ns3:_="">
    <xsd:import namespace="596532c6-87b3-4561-92e3-550764a8a02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532c6-87b3-4561-92e3-550764a8a0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6532c6-87b3-4561-92e3-550764a8a023" xsi:nil="true"/>
  </documentManagement>
</p:properties>
</file>

<file path=customXml/itemProps1.xml><?xml version="1.0" encoding="utf-8"?>
<ds:datastoreItem xmlns:ds="http://schemas.openxmlformats.org/officeDocument/2006/customXml" ds:itemID="{EB4F7BF1-706E-41C1-9D3A-DFFAD99119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532c6-87b3-4561-92e3-550764a8a0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EE87B-505B-492B-8FF1-6B37C63D4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262C4-B6E4-4EFA-8241-71E7F25505E5}">
  <ds:schemaRefs>
    <ds:schemaRef ds:uri="596532c6-87b3-4561-92e3-550764a8a023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Link pagina di riferimento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 SCOLLO</dc:creator>
  <cp:lastModifiedBy>MORGAN SCOLLO</cp:lastModifiedBy>
  <cp:revision>1</cp:revision>
  <dcterms:created xsi:type="dcterms:W3CDTF">2025-03-27T20:37:05Z</dcterms:created>
  <dcterms:modified xsi:type="dcterms:W3CDTF">2025-03-27T20:46:41Z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0x01010094D059EAEA52CB4E8EF9689DA42B53AB</vt:lpwstr>
  </property>
</Properties>
</file>