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Nekit</a:t>
            </a:r>
            <a:r>
              <a:rPr lang="en-US" dirty="0" smtClean="0"/>
              <a:t> write </a:t>
            </a:r>
            <a:r>
              <a:rPr lang="en-US" dirty="0" err="1" smtClean="0"/>
              <a:t>titul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 – card game</a:t>
            </a:r>
            <a:endParaRPr lang="ru-RU" dirty="0"/>
          </a:p>
        </p:txBody>
      </p:sp>
      <p:pic>
        <p:nvPicPr>
          <p:cNvPr id="4" name="Содержимое 3" descr="Y1v_fN7nsf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Maven’s </a:t>
            </a:r>
            <a:r>
              <a:rPr lang="en-US" dirty="0" err="1" smtClean="0"/>
              <a:t>plugins</a:t>
            </a:r>
            <a:endParaRPr lang="ru-RU" dirty="0"/>
          </a:p>
        </p:txBody>
      </p:sp>
      <p:pic>
        <p:nvPicPr>
          <p:cNvPr id="4" name="Содержимое 3" descr="maven-logo-black-on-whi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772816"/>
            <a:ext cx="3454700" cy="873836"/>
          </a:xfrm>
        </p:spPr>
      </p:pic>
      <p:sp>
        <p:nvSpPr>
          <p:cNvPr id="5" name="TextBox 4"/>
          <p:cNvSpPr txBox="1"/>
          <p:nvPr/>
        </p:nvSpPr>
        <p:spPr>
          <a:xfrm>
            <a:off x="1187624" y="3429000"/>
            <a:ext cx="25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Добавлю картинку сюда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coffe</a:t>
            </a:r>
            <a:endParaRPr lang="ru-RU" dirty="0"/>
          </a:p>
        </p:txBody>
      </p:sp>
      <p:pic>
        <p:nvPicPr>
          <p:cNvPr id="4" name="Содержимое 3" descr="257750682b116405ecf08f7436796d0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899" y="1772816"/>
            <a:ext cx="8406005" cy="45497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Экран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Nekit write titul)</vt:lpstr>
      <vt:lpstr>Uno – card game</vt:lpstr>
      <vt:lpstr>Maven’s plugins</vt:lpstr>
      <vt:lpstr>About coffe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Nekit write titul)</dc:title>
  <dc:creator>Андрей Лукьянов</dc:creator>
  <cp:lastModifiedBy>Андрей Лукьянов</cp:lastModifiedBy>
  <cp:revision>1</cp:revision>
  <dcterms:created xsi:type="dcterms:W3CDTF">2016-10-10T16:21:47Z</dcterms:created>
  <dcterms:modified xsi:type="dcterms:W3CDTF">2016-10-10T16:31:30Z</dcterms:modified>
</cp:coreProperties>
</file>