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68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68F38E-83C3-4B95-AC82-43964A475296}" type="datetimeFigureOut">
              <a:rPr lang="ru-RU" smtClean="0"/>
              <a:t>10.09.2016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9BBFDA-496F-4874-841E-8F3B0DCC646C}" type="slidenum">
              <a:rPr lang="ru-RU" smtClean="0"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68F38E-83C3-4B95-AC82-43964A475296}" type="datetimeFigureOut">
              <a:rPr lang="ru-RU" smtClean="0"/>
              <a:t>10.09.2016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9BBFDA-496F-4874-841E-8F3B0DCC64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68F38E-83C3-4B95-AC82-43964A475296}" type="datetimeFigureOut">
              <a:rPr lang="ru-RU" smtClean="0"/>
              <a:t>10.09.2016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9BBFDA-496F-4874-841E-8F3B0DCC64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68F38E-83C3-4B95-AC82-43964A475296}" type="datetimeFigureOut">
              <a:rPr lang="ru-RU" smtClean="0"/>
              <a:t>10.09.2016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9BBFDA-496F-4874-841E-8F3B0DCC64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68F38E-83C3-4B95-AC82-43964A475296}" type="datetimeFigureOut">
              <a:rPr lang="ru-RU" smtClean="0"/>
              <a:t>10.09.2016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9BBFDA-496F-4874-841E-8F3B0DCC646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68F38E-83C3-4B95-AC82-43964A475296}" type="datetimeFigureOut">
              <a:rPr lang="ru-RU" smtClean="0"/>
              <a:t>10.09.2016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9BBFDA-496F-4874-841E-8F3B0DCC64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68F38E-83C3-4B95-AC82-43964A475296}" type="datetimeFigureOut">
              <a:rPr lang="ru-RU" smtClean="0"/>
              <a:t>10.09.2016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9BBFDA-496F-4874-841E-8F3B0DCC646C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68F38E-83C3-4B95-AC82-43964A475296}" type="datetimeFigureOut">
              <a:rPr lang="ru-RU" smtClean="0"/>
              <a:t>10.09.2016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9BBFDA-496F-4874-841E-8F3B0DCC64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68F38E-83C3-4B95-AC82-43964A475296}" type="datetimeFigureOut">
              <a:rPr lang="ru-RU" smtClean="0"/>
              <a:t>10.09.2016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9BBFDA-496F-4874-841E-8F3B0DCC64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68F38E-83C3-4B95-AC82-43964A475296}" type="datetimeFigureOut">
              <a:rPr lang="ru-RU" smtClean="0"/>
              <a:t>10.09.2016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9BBFDA-496F-4874-841E-8F3B0DCC64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F468F38E-83C3-4B95-AC82-43964A475296}" type="datetimeFigureOut">
              <a:rPr lang="ru-RU" smtClean="0"/>
              <a:t>10.09.2016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4F9BBFDA-496F-4874-841E-8F3B0DCC64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468F38E-83C3-4B95-AC82-43964A475296}" type="datetimeFigureOut">
              <a:rPr lang="ru-RU" smtClean="0"/>
              <a:t>10.09.2016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F9BBFDA-496F-4874-841E-8F3B0DCC646C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Мои научно-исследовательские работы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Первые научные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8 класс физика:</a:t>
            </a:r>
          </a:p>
          <a:p>
            <a:pPr>
              <a:buNone/>
            </a:pPr>
            <a:r>
              <a:rPr lang="en-US" dirty="0" smtClean="0"/>
              <a:t>“</a:t>
            </a:r>
            <a:r>
              <a:rPr lang="ru-RU" dirty="0" smtClean="0"/>
              <a:t>Флаттер и его роль в создании вихрей</a:t>
            </a:r>
            <a:r>
              <a:rPr lang="en-US" dirty="0" smtClean="0"/>
              <a:t>”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Диплом 2 степени на Всероссийской конференции </a:t>
            </a:r>
            <a:r>
              <a:rPr lang="en-US" dirty="0" smtClean="0"/>
              <a:t>“</a:t>
            </a:r>
            <a:r>
              <a:rPr lang="ru-RU" dirty="0" err="1" smtClean="0"/>
              <a:t>Юность.Наука.Культура</a:t>
            </a:r>
            <a:r>
              <a:rPr lang="en-US" dirty="0" smtClean="0"/>
              <a:t>”</a:t>
            </a:r>
            <a:endParaRPr lang="ru-RU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Первые научные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9 класс физика:</a:t>
            </a:r>
          </a:p>
          <a:p>
            <a:pPr>
              <a:buNone/>
            </a:pPr>
            <a:r>
              <a:rPr lang="en-US" dirty="0" smtClean="0"/>
              <a:t>“</a:t>
            </a:r>
            <a:r>
              <a:rPr lang="ru-RU" dirty="0" smtClean="0"/>
              <a:t>Волноводное распространение света в жидкости</a:t>
            </a:r>
            <a:r>
              <a:rPr lang="en-US" dirty="0" smtClean="0"/>
              <a:t>”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1 место на городской и областной конференции.</a:t>
            </a:r>
          </a:p>
          <a:p>
            <a:pPr>
              <a:buNone/>
            </a:pPr>
            <a:r>
              <a:rPr lang="ru-RU" dirty="0" smtClean="0"/>
              <a:t>Диплом 1 степени на Всероссийской конференции </a:t>
            </a:r>
            <a:r>
              <a:rPr lang="en-US" dirty="0" smtClean="0"/>
              <a:t>“</a:t>
            </a:r>
            <a:r>
              <a:rPr lang="ru-RU" dirty="0" smtClean="0"/>
              <a:t>Национальное достояние России.</a:t>
            </a:r>
            <a:r>
              <a:rPr lang="en-US" dirty="0" smtClean="0"/>
              <a:t>”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Первые научные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10 класс физика:</a:t>
            </a:r>
          </a:p>
          <a:p>
            <a:pPr>
              <a:buNone/>
            </a:pPr>
            <a:r>
              <a:rPr lang="en-US" dirty="0" smtClean="0"/>
              <a:t>“</a:t>
            </a:r>
            <a:r>
              <a:rPr lang="ru-RU" dirty="0" smtClean="0"/>
              <a:t>Униполярные двигатели</a:t>
            </a:r>
            <a:r>
              <a:rPr lang="en-US" dirty="0" smtClean="0"/>
              <a:t>”</a:t>
            </a:r>
            <a:endParaRPr lang="ru-RU" dirty="0" smtClean="0"/>
          </a:p>
          <a:p>
            <a:pPr>
              <a:buNone/>
            </a:pPr>
            <a:r>
              <a:rPr lang="ru-RU" smtClean="0"/>
              <a:t>Диплом </a:t>
            </a:r>
            <a:r>
              <a:rPr lang="ru-RU" smtClean="0"/>
              <a:t>1 </a:t>
            </a:r>
            <a:r>
              <a:rPr lang="ru-RU" dirty="0" smtClean="0"/>
              <a:t>степени на Всероссийской конференции </a:t>
            </a:r>
            <a:r>
              <a:rPr lang="en-US" dirty="0" smtClean="0"/>
              <a:t>“</a:t>
            </a:r>
            <a:r>
              <a:rPr lang="ru-RU" dirty="0" err="1" smtClean="0"/>
              <a:t>Юность.Наука.Культура</a:t>
            </a:r>
            <a:r>
              <a:rPr lang="en-US" dirty="0" smtClean="0"/>
              <a:t>”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11</TotalTime>
  <Words>82</Words>
  <Application>Microsoft Office PowerPoint</Application>
  <PresentationFormat>Экран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Метро</vt:lpstr>
      <vt:lpstr>Мои научно-исследовательские работы</vt:lpstr>
      <vt:lpstr>Первые научные работы</vt:lpstr>
      <vt:lpstr>Первые научные работы</vt:lpstr>
      <vt:lpstr>Первые научные работы</vt:lpstr>
    </vt:vector>
  </TitlesOfParts>
  <Company>Krokoz™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Мои научно-исследовательские работы</dc:title>
  <dc:creator>Андрей Лукьянов</dc:creator>
  <cp:lastModifiedBy>Андрей Лукьянов</cp:lastModifiedBy>
  <cp:revision>2</cp:revision>
  <dcterms:created xsi:type="dcterms:W3CDTF">2016-09-10T05:32:13Z</dcterms:created>
  <dcterms:modified xsi:type="dcterms:W3CDTF">2016-09-10T05:43:48Z</dcterms:modified>
</cp:coreProperties>
</file>