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E1F60-BD8D-4630-9AC3-B24FA6E87400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52DED-6A6E-44DC-B4DA-EFBFF3189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52DED-6A6E-44DC-B4DA-EFBFF31895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6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25BD-8096-4DF4-B1BA-73AB62979CB1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32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021B-2E19-40B5-9D0F-90F7754D4BF7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2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DFA3-740D-4C4F-9CB2-D76CB03AAC0B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B21-1158-4493-83B9-F40765851FCC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2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17AB-3C71-4726-867C-E48C6C40DD86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8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132A-5D4F-4819-BCC4-FDE0946D3A0D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7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3594-B0AB-4E98-9DCF-06CEC4B9E9FA}" type="datetime1">
              <a:rPr lang="ru-RU" smtClean="0"/>
              <a:t>25.12.2017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8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666C-7DD9-4FF5-8218-175E18E9C62D}" type="datetime1">
              <a:rPr lang="ru-RU" smtClean="0"/>
              <a:t>25.12.2017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75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AA7E-24A2-4F20-AA51-0B122BB0989F}" type="datetime1">
              <a:rPr lang="ru-RU" smtClean="0"/>
              <a:t>25.12.2017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53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7850-7EFF-449B-B9E0-A2B7FD671743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8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CF5-0386-4A19-9A21-A8E4974F851C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5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EE66-B615-441A-BFAD-9F432D836FB3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sp.ru/FileStorage/ARTICLE/ZHurnal_setevyh_reshenij_Telekom/2011-12/12_11/13116716/ZHurnal_setevyh_reshenij_Telekom_1_(4115)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sp.ru/FileStorage/ARTICLE/ZHurnal_setevyh_reshenij_Telekom/2011-12/12_11/13116716/ZHurnal_setevyh_reshenij_Telekom_2_(7969)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sp.ru/FileStorage/ARTICLE/ZHurnal_setevyh_reshenij_Telekom/2011-12/12_11/13116716/ZHurnal_setevyh_reshenij_Telekom_4_(2948)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Автоматизированная система моделирования волоконно-оптических датчиков со структурным резервированием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56176" y="4293096"/>
            <a:ext cx="2520280" cy="216024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 smtClean="0"/>
              <a:t>Выполнил:</a:t>
            </a:r>
            <a:br>
              <a:rPr lang="ru-RU" dirty="0" smtClean="0"/>
            </a:br>
            <a:r>
              <a:rPr lang="ru-RU" dirty="0" smtClean="0"/>
              <a:t>Студент группы </a:t>
            </a:r>
          </a:p>
          <a:p>
            <a:pPr algn="l"/>
            <a:r>
              <a:rPr lang="ru-RU" dirty="0" smtClean="0"/>
              <a:t>6413</a:t>
            </a:r>
            <a:r>
              <a:rPr lang="en-US" dirty="0" smtClean="0"/>
              <a:t> </a:t>
            </a:r>
            <a:r>
              <a:rPr lang="ru-RU" dirty="0" smtClean="0"/>
              <a:t>020302</a:t>
            </a:r>
            <a:r>
              <a:rPr lang="en-US" dirty="0" smtClean="0"/>
              <a:t>D</a:t>
            </a:r>
          </a:p>
          <a:p>
            <a:pPr algn="l"/>
            <a:r>
              <a:rPr lang="ru-RU" dirty="0" smtClean="0"/>
              <a:t>Лукьянов А.А.</a:t>
            </a:r>
          </a:p>
          <a:p>
            <a:pPr algn="l"/>
            <a:r>
              <a:rPr lang="ru-RU" dirty="0" smtClean="0"/>
              <a:t>Руководитель:</a:t>
            </a:r>
          </a:p>
          <a:p>
            <a:pPr algn="l"/>
            <a:r>
              <a:rPr lang="ru-RU" dirty="0" smtClean="0"/>
              <a:t>к.т.н., доцент </a:t>
            </a:r>
            <a:r>
              <a:rPr lang="ru-RU" dirty="0" err="1" smtClean="0"/>
              <a:t>Сопченко</a:t>
            </a:r>
            <a:r>
              <a:rPr lang="ru-RU" dirty="0" smtClean="0"/>
              <a:t> Е.В.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50595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dirty="0" smtClean="0"/>
              <a:t>«САМАРСКИЙ НАЦИОНАЛЬНЫЙ ИССЛЕДОВАТЕЛЬСКИЙ УНИВЕРСИТЕТ ИМЕНИ АКАДЕМИКА С.П. КОРОЛЕВА»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64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Цель: Разработать автоматизированную систему моделирования волоконно-оптического датчика со структурным резервированием</a:t>
            </a:r>
          </a:p>
          <a:p>
            <a:pPr marL="0" indent="0">
              <a:buNone/>
            </a:pPr>
            <a:r>
              <a:rPr lang="ru-RU" sz="2800" dirty="0" smtClean="0"/>
              <a:t>Задачи:</a:t>
            </a:r>
          </a:p>
          <a:p>
            <a:r>
              <a:rPr lang="ru-RU" sz="2800" dirty="0" smtClean="0"/>
              <a:t>Изучить предметную область</a:t>
            </a:r>
          </a:p>
          <a:p>
            <a:r>
              <a:rPr lang="ru-RU" sz="2800" dirty="0" smtClean="0"/>
              <a:t>Разработать структуру базы данных</a:t>
            </a:r>
          </a:p>
          <a:p>
            <a:r>
              <a:rPr lang="ru-RU" sz="2800" dirty="0" smtClean="0"/>
              <a:t>Разработать информационно-логический проект системы</a:t>
            </a:r>
          </a:p>
          <a:p>
            <a:r>
              <a:rPr lang="ru-RU" sz="2800" dirty="0" smtClean="0"/>
              <a:t>Разработать и реализовать программное и информационное обеспечение</a:t>
            </a:r>
          </a:p>
          <a:p>
            <a:r>
              <a:rPr lang="ru-RU" sz="2800" dirty="0" smtClean="0"/>
              <a:t>Провести тестирование и отладку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z="1400" smtClean="0"/>
              <a:t>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9006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Волоконно-оптические датчики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225749" cy="48120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9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резервирования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4</a:t>
            </a:fld>
            <a:endParaRPr lang="ru-RU"/>
          </a:p>
        </p:txBody>
      </p:sp>
      <p:pic>
        <p:nvPicPr>
          <p:cNvPr id="5" name="Объект 4" descr="ZHurnal_setevyh_reshenij_Telekom_1_(4115)_5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208912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1559" y="1537628"/>
            <a:ext cx="3246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Линейная структура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078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резервирования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5</a:t>
            </a:fld>
            <a:endParaRPr lang="ru-RU"/>
          </a:p>
        </p:txBody>
      </p:sp>
      <p:pic>
        <p:nvPicPr>
          <p:cNvPr id="5" name="Объект 4" descr="ZHurnal_setevyh_reshenij_Telekom_2_(7969)_5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056784" cy="43001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43608" y="1268760"/>
            <a:ext cx="3796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Кольцевая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299400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резервирования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6</a:t>
            </a:fld>
            <a:endParaRPr lang="ru-RU"/>
          </a:p>
        </p:txBody>
      </p:sp>
      <p:pic>
        <p:nvPicPr>
          <p:cNvPr id="5" name="Объект 4" descr="ZHurnal_setevyh_reshenij_Telekom_4_(2948)_5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280920" cy="36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39552" y="1484784"/>
            <a:ext cx="4454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Системное резервирование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78501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/>
              <a:t>Обзор систем-аналогов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2800" dirty="0" smtClean="0"/>
              <a:t>АС </a:t>
            </a:r>
            <a:r>
              <a:rPr lang="ru-RU" sz="2800" dirty="0"/>
              <a:t>моделирования и анализа </a:t>
            </a:r>
            <a:r>
              <a:rPr lang="ru-RU" sz="2800" dirty="0" smtClean="0"/>
              <a:t>ВОД </a:t>
            </a:r>
            <a:r>
              <a:rPr lang="ru-RU" sz="2800" dirty="0"/>
              <a:t>на </a:t>
            </a:r>
            <a:r>
              <a:rPr lang="ru-RU" sz="2800" dirty="0" err="1"/>
              <a:t>брэгговских</a:t>
            </a:r>
            <a:r>
              <a:rPr lang="ru-RU" sz="2800" dirty="0"/>
              <a:t> решетках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7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l="20375" t="23744" r="25617" b="12304"/>
          <a:stretch/>
        </p:blipFill>
        <p:spPr bwMode="auto">
          <a:xfrm>
            <a:off x="1115616" y="1556792"/>
            <a:ext cx="7180760" cy="478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29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систем-аналогов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en-US" sz="3100" dirty="0" smtClean="0"/>
              <a:t>Trace </a:t>
            </a:r>
            <a:r>
              <a:rPr lang="en-US" sz="3100" dirty="0"/>
              <a:t>Mode</a:t>
            </a:r>
            <a:endParaRPr lang="ru-RU" sz="31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8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r="23863" b="7452"/>
          <a:stretch/>
        </p:blipFill>
        <p:spPr bwMode="auto">
          <a:xfrm>
            <a:off x="971600" y="1340768"/>
            <a:ext cx="7198121" cy="50014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153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систем-аналогов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+  Большое </a:t>
            </a:r>
            <a:r>
              <a:rPr lang="ru-RU" dirty="0"/>
              <a:t>количество параметров, позволяющее гибко настраивать объект </a:t>
            </a:r>
            <a:r>
              <a:rPr lang="ru-RU" dirty="0" smtClean="0"/>
              <a:t>моделирования</a:t>
            </a:r>
          </a:p>
          <a:p>
            <a:pPr lvl="0">
              <a:buFontTx/>
              <a:buChar char="-"/>
            </a:pPr>
            <a:r>
              <a:rPr lang="ru-RU" dirty="0" smtClean="0"/>
              <a:t>Отсутствие реализации необходимого функционала</a:t>
            </a:r>
          </a:p>
          <a:p>
            <a:pPr lvl="0">
              <a:buFontTx/>
              <a:buChar char="-"/>
            </a:pPr>
            <a:r>
              <a:rPr lang="ru-RU" dirty="0" smtClean="0"/>
              <a:t>Система </a:t>
            </a:r>
            <a:r>
              <a:rPr lang="en-US" dirty="0" smtClean="0"/>
              <a:t>Trace Mode </a:t>
            </a:r>
            <a:r>
              <a:rPr lang="ru-RU" dirty="0" smtClean="0"/>
              <a:t>предоставляется платно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659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113</Words>
  <Application>Microsoft Office PowerPoint</Application>
  <PresentationFormat>Экран (4:3)</PresentationFormat>
  <Paragraphs>38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Автоматизированная система моделирования волоконно-оптических датчиков со структурным резервированием</vt:lpstr>
      <vt:lpstr>Постановка задачи</vt:lpstr>
      <vt:lpstr>Волоконно-оптические датчики</vt:lpstr>
      <vt:lpstr>Виды резервирования</vt:lpstr>
      <vt:lpstr>Виды резервирования</vt:lpstr>
      <vt:lpstr>Виды резервирования</vt:lpstr>
      <vt:lpstr>Обзор систем-аналогов АС моделирования и анализа ВОД на брэгговских решетках</vt:lpstr>
      <vt:lpstr>Обзор систем-аналогов Trace Mode</vt:lpstr>
      <vt:lpstr>Обзор систем-аналогов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моделирования волоконно-оптических датчиков со структурным резервированием</dc:title>
  <dc:creator>Андрей Лукьянов</dc:creator>
  <cp:lastModifiedBy>Андрей Лукьянов</cp:lastModifiedBy>
  <cp:revision>6</cp:revision>
  <dcterms:created xsi:type="dcterms:W3CDTF">2017-12-18T20:28:38Z</dcterms:created>
  <dcterms:modified xsi:type="dcterms:W3CDTF">2017-12-25T17:56:57Z</dcterms:modified>
</cp:coreProperties>
</file>