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1F60-BD8D-4630-9AC3-B24FA6E87400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52DED-6A6E-44DC-B4DA-EFBFF3189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52DED-6A6E-44DC-B4DA-EFBFF31895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6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25BD-8096-4DF4-B1BA-73AB62979CB1}" type="datetime1">
              <a:rPr lang="ru-RU" smtClean="0"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3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021B-2E19-40B5-9D0F-90F7754D4BF7}" type="datetime1">
              <a:rPr lang="ru-RU" smtClean="0"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2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DFA3-740D-4C4F-9CB2-D76CB03AAC0B}" type="datetime1">
              <a:rPr lang="ru-RU" smtClean="0"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BB21-1158-4493-83B9-F40765851FCC}" type="datetime1">
              <a:rPr lang="ru-RU" smtClean="0"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17AB-3C71-4726-867C-E48C6C40DD86}" type="datetime1">
              <a:rPr lang="ru-RU" smtClean="0"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8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132A-5D4F-4819-BCC4-FDE0946D3A0D}" type="datetime1">
              <a:rPr lang="ru-RU" smtClean="0"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3594-B0AB-4E98-9DCF-06CEC4B9E9FA}" type="datetime1">
              <a:rPr lang="ru-RU" smtClean="0"/>
              <a:t>19.12.2017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8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666C-7DD9-4FF5-8218-175E18E9C62D}" type="datetime1">
              <a:rPr lang="ru-RU" smtClean="0"/>
              <a:t>19.12.2017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5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AA7E-24A2-4F20-AA51-0B122BB0989F}" type="datetime1">
              <a:rPr lang="ru-RU" smtClean="0"/>
              <a:t>19.12.2017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3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7850-7EFF-449B-B9E0-A2B7FD671743}" type="datetime1">
              <a:rPr lang="ru-RU" smtClean="0"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8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CF5-0386-4A19-9A21-A8E4974F851C}" type="datetime1">
              <a:rPr lang="ru-RU" smtClean="0"/>
              <a:t>19.12.2017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5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EE66-B615-441A-BFAD-9F432D836FB3}" type="datetime1">
              <a:rPr lang="ru-RU" smtClean="0"/>
              <a:t>19.12.2017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2CEC-E439-4EAB-AFDC-D27F98308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sp.ru/FileStorage/ARTICLE/ZHurnal_setevyh_reshenij_Telekom/2011-12/12_11/13116716/ZHurnal_setevyh_reshenij_Telekom_1_(4115)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sp.ru/FileStorage/ARTICLE/ZHurnal_setevyh_reshenij_Telekom/2011-12/12_11/13116716/ZHurnal_setevyh_reshenij_Telekom_2_(7969)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sp.ru/FileStorage/ARTICLE/ZHurnal_setevyh_reshenij_Telekom/2011-12/12_11/13116716/ZHurnal_setevyh_reshenij_Telekom_4_(2948)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Автоматизированная система моделирования волоконно-оптических датчиков со структурным резервированием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6176" y="4293096"/>
            <a:ext cx="2520280" cy="216024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 smtClean="0"/>
              <a:t>Выполнил:</a:t>
            </a:r>
            <a:br>
              <a:rPr lang="ru-RU" dirty="0" smtClean="0"/>
            </a:br>
            <a:r>
              <a:rPr lang="ru-RU" dirty="0" smtClean="0"/>
              <a:t>Студент группы </a:t>
            </a:r>
          </a:p>
          <a:p>
            <a:pPr algn="l"/>
            <a:r>
              <a:rPr lang="ru-RU" dirty="0" smtClean="0"/>
              <a:t>6413</a:t>
            </a:r>
            <a:r>
              <a:rPr lang="en-US" dirty="0" smtClean="0"/>
              <a:t> </a:t>
            </a:r>
            <a:r>
              <a:rPr lang="ru-RU" dirty="0" smtClean="0"/>
              <a:t>020302</a:t>
            </a:r>
            <a:r>
              <a:rPr lang="en-US" dirty="0" smtClean="0"/>
              <a:t>D</a:t>
            </a:r>
          </a:p>
          <a:p>
            <a:pPr algn="l"/>
            <a:r>
              <a:rPr lang="ru-RU" dirty="0" smtClean="0"/>
              <a:t>Лукьянов А.А.</a:t>
            </a:r>
          </a:p>
          <a:p>
            <a:pPr algn="l"/>
            <a:r>
              <a:rPr lang="ru-RU" dirty="0" smtClean="0"/>
              <a:t>Руководитель:</a:t>
            </a:r>
          </a:p>
          <a:p>
            <a:pPr algn="l"/>
            <a:r>
              <a:rPr lang="ru-RU" dirty="0" smtClean="0"/>
              <a:t>к.т.н., доцент </a:t>
            </a:r>
            <a:r>
              <a:rPr lang="ru-RU" dirty="0" err="1" smtClean="0"/>
              <a:t>Сопченко</a:t>
            </a:r>
            <a:r>
              <a:rPr lang="ru-RU" dirty="0" smtClean="0"/>
              <a:t> Е.В.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50595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 smtClean="0"/>
              <a:t>«САМАРСКИЙ НАЦИОНАЛЬНЫЙ ИССЛЕДОВАТЕЛЬСКИЙ УНИВЕРСИТЕТ ИМЕНИ АКАДЕМИКА С.П. КОРОЛЕВА»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6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Цель: Разработать автоматизированную систему моделирования волоконно-оптических датчиков со структурным резервированием</a:t>
            </a:r>
          </a:p>
          <a:p>
            <a:pPr marL="0" indent="0">
              <a:buNone/>
            </a:pPr>
            <a:r>
              <a:rPr lang="ru-RU" sz="2800" dirty="0" smtClean="0"/>
              <a:t>Задачи:</a:t>
            </a:r>
          </a:p>
          <a:p>
            <a:r>
              <a:rPr lang="ru-RU" sz="2800" dirty="0" smtClean="0"/>
              <a:t>Изучить предметную область</a:t>
            </a:r>
          </a:p>
          <a:p>
            <a:r>
              <a:rPr lang="ru-RU" sz="2800" dirty="0" smtClean="0"/>
              <a:t>Разработать структуру базы данных</a:t>
            </a:r>
          </a:p>
          <a:p>
            <a:r>
              <a:rPr lang="ru-RU" sz="2800" dirty="0" smtClean="0"/>
              <a:t>Разработать информационно-логический проект системы</a:t>
            </a:r>
          </a:p>
          <a:p>
            <a:r>
              <a:rPr lang="ru-RU" sz="2800" dirty="0" smtClean="0"/>
              <a:t>Разработать и реализовать программное и информационное обеспечение</a:t>
            </a:r>
          </a:p>
          <a:p>
            <a:r>
              <a:rPr lang="ru-RU" sz="2800" dirty="0" smtClean="0"/>
              <a:t>Провести тестирование и отладку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900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Волоконно-оптические датчики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25749" cy="48120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9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4" descr="ZHurnal_setevyh_reshenij_Telekom_1_(4115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08912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1559" y="1537628"/>
            <a:ext cx="3246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Линейная структура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078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5</a:t>
            </a:fld>
            <a:endParaRPr lang="ru-RU"/>
          </a:p>
        </p:txBody>
      </p:sp>
      <p:pic>
        <p:nvPicPr>
          <p:cNvPr id="5" name="Объект 4" descr="ZHurnal_setevyh_reshenij_Telekom_2_(7969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056784" cy="43001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43608" y="1268760"/>
            <a:ext cx="3796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Кольцевая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299400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резервирования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6</a:t>
            </a:fld>
            <a:endParaRPr lang="ru-RU"/>
          </a:p>
        </p:txBody>
      </p:sp>
      <p:pic>
        <p:nvPicPr>
          <p:cNvPr id="5" name="Объект 4" descr="ZHurnal_setevyh_reshenij_Telekom_4_(2948)_500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280920" cy="36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39552" y="1484784"/>
            <a:ext cx="4454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Системное резервирование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8501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Автоматизированная система моделирования и анализа волоконно-оптических датчиков на </a:t>
            </a:r>
            <a:r>
              <a:rPr lang="ru-RU" sz="2800" dirty="0" err="1"/>
              <a:t>брэгговских</a:t>
            </a:r>
            <a:r>
              <a:rPr lang="ru-RU" sz="2800" dirty="0"/>
              <a:t> решетках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20375" t="23744" r="25617" b="12304"/>
          <a:stretch/>
        </p:blipFill>
        <p:spPr bwMode="auto">
          <a:xfrm>
            <a:off x="1115616" y="1484784"/>
            <a:ext cx="7180760" cy="478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29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2CEC-E439-4EAB-AFDC-D27F98308DA3}" type="slidenum">
              <a:rPr lang="ru-RU" smtClean="0"/>
              <a:t>8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r="23863" b="7452"/>
          <a:stretch/>
        </p:blipFill>
        <p:spPr bwMode="auto">
          <a:xfrm>
            <a:off x="971600" y="1340768"/>
            <a:ext cx="7198121" cy="50014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1536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99</Words>
  <Application>Microsoft Office PowerPoint</Application>
  <PresentationFormat>Экран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Автоматизированная система моделирования волоконно-оптических датчиков со структурным резервированием</vt:lpstr>
      <vt:lpstr>Постановка задачи</vt:lpstr>
      <vt:lpstr>Волоконно-оптические датчики</vt:lpstr>
      <vt:lpstr>Виды резервирования</vt:lpstr>
      <vt:lpstr>Виды резервирования</vt:lpstr>
      <vt:lpstr>Виды резервирования</vt:lpstr>
      <vt:lpstr>Автоматизированная система моделирования и анализа волоконно-оптических датчиков на брэгговских решетках</vt:lpstr>
      <vt:lpstr>Trace Mode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моделирования волоконно-оптических датчиков со структурным резервированием</dc:title>
  <dc:creator>Андрей Лукьянов</dc:creator>
  <cp:lastModifiedBy>Андрей Лукьянов</cp:lastModifiedBy>
  <cp:revision>4</cp:revision>
  <dcterms:created xsi:type="dcterms:W3CDTF">2017-12-18T20:28:38Z</dcterms:created>
  <dcterms:modified xsi:type="dcterms:W3CDTF">2017-12-19T19:28:08Z</dcterms:modified>
</cp:coreProperties>
</file>