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74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2159" autoAdjust="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1F60-BD8D-4630-9AC3-B24FA6E87400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52DED-6A6E-44DC-B4DA-EFBFF3189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6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25BD-8096-4DF4-B1BA-73AB62979CB1}" type="datetime1">
              <a:rPr lang="ru-RU" smtClean="0"/>
              <a:t>21.05.2018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021B-2E19-40B5-9D0F-90F7754D4BF7}" type="datetime1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DFA3-740D-4C4F-9CB2-D76CB03AAC0B}" type="datetime1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B21-1158-4493-83B9-F40765851FCC}" type="datetime1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17AB-3C71-4726-867C-E48C6C40DD86}" type="datetime1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132A-5D4F-4819-BCC4-FDE0946D3A0D}" type="datetime1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3594-B0AB-4E98-9DCF-06CEC4B9E9FA}" type="datetime1">
              <a:rPr lang="ru-RU" smtClean="0"/>
              <a:t>21.05.2018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666C-7DD9-4FF5-8218-175E18E9C62D}" type="datetime1">
              <a:rPr lang="ru-RU" smtClean="0"/>
              <a:t>21.05.2018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AA7E-24A2-4F20-AA51-0B122BB0989F}" type="datetime1">
              <a:rPr lang="ru-RU" smtClean="0"/>
              <a:t>21.05.2018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7850-7EFF-449B-B9E0-A2B7FD671743}" type="datetime1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CF5-0386-4A19-9A21-A8E4974F851C}" type="datetime1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62EE66-B615-441A-BFAD-9F432D836FB3}" type="datetime1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sp.ru/FileStorage/ARTICLE/ZHurnal_setevyh_reshenij_Telekom/2011-12/12_11/13116716/ZHurnal_setevyh_reshenij_Telekom_1_(4115)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sp.ru/FileStorage/ARTICLE/ZHurnal_setevyh_reshenij_Telekom/2011-12/12_11/13116716/ZHurnal_setevyh_reshenij_Telekom_2_(7969)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sp.ru/FileStorage/ARTICLE/ZHurnal_setevyh_reshenij_Telekom/2011-12/12_11/13116716/ZHurnal_setevyh_reshenij_Telekom_4_(2948)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1473657"/>
            <a:ext cx="7772400" cy="267193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Автоматизированная система моделирования волоконно-оптических датчиков со структурным резервированием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4293096"/>
            <a:ext cx="2520280" cy="21602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Выполнил: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</a:p>
          <a:p>
            <a:pPr algn="l"/>
            <a:r>
              <a:rPr lang="ru-RU" dirty="0" smtClean="0"/>
              <a:t>6413</a:t>
            </a:r>
            <a:r>
              <a:rPr lang="en-US" dirty="0" smtClean="0"/>
              <a:t> </a:t>
            </a:r>
            <a:r>
              <a:rPr lang="ru-RU" dirty="0" smtClean="0"/>
              <a:t>020302</a:t>
            </a:r>
            <a:r>
              <a:rPr lang="en-US" dirty="0" smtClean="0"/>
              <a:t>D</a:t>
            </a:r>
          </a:p>
          <a:p>
            <a:pPr algn="l"/>
            <a:r>
              <a:rPr lang="ru-RU" dirty="0" smtClean="0"/>
              <a:t>Лукьянов А.А.</a:t>
            </a:r>
          </a:p>
          <a:p>
            <a:pPr algn="l"/>
            <a:r>
              <a:rPr lang="ru-RU" dirty="0" smtClean="0"/>
              <a:t>Руководитель:</a:t>
            </a:r>
          </a:p>
          <a:p>
            <a:pPr algn="l"/>
            <a:r>
              <a:rPr lang="ru-RU" dirty="0" smtClean="0"/>
              <a:t>к.т.н., доцент </a:t>
            </a:r>
            <a:r>
              <a:rPr lang="ru-RU" dirty="0" err="1" smtClean="0"/>
              <a:t>Сопченко</a:t>
            </a:r>
            <a:r>
              <a:rPr lang="ru-RU" dirty="0" smtClean="0"/>
              <a:t> Е.В.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5059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 smtClean="0"/>
              <a:t>«САМАРСКИЙ НАЦИОНАЛЬНЫЙ ИССЛЕДОВАТЕЛЬСКИЙ УНИВЕРСИТЕТ ИМЕНИ АКАДЕМИКА С.П. КОРОЛЕВА»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андрей\Documents\Диплом\diplom\Диаграммы\UseCas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" y="1196752"/>
            <a:ext cx="9505056" cy="50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49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2050" name="Picture 2" descr="C:\Users\андрей\Documents\Диплом\diplom\Диаграммы\ActivityDiagram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"/>
          <a:stretch/>
        </p:blipFill>
        <p:spPr bwMode="auto">
          <a:xfrm>
            <a:off x="2123728" y="764704"/>
            <a:ext cx="4815392" cy="60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базы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696484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Демонстрация работы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13</a:t>
            </a:fld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 анализ предметной области и обзор систем аналогов</a:t>
            </a:r>
          </a:p>
          <a:p>
            <a:r>
              <a:rPr lang="ru-RU" dirty="0" smtClean="0"/>
              <a:t>Поставлена задача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проектирована автоматизированная система моделирования волоконно-оптических датчиков со структурным </a:t>
            </a:r>
            <a:r>
              <a:rPr lang="ru-RU" dirty="0" smtClean="0"/>
              <a:t>резервированием</a:t>
            </a:r>
          </a:p>
          <a:p>
            <a:r>
              <a:rPr lang="ru-RU" dirty="0" smtClean="0"/>
              <a:t>Разработана </a:t>
            </a:r>
            <a:r>
              <a:rPr lang="ru-RU" dirty="0"/>
              <a:t>автоматизированная система моделирования волоконно-оптических датчиков со структурным </a:t>
            </a:r>
            <a:r>
              <a:rPr lang="ru-RU" dirty="0" smtClean="0"/>
              <a:t>резервированием</a:t>
            </a:r>
          </a:p>
          <a:p>
            <a:r>
              <a:rPr lang="ru-RU" dirty="0" smtClean="0"/>
              <a:t>Произведено тестирование и отладка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Цель: Разработать автоматизированную систему моделирования волоконно-оптического датчика со структурным резервированием</a:t>
            </a:r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r>
              <a:rPr lang="ru-RU" sz="2800" dirty="0" smtClean="0"/>
              <a:t>Изучить предметную область</a:t>
            </a:r>
          </a:p>
          <a:p>
            <a:r>
              <a:rPr lang="ru-RU" sz="2800" dirty="0" smtClean="0"/>
              <a:t>Разработать структуру базы данных</a:t>
            </a:r>
          </a:p>
          <a:p>
            <a:r>
              <a:rPr lang="ru-RU" sz="2800" dirty="0" smtClean="0"/>
              <a:t>Разработать информационно-логический проект системы</a:t>
            </a:r>
          </a:p>
          <a:p>
            <a:r>
              <a:rPr lang="ru-RU" sz="2800" dirty="0" smtClean="0"/>
              <a:t>Разработать и реализовать программное и информационное обеспечение</a:t>
            </a:r>
          </a:p>
          <a:p>
            <a:r>
              <a:rPr lang="ru-RU" sz="2800" dirty="0" smtClean="0"/>
              <a:t>Провести тестирование и отладку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00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Волоконно-оптические датчики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25749" cy="48120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>
            <a:normAutofit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1_(4115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08912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59" y="1537628"/>
            <a:ext cx="32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Линейная структура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78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634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2_(7969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396" y="2085403"/>
            <a:ext cx="6349207" cy="35555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1268760"/>
            <a:ext cx="379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Кольцевая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9940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>
            <a:normAutofit/>
          </a:bodyPr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pic>
        <p:nvPicPr>
          <p:cNvPr id="5" name="Объект 4" descr="ZHurnal_setevyh_reshenij_Telekom_4_(2948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396" y="2923499"/>
            <a:ext cx="6349207" cy="18793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445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Системное резервирование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850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620688"/>
            <a:ext cx="9324528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Обзор систем-аналогов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АС </a:t>
            </a:r>
            <a:r>
              <a:rPr lang="ru-RU" sz="2800" dirty="0"/>
              <a:t>моделирования и анализа </a:t>
            </a:r>
            <a:r>
              <a:rPr lang="ru-RU" sz="2800" dirty="0" smtClean="0"/>
              <a:t>ВОД </a:t>
            </a:r>
            <a:r>
              <a:rPr lang="ru-RU" sz="2800" dirty="0"/>
              <a:t>на </a:t>
            </a:r>
            <a:r>
              <a:rPr lang="ru-RU" sz="2800" dirty="0" err="1"/>
              <a:t>Б</a:t>
            </a:r>
            <a:r>
              <a:rPr lang="ru-RU" sz="2800" dirty="0" err="1" smtClean="0"/>
              <a:t>рэгговских</a:t>
            </a:r>
            <a:r>
              <a:rPr lang="ru-RU" sz="2800" dirty="0" smtClean="0"/>
              <a:t> </a:t>
            </a:r>
            <a:r>
              <a:rPr lang="ru-RU" sz="2800" dirty="0"/>
              <a:t>решетках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0498" t="23216" r="25427" b="11954"/>
          <a:stretch/>
        </p:blipFill>
        <p:spPr bwMode="auto">
          <a:xfrm>
            <a:off x="899592" y="1916832"/>
            <a:ext cx="7416824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систем-аналогов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3100" dirty="0" smtClean="0"/>
              <a:t>Trace </a:t>
            </a:r>
            <a:r>
              <a:rPr lang="en-US" sz="3100" dirty="0"/>
              <a:t>Mode</a:t>
            </a:r>
            <a:endParaRPr lang="ru-RU" sz="31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r="23863" b="7452"/>
          <a:stretch/>
        </p:blipFill>
        <p:spPr bwMode="auto">
          <a:xfrm>
            <a:off x="971600" y="1340768"/>
            <a:ext cx="7198121" cy="5001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систем-аналогов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+  </a:t>
            </a:r>
            <a:r>
              <a:rPr lang="ru-RU" sz="2800" dirty="0" smtClean="0"/>
              <a:t>Большое </a:t>
            </a:r>
            <a:r>
              <a:rPr lang="ru-RU" sz="2800" dirty="0"/>
              <a:t>количество параметров, позволяющее гибко настраивать объект </a:t>
            </a:r>
            <a:r>
              <a:rPr lang="ru-RU" sz="2800" dirty="0" smtClean="0"/>
              <a:t>моделирования</a:t>
            </a:r>
          </a:p>
          <a:p>
            <a:pPr lvl="0">
              <a:buFontTx/>
              <a:buChar char="-"/>
            </a:pPr>
            <a:r>
              <a:rPr lang="ru-RU" sz="2800" dirty="0" smtClean="0"/>
              <a:t>Отсутствие реализации необходимого функционала</a:t>
            </a:r>
          </a:p>
          <a:p>
            <a:pPr lvl="0">
              <a:buFontTx/>
              <a:buChar char="-"/>
            </a:pPr>
            <a:r>
              <a:rPr lang="ru-RU" sz="2800" dirty="0" smtClean="0"/>
              <a:t>Система </a:t>
            </a:r>
            <a:r>
              <a:rPr lang="en-US" sz="2800" dirty="0" smtClean="0"/>
              <a:t>Trace Mode </a:t>
            </a:r>
            <a:r>
              <a:rPr lang="ru-RU" sz="2800" dirty="0" smtClean="0"/>
              <a:t>предоставляется платно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2808</TotalTime>
  <Words>168</Words>
  <Application>Microsoft Office PowerPoint</Application>
  <PresentationFormat>Экран (4:3)</PresentationFormat>
  <Paragraphs>56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Автоматизированная система моделирования волоконно-оптических датчиков со структурным резервированием</vt:lpstr>
      <vt:lpstr>Постановка задачи</vt:lpstr>
      <vt:lpstr>Волоконно-оптические датчики</vt:lpstr>
      <vt:lpstr>Виды резервирования</vt:lpstr>
      <vt:lpstr>Виды резервирования</vt:lpstr>
      <vt:lpstr>Виды резервирования</vt:lpstr>
      <vt:lpstr>Обзор систем-аналогов АС моделирования и анализа ВОД на Брэгговских решетках</vt:lpstr>
      <vt:lpstr>Обзор систем-аналогов Trace Mode</vt:lpstr>
      <vt:lpstr>Обзор систем-аналогов</vt:lpstr>
      <vt:lpstr>Диаграмма вариантов использования</vt:lpstr>
      <vt:lpstr>Диаграмма деятельности</vt:lpstr>
      <vt:lpstr>Логическая модель базы данных</vt:lpstr>
      <vt:lpstr>Демонстрация работы системы</vt:lpstr>
      <vt:lpstr>Выводы</vt:lpstr>
      <vt:lpstr>Спасибо за внимание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моделирования волоконно-оптических датчиков со структурным резервированием</dc:title>
  <dc:creator>Андрей Лукьянов</dc:creator>
  <cp:lastModifiedBy>Андрей Лукьянов</cp:lastModifiedBy>
  <cp:revision>10</cp:revision>
  <dcterms:created xsi:type="dcterms:W3CDTF">2017-12-18T20:28:38Z</dcterms:created>
  <dcterms:modified xsi:type="dcterms:W3CDTF">2018-05-21T18:21:47Z</dcterms:modified>
</cp:coreProperties>
</file>