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8"/>
  </p:notesMasterIdLst>
  <p:sldIdLst>
    <p:sldId id="256" r:id="rId5"/>
    <p:sldId id="269" r:id="rId6"/>
    <p:sldId id="272" r:id="rId7"/>
    <p:sldId id="281" r:id="rId8"/>
    <p:sldId id="271" r:id="rId9"/>
    <p:sldId id="273" r:id="rId10"/>
    <p:sldId id="274" r:id="rId11"/>
    <p:sldId id="276" r:id="rId12"/>
    <p:sldId id="278" r:id="rId13"/>
    <p:sldId id="275" r:id="rId14"/>
    <p:sldId id="279" r:id="rId15"/>
    <p:sldId id="280"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1F9864-47D6-9F17-8D60-C114FE708795}" name="Nayah Chiumya [STUDENT]" initials="N[" userId="S::chiumya_nayah@students.columbusstate.edu::da1a0368-81b2-4c14-8c00-9accfdfe0461" providerId="AD"/>
  <p188:author id="{EE6B28A7-9903-89A2-FF7B-5590DDA17705}" name="Brett Lawrence [STUDENT]" initials="B[" userId="S::lawrence_brett@students.columbusstate.edu::81377c34-b1ea-4a40-8129-c62f464e1d97" providerId="AD"/>
  <p188:author id="{8A91E1D9-F3F1-DF34-49A5-7A8C84BBD235}" name="Morgan Brown [STUDENT]" initials="M[" userId="S::brown_morgan3@students.columbusstate.edu::27e78b8e-04b7-4eeb-b04c-101bb421d9f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0F44DE-4B8E-4405-92F3-FE1682F89481}"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0E96FCCD-E32B-47A2-A8F8-1ED336364C90}">
      <dgm:prSet/>
      <dgm:spPr>
        <a:solidFill>
          <a:srgbClr val="0070C0"/>
        </a:solidFill>
      </dgm:spPr>
      <dgm:t>
        <a:bodyPr/>
        <a:lstStyle/>
        <a:p>
          <a:r>
            <a:rPr lang="en-US"/>
            <a:t>1</a:t>
          </a:r>
        </a:p>
      </dgm:t>
    </dgm:pt>
    <dgm:pt modelId="{B16B7A12-4DD1-4F45-AF0A-37C1F9E6B906}" type="parTrans" cxnId="{7BB43C66-D54D-4B20-A1A0-D5E02332D617}">
      <dgm:prSet/>
      <dgm:spPr/>
      <dgm:t>
        <a:bodyPr/>
        <a:lstStyle/>
        <a:p>
          <a:endParaRPr lang="en-US"/>
        </a:p>
      </dgm:t>
    </dgm:pt>
    <dgm:pt modelId="{140731E3-3B72-494E-BAD7-0F74CE14A64A}" type="sibTrans" cxnId="{7BB43C66-D54D-4B20-A1A0-D5E02332D617}">
      <dgm:prSet/>
      <dgm:spPr/>
      <dgm:t>
        <a:bodyPr/>
        <a:lstStyle/>
        <a:p>
          <a:endParaRPr lang="en-US"/>
        </a:p>
      </dgm:t>
    </dgm:pt>
    <dgm:pt modelId="{2AB136DC-9A34-4874-98B2-79E7A7501DC9}">
      <dgm:prSet/>
      <dgm:spPr/>
      <dgm:t>
        <a:bodyPr/>
        <a:lstStyle/>
        <a:p>
          <a:pPr>
            <a:buFontTx/>
            <a:buNone/>
          </a:pPr>
          <a:r>
            <a:rPr lang="en-US"/>
            <a:t> Work with incident response and digital forensics cohesively</a:t>
          </a:r>
        </a:p>
      </dgm:t>
    </dgm:pt>
    <dgm:pt modelId="{01626AAF-F015-4DAC-AA62-A67936062D51}" type="parTrans" cxnId="{2639136E-6112-49EE-AF8A-CEBAB4030494}">
      <dgm:prSet/>
      <dgm:spPr/>
      <dgm:t>
        <a:bodyPr/>
        <a:lstStyle/>
        <a:p>
          <a:endParaRPr lang="en-US"/>
        </a:p>
      </dgm:t>
    </dgm:pt>
    <dgm:pt modelId="{E17DDA2C-AC74-4772-9A80-60115072CFEC}" type="sibTrans" cxnId="{2639136E-6112-49EE-AF8A-CEBAB4030494}">
      <dgm:prSet/>
      <dgm:spPr/>
      <dgm:t>
        <a:bodyPr/>
        <a:lstStyle/>
        <a:p>
          <a:endParaRPr lang="en-US"/>
        </a:p>
      </dgm:t>
    </dgm:pt>
    <dgm:pt modelId="{5AD7B7CB-D1FA-41F3-9D7C-97C658A6559E}">
      <dgm:prSet/>
      <dgm:spPr>
        <a:solidFill>
          <a:srgbClr val="0070C0"/>
        </a:solidFill>
      </dgm:spPr>
      <dgm:t>
        <a:bodyPr/>
        <a:lstStyle/>
        <a:p>
          <a:pPr rtl="0"/>
          <a:r>
            <a:rPr lang="en-US"/>
            <a:t>2</a:t>
          </a:r>
          <a:r>
            <a:rPr lang="en-US">
              <a:latin typeface="Trade Gothic Next Cond"/>
            </a:rPr>
            <a:t> </a:t>
          </a:r>
          <a:endParaRPr lang="en-US"/>
        </a:p>
      </dgm:t>
    </dgm:pt>
    <dgm:pt modelId="{CB0F0D31-4E02-4245-B338-4BA191E4924E}" type="parTrans" cxnId="{13AB0DA9-2D8B-4961-B91B-D9FE4FB44B92}">
      <dgm:prSet/>
      <dgm:spPr/>
      <dgm:t>
        <a:bodyPr/>
        <a:lstStyle/>
        <a:p>
          <a:endParaRPr lang="en-US"/>
        </a:p>
      </dgm:t>
    </dgm:pt>
    <dgm:pt modelId="{7E2326EB-33B2-493C-8EA0-BA396777E8C6}" type="sibTrans" cxnId="{13AB0DA9-2D8B-4961-B91B-D9FE4FB44B92}">
      <dgm:prSet/>
      <dgm:spPr/>
      <dgm:t>
        <a:bodyPr/>
        <a:lstStyle/>
        <a:p>
          <a:endParaRPr lang="en-US"/>
        </a:p>
      </dgm:t>
    </dgm:pt>
    <dgm:pt modelId="{08C1A275-F64E-4B8C-B135-80605272FEFB}">
      <dgm:prSet/>
      <dgm:spPr/>
      <dgm:t>
        <a:bodyPr/>
        <a:lstStyle/>
        <a:p>
          <a:pPr rtl="0">
            <a:buFontTx/>
            <a:buNone/>
          </a:pPr>
          <a:r>
            <a:rPr lang="en-US">
              <a:latin typeface="+mn-lt"/>
            </a:rPr>
            <a:t>Simulate Cyberattack and report findings </a:t>
          </a:r>
        </a:p>
      </dgm:t>
    </dgm:pt>
    <dgm:pt modelId="{5A9F69A2-2C31-4EB7-B994-8F24530F8D40}" type="parTrans" cxnId="{25A5D668-5DDB-4AC3-AD04-150A7D7F7575}">
      <dgm:prSet/>
      <dgm:spPr/>
      <dgm:t>
        <a:bodyPr/>
        <a:lstStyle/>
        <a:p>
          <a:endParaRPr lang="en-US"/>
        </a:p>
      </dgm:t>
    </dgm:pt>
    <dgm:pt modelId="{B6E0B224-6AD2-4F33-865E-A1F9621ACA4A}" type="sibTrans" cxnId="{25A5D668-5DDB-4AC3-AD04-150A7D7F7575}">
      <dgm:prSet/>
      <dgm:spPr/>
      <dgm:t>
        <a:bodyPr/>
        <a:lstStyle/>
        <a:p>
          <a:endParaRPr lang="en-US"/>
        </a:p>
      </dgm:t>
    </dgm:pt>
    <dgm:pt modelId="{71CEB849-1AE8-4C58-BA2E-6DCFFE1BED09}">
      <dgm:prSet/>
      <dgm:spPr/>
      <dgm:t>
        <a:bodyPr/>
        <a:lstStyle/>
        <a:p>
          <a:pPr rtl="0">
            <a:buFontTx/>
            <a:buNone/>
          </a:pPr>
          <a:r>
            <a:rPr lang="en-US">
              <a:latin typeface="+mn-lt"/>
            </a:rPr>
            <a:t>&gt;  Analyzing USB malware case study</a:t>
          </a:r>
        </a:p>
      </dgm:t>
    </dgm:pt>
    <dgm:pt modelId="{1FF9D122-312F-4C05-9A3E-69FBF9103C50}" type="parTrans" cxnId="{97148DA1-A1B7-45F2-BB95-CD327AC50B59}">
      <dgm:prSet/>
      <dgm:spPr/>
      <dgm:t>
        <a:bodyPr/>
        <a:lstStyle/>
        <a:p>
          <a:endParaRPr lang="en-US"/>
        </a:p>
      </dgm:t>
    </dgm:pt>
    <dgm:pt modelId="{186C47F7-803A-4785-8452-AD4FF09C392C}" type="sibTrans" cxnId="{97148DA1-A1B7-45F2-BB95-CD327AC50B59}">
      <dgm:prSet/>
      <dgm:spPr/>
      <dgm:t>
        <a:bodyPr/>
        <a:lstStyle/>
        <a:p>
          <a:endParaRPr lang="en-US"/>
        </a:p>
      </dgm:t>
    </dgm:pt>
    <dgm:pt modelId="{DB7D31A5-1590-4F26-A675-8DB343B01F33}">
      <dgm:prSet/>
      <dgm:spPr/>
      <dgm:t>
        <a:bodyPr/>
        <a:lstStyle/>
        <a:p>
          <a:pPr rtl="0">
            <a:buFontTx/>
            <a:buNone/>
          </a:pPr>
          <a:r>
            <a:rPr lang="en-US">
              <a:latin typeface="+mn-lt"/>
            </a:rPr>
            <a:t>&gt;  Recovering deleted data</a:t>
          </a:r>
        </a:p>
      </dgm:t>
    </dgm:pt>
    <dgm:pt modelId="{E35C3C2F-9EA0-40D7-B147-EFF29DEAB96E}" type="parTrans" cxnId="{7E482B68-8BA3-4793-A218-CB2E74A68CB4}">
      <dgm:prSet/>
      <dgm:spPr/>
      <dgm:t>
        <a:bodyPr/>
        <a:lstStyle/>
        <a:p>
          <a:endParaRPr lang="en-US"/>
        </a:p>
      </dgm:t>
    </dgm:pt>
    <dgm:pt modelId="{BB1DE02B-FC33-454A-BED7-CF208E529F12}" type="sibTrans" cxnId="{7E482B68-8BA3-4793-A218-CB2E74A68CB4}">
      <dgm:prSet/>
      <dgm:spPr/>
      <dgm:t>
        <a:bodyPr/>
        <a:lstStyle/>
        <a:p>
          <a:endParaRPr lang="en-US"/>
        </a:p>
      </dgm:t>
    </dgm:pt>
    <dgm:pt modelId="{9CF4BFA9-CF18-4913-9070-ED89AB79E1EC}" type="pres">
      <dgm:prSet presAssocID="{410F44DE-4B8E-4405-92F3-FE1682F89481}" presName="linearFlow" presStyleCnt="0">
        <dgm:presLayoutVars>
          <dgm:dir/>
          <dgm:animLvl val="lvl"/>
          <dgm:resizeHandles val="exact"/>
        </dgm:presLayoutVars>
      </dgm:prSet>
      <dgm:spPr/>
    </dgm:pt>
    <dgm:pt modelId="{F762ADDB-1011-4341-8BC2-408BF9E22612}" type="pres">
      <dgm:prSet presAssocID="{0E96FCCD-E32B-47A2-A8F8-1ED336364C90}" presName="composite" presStyleCnt="0"/>
      <dgm:spPr/>
    </dgm:pt>
    <dgm:pt modelId="{5BA89A27-4ECC-4352-82AA-5CDF61CB14DB}" type="pres">
      <dgm:prSet presAssocID="{0E96FCCD-E32B-47A2-A8F8-1ED336364C90}" presName="parentText" presStyleLbl="alignNode1" presStyleIdx="0" presStyleCnt="2">
        <dgm:presLayoutVars>
          <dgm:chMax val="1"/>
          <dgm:bulletEnabled val="1"/>
        </dgm:presLayoutVars>
      </dgm:prSet>
      <dgm:spPr/>
    </dgm:pt>
    <dgm:pt modelId="{BCC87170-4E3D-4B82-B149-E0C40E82AD17}" type="pres">
      <dgm:prSet presAssocID="{0E96FCCD-E32B-47A2-A8F8-1ED336364C90}" presName="descendantText" presStyleLbl="alignAcc1" presStyleIdx="0" presStyleCnt="2">
        <dgm:presLayoutVars>
          <dgm:bulletEnabled val="1"/>
        </dgm:presLayoutVars>
      </dgm:prSet>
      <dgm:spPr/>
    </dgm:pt>
    <dgm:pt modelId="{13AEA2F6-7C66-49A0-AE48-50A31202B08A}" type="pres">
      <dgm:prSet presAssocID="{140731E3-3B72-494E-BAD7-0F74CE14A64A}" presName="sp" presStyleCnt="0"/>
      <dgm:spPr/>
    </dgm:pt>
    <dgm:pt modelId="{6CCDB92B-B59A-4728-B040-72FDFFA91C0A}" type="pres">
      <dgm:prSet presAssocID="{5AD7B7CB-D1FA-41F3-9D7C-97C658A6559E}" presName="composite" presStyleCnt="0"/>
      <dgm:spPr/>
    </dgm:pt>
    <dgm:pt modelId="{0F59016A-151A-4F8F-A9A3-C0E3CB8F44EC}" type="pres">
      <dgm:prSet presAssocID="{5AD7B7CB-D1FA-41F3-9D7C-97C658A6559E}" presName="parentText" presStyleLbl="alignNode1" presStyleIdx="1" presStyleCnt="2">
        <dgm:presLayoutVars>
          <dgm:chMax val="1"/>
          <dgm:bulletEnabled val="1"/>
        </dgm:presLayoutVars>
      </dgm:prSet>
      <dgm:spPr/>
    </dgm:pt>
    <dgm:pt modelId="{0B9AB3D1-94B6-4025-87CE-017FF068DEEA}" type="pres">
      <dgm:prSet presAssocID="{5AD7B7CB-D1FA-41F3-9D7C-97C658A6559E}" presName="descendantText" presStyleLbl="alignAcc1" presStyleIdx="1" presStyleCnt="2">
        <dgm:presLayoutVars>
          <dgm:bulletEnabled val="1"/>
        </dgm:presLayoutVars>
      </dgm:prSet>
      <dgm:spPr/>
    </dgm:pt>
  </dgm:ptLst>
  <dgm:cxnLst>
    <dgm:cxn modelId="{53969814-CD33-4014-A4EA-F4F80EE18207}" type="presOf" srcId="{71CEB849-1AE8-4C58-BA2E-6DCFFE1BED09}" destId="{0B9AB3D1-94B6-4025-87CE-017FF068DEEA}" srcOrd="0" destOrd="1" presId="urn:microsoft.com/office/officeart/2005/8/layout/chevron2"/>
    <dgm:cxn modelId="{3B68871F-E6F9-468E-A4DC-53B3ACFF65AF}" type="presOf" srcId="{08C1A275-F64E-4B8C-B135-80605272FEFB}" destId="{0B9AB3D1-94B6-4025-87CE-017FF068DEEA}" srcOrd="0" destOrd="0" presId="urn:microsoft.com/office/officeart/2005/8/layout/chevron2"/>
    <dgm:cxn modelId="{B2558E2D-7D0B-434D-A69F-686C8BA77D85}" type="presOf" srcId="{5AD7B7CB-D1FA-41F3-9D7C-97C658A6559E}" destId="{0F59016A-151A-4F8F-A9A3-C0E3CB8F44EC}" srcOrd="0" destOrd="0" presId="urn:microsoft.com/office/officeart/2005/8/layout/chevron2"/>
    <dgm:cxn modelId="{7BB43C66-D54D-4B20-A1A0-D5E02332D617}" srcId="{410F44DE-4B8E-4405-92F3-FE1682F89481}" destId="{0E96FCCD-E32B-47A2-A8F8-1ED336364C90}" srcOrd="0" destOrd="0" parTransId="{B16B7A12-4DD1-4F45-AF0A-37C1F9E6B906}" sibTransId="{140731E3-3B72-494E-BAD7-0F74CE14A64A}"/>
    <dgm:cxn modelId="{7E482B68-8BA3-4793-A218-CB2E74A68CB4}" srcId="{08C1A275-F64E-4B8C-B135-80605272FEFB}" destId="{DB7D31A5-1590-4F26-A675-8DB343B01F33}" srcOrd="1" destOrd="0" parTransId="{E35C3C2F-9EA0-40D7-B147-EFF29DEAB96E}" sibTransId="{BB1DE02B-FC33-454A-BED7-CF208E529F12}"/>
    <dgm:cxn modelId="{25A5D668-5DDB-4AC3-AD04-150A7D7F7575}" srcId="{5AD7B7CB-D1FA-41F3-9D7C-97C658A6559E}" destId="{08C1A275-F64E-4B8C-B135-80605272FEFB}" srcOrd="0" destOrd="0" parTransId="{5A9F69A2-2C31-4EB7-B994-8F24530F8D40}" sibTransId="{B6E0B224-6AD2-4F33-865E-A1F9621ACA4A}"/>
    <dgm:cxn modelId="{2639136E-6112-49EE-AF8A-CEBAB4030494}" srcId="{0E96FCCD-E32B-47A2-A8F8-1ED336364C90}" destId="{2AB136DC-9A34-4874-98B2-79E7A7501DC9}" srcOrd="0" destOrd="0" parTransId="{01626AAF-F015-4DAC-AA62-A67936062D51}" sibTransId="{E17DDA2C-AC74-4772-9A80-60115072CFEC}"/>
    <dgm:cxn modelId="{B4CF734F-579F-4644-B125-1FF22B20AC15}" type="presOf" srcId="{DB7D31A5-1590-4F26-A675-8DB343B01F33}" destId="{0B9AB3D1-94B6-4025-87CE-017FF068DEEA}" srcOrd="0" destOrd="2" presId="urn:microsoft.com/office/officeart/2005/8/layout/chevron2"/>
    <dgm:cxn modelId="{1E7E9054-61FA-4765-9A15-7D95FD8049E3}" type="presOf" srcId="{410F44DE-4B8E-4405-92F3-FE1682F89481}" destId="{9CF4BFA9-CF18-4913-9070-ED89AB79E1EC}" srcOrd="0" destOrd="0" presId="urn:microsoft.com/office/officeart/2005/8/layout/chevron2"/>
    <dgm:cxn modelId="{97148DA1-A1B7-45F2-BB95-CD327AC50B59}" srcId="{08C1A275-F64E-4B8C-B135-80605272FEFB}" destId="{71CEB849-1AE8-4C58-BA2E-6DCFFE1BED09}" srcOrd="0" destOrd="0" parTransId="{1FF9D122-312F-4C05-9A3E-69FBF9103C50}" sibTransId="{186C47F7-803A-4785-8452-AD4FF09C392C}"/>
    <dgm:cxn modelId="{13AB0DA9-2D8B-4961-B91B-D9FE4FB44B92}" srcId="{410F44DE-4B8E-4405-92F3-FE1682F89481}" destId="{5AD7B7CB-D1FA-41F3-9D7C-97C658A6559E}" srcOrd="1" destOrd="0" parTransId="{CB0F0D31-4E02-4245-B338-4BA191E4924E}" sibTransId="{7E2326EB-33B2-493C-8EA0-BA396777E8C6}"/>
    <dgm:cxn modelId="{0700A4ED-0C79-41A6-906F-4A71F55602B4}" type="presOf" srcId="{0E96FCCD-E32B-47A2-A8F8-1ED336364C90}" destId="{5BA89A27-4ECC-4352-82AA-5CDF61CB14DB}" srcOrd="0" destOrd="0" presId="urn:microsoft.com/office/officeart/2005/8/layout/chevron2"/>
    <dgm:cxn modelId="{BB2CE2FD-BB4C-4371-9664-8381866AC6FB}" type="presOf" srcId="{2AB136DC-9A34-4874-98B2-79E7A7501DC9}" destId="{BCC87170-4E3D-4B82-B149-E0C40E82AD17}" srcOrd="0" destOrd="0" presId="urn:microsoft.com/office/officeart/2005/8/layout/chevron2"/>
    <dgm:cxn modelId="{CB2B0E25-76AE-4240-8327-C08861E41F8A}" type="presParOf" srcId="{9CF4BFA9-CF18-4913-9070-ED89AB79E1EC}" destId="{F762ADDB-1011-4341-8BC2-408BF9E22612}" srcOrd="0" destOrd="0" presId="urn:microsoft.com/office/officeart/2005/8/layout/chevron2"/>
    <dgm:cxn modelId="{D47F4355-1D8E-49C5-8406-55D763D6376B}" type="presParOf" srcId="{F762ADDB-1011-4341-8BC2-408BF9E22612}" destId="{5BA89A27-4ECC-4352-82AA-5CDF61CB14DB}" srcOrd="0" destOrd="0" presId="urn:microsoft.com/office/officeart/2005/8/layout/chevron2"/>
    <dgm:cxn modelId="{1CE0E88F-4D71-4951-BE94-6D9D18683683}" type="presParOf" srcId="{F762ADDB-1011-4341-8BC2-408BF9E22612}" destId="{BCC87170-4E3D-4B82-B149-E0C40E82AD17}" srcOrd="1" destOrd="0" presId="urn:microsoft.com/office/officeart/2005/8/layout/chevron2"/>
    <dgm:cxn modelId="{A6F440C2-9F5A-4F42-8FC4-D0DBC00B4F81}" type="presParOf" srcId="{9CF4BFA9-CF18-4913-9070-ED89AB79E1EC}" destId="{13AEA2F6-7C66-49A0-AE48-50A31202B08A}" srcOrd="1" destOrd="0" presId="urn:microsoft.com/office/officeart/2005/8/layout/chevron2"/>
    <dgm:cxn modelId="{15A81E61-58E6-4052-83E3-FD38BCB6DC5B}" type="presParOf" srcId="{9CF4BFA9-CF18-4913-9070-ED89AB79E1EC}" destId="{6CCDB92B-B59A-4728-B040-72FDFFA91C0A}" srcOrd="2" destOrd="0" presId="urn:microsoft.com/office/officeart/2005/8/layout/chevron2"/>
    <dgm:cxn modelId="{3B955690-1DD7-4ECA-B148-2ECC44393C68}" type="presParOf" srcId="{6CCDB92B-B59A-4728-B040-72FDFFA91C0A}" destId="{0F59016A-151A-4F8F-A9A3-C0E3CB8F44EC}" srcOrd="0" destOrd="0" presId="urn:microsoft.com/office/officeart/2005/8/layout/chevron2"/>
    <dgm:cxn modelId="{F0891858-86E4-4B42-863E-34D8D0DB39D1}" type="presParOf" srcId="{6CCDB92B-B59A-4728-B040-72FDFFA91C0A}" destId="{0B9AB3D1-94B6-4025-87CE-017FF068DEE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87BC50-093F-403D-87B2-3B5D06A8A289}" type="doc">
      <dgm:prSet loTypeId="urn:microsoft.com/office/officeart/2005/8/layout/vProcess5" loCatId="process" qsTypeId="urn:microsoft.com/office/officeart/2005/8/quickstyle/simple5" qsCatId="simple" csTypeId="urn:microsoft.com/office/officeart/2005/8/colors/accent2_2" csCatId="accent2" phldr="1"/>
      <dgm:spPr/>
      <dgm:t>
        <a:bodyPr/>
        <a:lstStyle/>
        <a:p>
          <a:endParaRPr lang="en-US"/>
        </a:p>
      </dgm:t>
    </dgm:pt>
    <dgm:pt modelId="{041F242C-923F-4F52-84F1-1C8DBF21FF82}">
      <dgm:prSet/>
      <dgm:spPr>
        <a:solidFill>
          <a:srgbClr val="0070C0"/>
        </a:solidFill>
      </dgm:spPr>
      <dgm:t>
        <a:bodyPr/>
        <a:lstStyle/>
        <a:p>
          <a:r>
            <a:rPr lang="en-US"/>
            <a:t>“A significant portion of blocked malware was content-based, using existing documents and scripting functions maliciously rather than attempting to exploit novel vulnerabilities.”</a:t>
          </a:r>
        </a:p>
      </dgm:t>
    </dgm:pt>
    <dgm:pt modelId="{46ECB0BA-D096-47AD-9584-A7AC05E36CFD}" type="parTrans" cxnId="{EE22BA0E-D2A5-4F6A-AFB0-9D17412400A5}">
      <dgm:prSet/>
      <dgm:spPr/>
      <dgm:t>
        <a:bodyPr/>
        <a:lstStyle/>
        <a:p>
          <a:endParaRPr lang="en-US"/>
        </a:p>
      </dgm:t>
    </dgm:pt>
    <dgm:pt modelId="{1C68124B-6578-4DDB-9CDC-692C6249AC1A}" type="sibTrans" cxnId="{EE22BA0E-D2A5-4F6A-AFB0-9D17412400A5}">
      <dgm:prSet/>
      <dgm:spPr/>
      <dgm:t>
        <a:bodyPr/>
        <a:lstStyle/>
        <a:p>
          <a:endParaRPr lang="en-US"/>
        </a:p>
      </dgm:t>
    </dgm:pt>
    <dgm:pt modelId="{15ACDE62-744C-4E72-882F-C9CEBCA07EB7}">
      <dgm:prSet/>
      <dgm:spPr>
        <a:solidFill>
          <a:srgbClr val="0070C0"/>
        </a:solidFill>
      </dgm:spPr>
      <dgm:t>
        <a:bodyPr/>
        <a:lstStyle/>
        <a:p>
          <a:r>
            <a:rPr lang="en-US"/>
            <a:t>“Evidence continues to indicate that USB removable media is intentionally used as an initial attack vector into industrial control/OT environments.”</a:t>
          </a:r>
        </a:p>
      </dgm:t>
    </dgm:pt>
    <dgm:pt modelId="{A37ECD5B-28C9-4B7E-AAC8-53BCE7EC3CDD}" type="parTrans" cxnId="{9D5D4529-6015-482A-858B-B462EACD1305}">
      <dgm:prSet/>
      <dgm:spPr/>
      <dgm:t>
        <a:bodyPr/>
        <a:lstStyle/>
        <a:p>
          <a:endParaRPr lang="en-US"/>
        </a:p>
      </dgm:t>
    </dgm:pt>
    <dgm:pt modelId="{34C77BBD-8146-4AE0-8A05-C1DC804979ED}" type="sibTrans" cxnId="{9D5D4529-6015-482A-858B-B462EACD1305}">
      <dgm:prSet/>
      <dgm:spPr/>
      <dgm:t>
        <a:bodyPr/>
        <a:lstStyle/>
        <a:p>
          <a:endParaRPr lang="en-US"/>
        </a:p>
      </dgm:t>
    </dgm:pt>
    <dgm:pt modelId="{C0890600-0262-448F-A2CE-327645455C23}">
      <dgm:prSet/>
      <dgm:spPr>
        <a:solidFill>
          <a:srgbClr val="0070C0"/>
        </a:solidFill>
      </dgm:spPr>
      <dgm:t>
        <a:bodyPr/>
        <a:lstStyle/>
        <a:p>
          <a:r>
            <a:rPr lang="en-US"/>
            <a:t>“Threats crossing the air gap via USB are used to establish a toe hold into industrial systems, opening backdoors and remote access to install additional payloads and remote command-and-control.”</a:t>
          </a:r>
        </a:p>
      </dgm:t>
    </dgm:pt>
    <dgm:pt modelId="{FC664BC4-BDAE-4562-BD8C-9CA5889830D3}" type="parTrans" cxnId="{7370E0C1-D88E-4DBB-810E-1BA37678A1D1}">
      <dgm:prSet/>
      <dgm:spPr/>
      <dgm:t>
        <a:bodyPr/>
        <a:lstStyle/>
        <a:p>
          <a:endParaRPr lang="en-US"/>
        </a:p>
      </dgm:t>
    </dgm:pt>
    <dgm:pt modelId="{668FBF60-39EF-4F07-A8FE-689369E6DCE4}" type="sibTrans" cxnId="{7370E0C1-D88E-4DBB-810E-1BA37678A1D1}">
      <dgm:prSet/>
      <dgm:spPr/>
      <dgm:t>
        <a:bodyPr/>
        <a:lstStyle/>
        <a:p>
          <a:endParaRPr lang="en-US"/>
        </a:p>
      </dgm:t>
    </dgm:pt>
    <dgm:pt modelId="{93C4BEA7-1171-4508-82C4-097746B31FCE}">
      <dgm:prSet/>
      <dgm:spPr>
        <a:solidFill>
          <a:srgbClr val="0070C0"/>
        </a:solidFill>
      </dgm:spPr>
      <dgm:t>
        <a:bodyPr/>
        <a:lstStyle/>
        <a:p>
          <a:r>
            <a:rPr lang="en-US" b="0" i="0"/>
            <a:t>“51% of malware attacks are designed for USB devices, according to 2024 data”</a:t>
          </a:r>
          <a:endParaRPr lang="en-US"/>
        </a:p>
      </dgm:t>
    </dgm:pt>
    <dgm:pt modelId="{9271D348-54E1-459A-ABBC-506160419DBC}" type="parTrans" cxnId="{0CF22E31-ADD6-40E9-84D3-C426BABF9AD2}">
      <dgm:prSet/>
      <dgm:spPr/>
      <dgm:t>
        <a:bodyPr/>
        <a:lstStyle/>
        <a:p>
          <a:endParaRPr lang="en-US"/>
        </a:p>
      </dgm:t>
    </dgm:pt>
    <dgm:pt modelId="{69074B41-F041-4005-852E-EDB3C9E261E1}" type="sibTrans" cxnId="{0CF22E31-ADD6-40E9-84D3-C426BABF9AD2}">
      <dgm:prSet/>
      <dgm:spPr/>
      <dgm:t>
        <a:bodyPr/>
        <a:lstStyle/>
        <a:p>
          <a:endParaRPr lang="en-US"/>
        </a:p>
      </dgm:t>
    </dgm:pt>
    <dgm:pt modelId="{1C30935B-17FE-42EA-BBF5-AA16F4FE7D95}" type="pres">
      <dgm:prSet presAssocID="{DF87BC50-093F-403D-87B2-3B5D06A8A289}" presName="outerComposite" presStyleCnt="0">
        <dgm:presLayoutVars>
          <dgm:chMax val="5"/>
          <dgm:dir/>
          <dgm:resizeHandles val="exact"/>
        </dgm:presLayoutVars>
      </dgm:prSet>
      <dgm:spPr/>
    </dgm:pt>
    <dgm:pt modelId="{016C7F65-39E2-47AE-A821-7714E423BE03}" type="pres">
      <dgm:prSet presAssocID="{DF87BC50-093F-403D-87B2-3B5D06A8A289}" presName="dummyMaxCanvas" presStyleCnt="0">
        <dgm:presLayoutVars/>
      </dgm:prSet>
      <dgm:spPr/>
    </dgm:pt>
    <dgm:pt modelId="{FE602C4B-077B-4498-BDE0-0DDE0395BE4C}" type="pres">
      <dgm:prSet presAssocID="{DF87BC50-093F-403D-87B2-3B5D06A8A289}" presName="FourNodes_1" presStyleLbl="node1" presStyleIdx="0" presStyleCnt="4">
        <dgm:presLayoutVars>
          <dgm:bulletEnabled val="1"/>
        </dgm:presLayoutVars>
      </dgm:prSet>
      <dgm:spPr/>
    </dgm:pt>
    <dgm:pt modelId="{BD022D64-BB32-4604-8E36-BA2C04EC8B71}" type="pres">
      <dgm:prSet presAssocID="{DF87BC50-093F-403D-87B2-3B5D06A8A289}" presName="FourNodes_2" presStyleLbl="node1" presStyleIdx="1" presStyleCnt="4">
        <dgm:presLayoutVars>
          <dgm:bulletEnabled val="1"/>
        </dgm:presLayoutVars>
      </dgm:prSet>
      <dgm:spPr/>
    </dgm:pt>
    <dgm:pt modelId="{5EB93CF9-80FF-4F89-AF8C-C82E447FF6F4}" type="pres">
      <dgm:prSet presAssocID="{DF87BC50-093F-403D-87B2-3B5D06A8A289}" presName="FourNodes_3" presStyleLbl="node1" presStyleIdx="2" presStyleCnt="4">
        <dgm:presLayoutVars>
          <dgm:bulletEnabled val="1"/>
        </dgm:presLayoutVars>
      </dgm:prSet>
      <dgm:spPr/>
    </dgm:pt>
    <dgm:pt modelId="{4526B826-440D-43DD-9EE4-7FF25F9FB892}" type="pres">
      <dgm:prSet presAssocID="{DF87BC50-093F-403D-87B2-3B5D06A8A289}" presName="FourNodes_4" presStyleLbl="node1" presStyleIdx="3" presStyleCnt="4">
        <dgm:presLayoutVars>
          <dgm:bulletEnabled val="1"/>
        </dgm:presLayoutVars>
      </dgm:prSet>
      <dgm:spPr/>
    </dgm:pt>
    <dgm:pt modelId="{1204293A-E48F-4444-AEB0-62E49BF9B942}" type="pres">
      <dgm:prSet presAssocID="{DF87BC50-093F-403D-87B2-3B5D06A8A289}" presName="FourConn_1-2" presStyleLbl="fgAccFollowNode1" presStyleIdx="0" presStyleCnt="3">
        <dgm:presLayoutVars>
          <dgm:bulletEnabled val="1"/>
        </dgm:presLayoutVars>
      </dgm:prSet>
      <dgm:spPr/>
    </dgm:pt>
    <dgm:pt modelId="{066FC4E7-7FBA-45B3-A6AF-0672ACD9CCCA}" type="pres">
      <dgm:prSet presAssocID="{DF87BC50-093F-403D-87B2-3B5D06A8A289}" presName="FourConn_2-3" presStyleLbl="fgAccFollowNode1" presStyleIdx="1" presStyleCnt="3">
        <dgm:presLayoutVars>
          <dgm:bulletEnabled val="1"/>
        </dgm:presLayoutVars>
      </dgm:prSet>
      <dgm:spPr/>
    </dgm:pt>
    <dgm:pt modelId="{91909DB5-D331-4EBB-8271-E687CAA93B75}" type="pres">
      <dgm:prSet presAssocID="{DF87BC50-093F-403D-87B2-3B5D06A8A289}" presName="FourConn_3-4" presStyleLbl="fgAccFollowNode1" presStyleIdx="2" presStyleCnt="3">
        <dgm:presLayoutVars>
          <dgm:bulletEnabled val="1"/>
        </dgm:presLayoutVars>
      </dgm:prSet>
      <dgm:spPr/>
    </dgm:pt>
    <dgm:pt modelId="{6F7A13C8-E0F3-4423-97B0-8954D3F06462}" type="pres">
      <dgm:prSet presAssocID="{DF87BC50-093F-403D-87B2-3B5D06A8A289}" presName="FourNodes_1_text" presStyleLbl="node1" presStyleIdx="3" presStyleCnt="4">
        <dgm:presLayoutVars>
          <dgm:bulletEnabled val="1"/>
        </dgm:presLayoutVars>
      </dgm:prSet>
      <dgm:spPr/>
    </dgm:pt>
    <dgm:pt modelId="{3ABE8C6F-0CD7-4B20-97A2-57CEED1C6AD2}" type="pres">
      <dgm:prSet presAssocID="{DF87BC50-093F-403D-87B2-3B5D06A8A289}" presName="FourNodes_2_text" presStyleLbl="node1" presStyleIdx="3" presStyleCnt="4">
        <dgm:presLayoutVars>
          <dgm:bulletEnabled val="1"/>
        </dgm:presLayoutVars>
      </dgm:prSet>
      <dgm:spPr/>
    </dgm:pt>
    <dgm:pt modelId="{6CCC6467-0D4B-4604-9008-F063FE47426C}" type="pres">
      <dgm:prSet presAssocID="{DF87BC50-093F-403D-87B2-3B5D06A8A289}" presName="FourNodes_3_text" presStyleLbl="node1" presStyleIdx="3" presStyleCnt="4">
        <dgm:presLayoutVars>
          <dgm:bulletEnabled val="1"/>
        </dgm:presLayoutVars>
      </dgm:prSet>
      <dgm:spPr/>
    </dgm:pt>
    <dgm:pt modelId="{0407B34F-E68F-4F0E-A7EF-9208F673AB42}" type="pres">
      <dgm:prSet presAssocID="{DF87BC50-093F-403D-87B2-3B5D06A8A289}" presName="FourNodes_4_text" presStyleLbl="node1" presStyleIdx="3" presStyleCnt="4">
        <dgm:presLayoutVars>
          <dgm:bulletEnabled val="1"/>
        </dgm:presLayoutVars>
      </dgm:prSet>
      <dgm:spPr/>
    </dgm:pt>
  </dgm:ptLst>
  <dgm:cxnLst>
    <dgm:cxn modelId="{EE22BA0E-D2A5-4F6A-AFB0-9D17412400A5}" srcId="{DF87BC50-093F-403D-87B2-3B5D06A8A289}" destId="{041F242C-923F-4F52-84F1-1C8DBF21FF82}" srcOrd="0" destOrd="0" parTransId="{46ECB0BA-D096-47AD-9584-A7AC05E36CFD}" sibTransId="{1C68124B-6578-4DDB-9CDC-692C6249AC1A}"/>
    <dgm:cxn modelId="{9D5D4529-6015-482A-858B-B462EACD1305}" srcId="{DF87BC50-093F-403D-87B2-3B5D06A8A289}" destId="{15ACDE62-744C-4E72-882F-C9CEBCA07EB7}" srcOrd="1" destOrd="0" parTransId="{A37ECD5B-28C9-4B7E-AAC8-53BCE7EC3CDD}" sibTransId="{34C77BBD-8146-4AE0-8A05-C1DC804979ED}"/>
    <dgm:cxn modelId="{0CF22E31-ADD6-40E9-84D3-C426BABF9AD2}" srcId="{DF87BC50-093F-403D-87B2-3B5D06A8A289}" destId="{93C4BEA7-1171-4508-82C4-097746B31FCE}" srcOrd="3" destOrd="0" parTransId="{9271D348-54E1-459A-ABBC-506160419DBC}" sibTransId="{69074B41-F041-4005-852E-EDB3C9E261E1}"/>
    <dgm:cxn modelId="{AFB15542-200E-4062-A49B-66F924ECA1C7}" type="presOf" srcId="{93C4BEA7-1171-4508-82C4-097746B31FCE}" destId="{0407B34F-E68F-4F0E-A7EF-9208F673AB42}" srcOrd="1" destOrd="0" presId="urn:microsoft.com/office/officeart/2005/8/layout/vProcess5"/>
    <dgm:cxn modelId="{9B019947-CBFD-4C5D-995D-FCBF71BA6A30}" type="presOf" srcId="{DF87BC50-093F-403D-87B2-3B5D06A8A289}" destId="{1C30935B-17FE-42EA-BBF5-AA16F4FE7D95}" srcOrd="0" destOrd="0" presId="urn:microsoft.com/office/officeart/2005/8/layout/vProcess5"/>
    <dgm:cxn modelId="{DE46C748-3109-4559-B75F-20926689EC8D}" type="presOf" srcId="{15ACDE62-744C-4E72-882F-C9CEBCA07EB7}" destId="{BD022D64-BB32-4604-8E36-BA2C04EC8B71}" srcOrd="0" destOrd="0" presId="urn:microsoft.com/office/officeart/2005/8/layout/vProcess5"/>
    <dgm:cxn modelId="{EAE3C253-F1D7-441C-A703-61FABCF9A50C}" type="presOf" srcId="{93C4BEA7-1171-4508-82C4-097746B31FCE}" destId="{4526B826-440D-43DD-9EE4-7FF25F9FB892}" srcOrd="0" destOrd="0" presId="urn:microsoft.com/office/officeart/2005/8/layout/vProcess5"/>
    <dgm:cxn modelId="{923AF27A-9AB7-4936-A5DE-A63EC489298C}" type="presOf" srcId="{C0890600-0262-448F-A2CE-327645455C23}" destId="{5EB93CF9-80FF-4F89-AF8C-C82E447FF6F4}" srcOrd="0" destOrd="0" presId="urn:microsoft.com/office/officeart/2005/8/layout/vProcess5"/>
    <dgm:cxn modelId="{7704E9BF-6B0E-451F-A411-3E10970432F4}" type="presOf" srcId="{041F242C-923F-4F52-84F1-1C8DBF21FF82}" destId="{6F7A13C8-E0F3-4423-97B0-8954D3F06462}" srcOrd="1" destOrd="0" presId="urn:microsoft.com/office/officeart/2005/8/layout/vProcess5"/>
    <dgm:cxn modelId="{7370E0C1-D88E-4DBB-810E-1BA37678A1D1}" srcId="{DF87BC50-093F-403D-87B2-3B5D06A8A289}" destId="{C0890600-0262-448F-A2CE-327645455C23}" srcOrd="2" destOrd="0" parTransId="{FC664BC4-BDAE-4562-BD8C-9CA5889830D3}" sibTransId="{668FBF60-39EF-4F07-A8FE-689369E6DCE4}"/>
    <dgm:cxn modelId="{15AE73C2-0DAD-4500-9E4F-66B534B82DE0}" type="presOf" srcId="{34C77BBD-8146-4AE0-8A05-C1DC804979ED}" destId="{066FC4E7-7FBA-45B3-A6AF-0672ACD9CCCA}" srcOrd="0" destOrd="0" presId="urn:microsoft.com/office/officeart/2005/8/layout/vProcess5"/>
    <dgm:cxn modelId="{4A5725D5-3AF8-4ADC-8509-93CEC4B10D05}" type="presOf" srcId="{668FBF60-39EF-4F07-A8FE-689369E6DCE4}" destId="{91909DB5-D331-4EBB-8271-E687CAA93B75}" srcOrd="0" destOrd="0" presId="urn:microsoft.com/office/officeart/2005/8/layout/vProcess5"/>
    <dgm:cxn modelId="{74F585DF-050B-4EB3-83E8-329DCEFFCB31}" type="presOf" srcId="{C0890600-0262-448F-A2CE-327645455C23}" destId="{6CCC6467-0D4B-4604-9008-F063FE47426C}" srcOrd="1" destOrd="0" presId="urn:microsoft.com/office/officeart/2005/8/layout/vProcess5"/>
    <dgm:cxn modelId="{026C8EEB-1149-412B-9A3D-861C521C6637}" type="presOf" srcId="{1C68124B-6578-4DDB-9CDC-692C6249AC1A}" destId="{1204293A-E48F-4444-AEB0-62E49BF9B942}" srcOrd="0" destOrd="0" presId="urn:microsoft.com/office/officeart/2005/8/layout/vProcess5"/>
    <dgm:cxn modelId="{DDED72F8-B06F-4C01-9873-120841FA5C6D}" type="presOf" srcId="{041F242C-923F-4F52-84F1-1C8DBF21FF82}" destId="{FE602C4B-077B-4498-BDE0-0DDE0395BE4C}" srcOrd="0" destOrd="0" presId="urn:microsoft.com/office/officeart/2005/8/layout/vProcess5"/>
    <dgm:cxn modelId="{D242FDFF-4DBB-4514-8A31-1A8BFA6EAC1C}" type="presOf" srcId="{15ACDE62-744C-4E72-882F-C9CEBCA07EB7}" destId="{3ABE8C6F-0CD7-4B20-97A2-57CEED1C6AD2}" srcOrd="1" destOrd="0" presId="urn:microsoft.com/office/officeart/2005/8/layout/vProcess5"/>
    <dgm:cxn modelId="{79669FA4-0A4F-4FEA-AFFF-C64354653E09}" type="presParOf" srcId="{1C30935B-17FE-42EA-BBF5-AA16F4FE7D95}" destId="{016C7F65-39E2-47AE-A821-7714E423BE03}" srcOrd="0" destOrd="0" presId="urn:microsoft.com/office/officeart/2005/8/layout/vProcess5"/>
    <dgm:cxn modelId="{8CB8B818-4CE5-446F-AD25-C32DDD18B9FE}" type="presParOf" srcId="{1C30935B-17FE-42EA-BBF5-AA16F4FE7D95}" destId="{FE602C4B-077B-4498-BDE0-0DDE0395BE4C}" srcOrd="1" destOrd="0" presId="urn:microsoft.com/office/officeart/2005/8/layout/vProcess5"/>
    <dgm:cxn modelId="{39AA6037-C5C9-45D4-A1D6-B268ECBBEDBF}" type="presParOf" srcId="{1C30935B-17FE-42EA-BBF5-AA16F4FE7D95}" destId="{BD022D64-BB32-4604-8E36-BA2C04EC8B71}" srcOrd="2" destOrd="0" presId="urn:microsoft.com/office/officeart/2005/8/layout/vProcess5"/>
    <dgm:cxn modelId="{36BE3900-6E66-46B5-A3A5-D84D976BA69C}" type="presParOf" srcId="{1C30935B-17FE-42EA-BBF5-AA16F4FE7D95}" destId="{5EB93CF9-80FF-4F89-AF8C-C82E447FF6F4}" srcOrd="3" destOrd="0" presId="urn:microsoft.com/office/officeart/2005/8/layout/vProcess5"/>
    <dgm:cxn modelId="{01BC45DB-2A41-4093-9C69-B0885206062D}" type="presParOf" srcId="{1C30935B-17FE-42EA-BBF5-AA16F4FE7D95}" destId="{4526B826-440D-43DD-9EE4-7FF25F9FB892}" srcOrd="4" destOrd="0" presId="urn:microsoft.com/office/officeart/2005/8/layout/vProcess5"/>
    <dgm:cxn modelId="{E478E7CA-A194-4032-ACEB-DB6FE736DE89}" type="presParOf" srcId="{1C30935B-17FE-42EA-BBF5-AA16F4FE7D95}" destId="{1204293A-E48F-4444-AEB0-62E49BF9B942}" srcOrd="5" destOrd="0" presId="urn:microsoft.com/office/officeart/2005/8/layout/vProcess5"/>
    <dgm:cxn modelId="{44103C79-CB8C-4FDB-A32D-304194B9F49C}" type="presParOf" srcId="{1C30935B-17FE-42EA-BBF5-AA16F4FE7D95}" destId="{066FC4E7-7FBA-45B3-A6AF-0672ACD9CCCA}" srcOrd="6" destOrd="0" presId="urn:microsoft.com/office/officeart/2005/8/layout/vProcess5"/>
    <dgm:cxn modelId="{923CA391-3C13-4E7E-83CB-E25829541F55}" type="presParOf" srcId="{1C30935B-17FE-42EA-BBF5-AA16F4FE7D95}" destId="{91909DB5-D331-4EBB-8271-E687CAA93B75}" srcOrd="7" destOrd="0" presId="urn:microsoft.com/office/officeart/2005/8/layout/vProcess5"/>
    <dgm:cxn modelId="{1FC6D050-599B-4B94-BF0B-2A3BD3ED97DF}" type="presParOf" srcId="{1C30935B-17FE-42EA-BBF5-AA16F4FE7D95}" destId="{6F7A13C8-E0F3-4423-97B0-8954D3F06462}" srcOrd="8" destOrd="0" presId="urn:microsoft.com/office/officeart/2005/8/layout/vProcess5"/>
    <dgm:cxn modelId="{448F57D4-14E2-40FD-BB9A-071FE9A5221A}" type="presParOf" srcId="{1C30935B-17FE-42EA-BBF5-AA16F4FE7D95}" destId="{3ABE8C6F-0CD7-4B20-97A2-57CEED1C6AD2}" srcOrd="9" destOrd="0" presId="urn:microsoft.com/office/officeart/2005/8/layout/vProcess5"/>
    <dgm:cxn modelId="{DF9F24D2-30A7-43CA-A24A-491D72E31515}" type="presParOf" srcId="{1C30935B-17FE-42EA-BBF5-AA16F4FE7D95}" destId="{6CCC6467-0D4B-4604-9008-F063FE47426C}" srcOrd="10" destOrd="0" presId="urn:microsoft.com/office/officeart/2005/8/layout/vProcess5"/>
    <dgm:cxn modelId="{69515040-410D-4BB2-B567-3E5F79561370}" type="presParOf" srcId="{1C30935B-17FE-42EA-BBF5-AA16F4FE7D95}" destId="{0407B34F-E68F-4F0E-A7EF-9208F673AB4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3A5426-D33E-44E4-BD78-3129DA80B5C6}" type="doc">
      <dgm:prSet loTypeId="urn:microsoft.com/office/officeart/2018/2/layout/IconLabelDescriptionList" loCatId="icon" qsTypeId="urn:microsoft.com/office/officeart/2005/8/quickstyle/simple1" qsCatId="simple" csTypeId="urn:microsoft.com/office/officeart/2005/8/colors/accent5_2" csCatId="accent5" phldr="1"/>
      <dgm:spPr/>
      <dgm:t>
        <a:bodyPr/>
        <a:lstStyle/>
        <a:p>
          <a:endParaRPr lang="en-US"/>
        </a:p>
      </dgm:t>
    </dgm:pt>
    <dgm:pt modelId="{9A546592-BFDF-4EF9-A7A0-806C63074182}">
      <dgm:prSet/>
      <dgm:spPr/>
      <dgm:t>
        <a:bodyPr/>
        <a:lstStyle/>
        <a:p>
          <a:pPr>
            <a:lnSpc>
              <a:spcPct val="100000"/>
            </a:lnSpc>
            <a:defRPr b="1"/>
          </a:pPr>
          <a:r>
            <a:rPr lang="en-US"/>
            <a:t>Private.docx - f36a00be917d8668e29a529f718a178c1004b2cba521382a98af93881f2765a4</a:t>
          </a:r>
        </a:p>
      </dgm:t>
    </dgm:pt>
    <dgm:pt modelId="{10F9CEBD-DC00-4C80-A650-D0DD87E33685}" type="parTrans" cxnId="{45C53506-ABD5-40A8-ABFA-9F7E27823352}">
      <dgm:prSet/>
      <dgm:spPr/>
      <dgm:t>
        <a:bodyPr/>
        <a:lstStyle/>
        <a:p>
          <a:endParaRPr lang="en-US"/>
        </a:p>
      </dgm:t>
    </dgm:pt>
    <dgm:pt modelId="{4B2D0C80-0739-4BE2-9F11-C9E9B919D5D1}" type="sibTrans" cxnId="{45C53506-ABD5-40A8-ABFA-9F7E27823352}">
      <dgm:prSet/>
      <dgm:spPr/>
      <dgm:t>
        <a:bodyPr/>
        <a:lstStyle/>
        <a:p>
          <a:endParaRPr lang="en-US"/>
        </a:p>
      </dgm:t>
    </dgm:pt>
    <dgm:pt modelId="{D95212AC-0528-4068-8F53-546FD0D03972}">
      <dgm:prSet/>
      <dgm:spPr/>
      <dgm:t>
        <a:bodyPr/>
        <a:lstStyle/>
        <a:p>
          <a:pPr>
            <a:lnSpc>
              <a:spcPct val="100000"/>
            </a:lnSpc>
          </a:pPr>
          <a:r>
            <a:rPr lang="en-US" b="1"/>
            <a:t>Sha256</a:t>
          </a:r>
          <a:endParaRPr lang="en-US"/>
        </a:p>
      </dgm:t>
    </dgm:pt>
    <dgm:pt modelId="{18BCEBE9-98DF-4310-AB8E-CB0E55AAEBA4}" type="parTrans" cxnId="{B986FCE9-89B9-4C1A-BEF2-D4C2D7A3D474}">
      <dgm:prSet/>
      <dgm:spPr/>
      <dgm:t>
        <a:bodyPr/>
        <a:lstStyle/>
        <a:p>
          <a:endParaRPr lang="en-US"/>
        </a:p>
      </dgm:t>
    </dgm:pt>
    <dgm:pt modelId="{F510AAE8-E78E-495B-BC00-20789D657B9C}" type="sibTrans" cxnId="{B986FCE9-89B9-4C1A-BEF2-D4C2D7A3D474}">
      <dgm:prSet/>
      <dgm:spPr/>
      <dgm:t>
        <a:bodyPr/>
        <a:lstStyle/>
        <a:p>
          <a:endParaRPr lang="en-US"/>
        </a:p>
      </dgm:t>
    </dgm:pt>
    <dgm:pt modelId="{E4A80605-5E88-4CC7-9A52-71AF95840800}">
      <dgm:prSet/>
      <dgm:spPr/>
      <dgm:t>
        <a:bodyPr/>
        <a:lstStyle/>
        <a:p>
          <a:pPr>
            <a:lnSpc>
              <a:spcPct val="100000"/>
            </a:lnSpc>
            <a:defRPr b="1"/>
          </a:pPr>
          <a:r>
            <a:rPr lang="en-US"/>
            <a:t>RVOX9130.MOV - 9819e2d0612f9a536187571d68a7eb543fe9f9d6993c52c3be76d69fcb48cec1</a:t>
          </a:r>
        </a:p>
      </dgm:t>
    </dgm:pt>
    <dgm:pt modelId="{F7D5AEB1-2010-4832-90A8-7D39B7C5ADDD}" type="parTrans" cxnId="{51296ED7-1E94-4F98-A70F-E1187EFA9F73}">
      <dgm:prSet/>
      <dgm:spPr/>
      <dgm:t>
        <a:bodyPr/>
        <a:lstStyle/>
        <a:p>
          <a:endParaRPr lang="en-US"/>
        </a:p>
      </dgm:t>
    </dgm:pt>
    <dgm:pt modelId="{A84B526D-B3E4-4DFD-AB16-270E4F7A6F44}" type="sibTrans" cxnId="{51296ED7-1E94-4F98-A70F-E1187EFA9F73}">
      <dgm:prSet/>
      <dgm:spPr/>
      <dgm:t>
        <a:bodyPr/>
        <a:lstStyle/>
        <a:p>
          <a:endParaRPr lang="en-US"/>
        </a:p>
      </dgm:t>
    </dgm:pt>
    <dgm:pt modelId="{AF689BAE-6E55-4DA0-B907-EB3E4C862CBE}">
      <dgm:prSet/>
      <dgm:spPr/>
      <dgm:t>
        <a:bodyPr/>
        <a:lstStyle/>
        <a:p>
          <a:pPr>
            <a:lnSpc>
              <a:spcPct val="100000"/>
            </a:lnSpc>
          </a:pPr>
          <a:r>
            <a:rPr lang="en-US" b="1"/>
            <a:t>Sha256</a:t>
          </a:r>
          <a:endParaRPr lang="en-US"/>
        </a:p>
      </dgm:t>
    </dgm:pt>
    <dgm:pt modelId="{CE6A2F55-40EC-466D-BAB8-7DF13F1C6436}" type="parTrans" cxnId="{0C3EC019-16B2-4A8D-8C91-3140FBF165F1}">
      <dgm:prSet/>
      <dgm:spPr/>
      <dgm:t>
        <a:bodyPr/>
        <a:lstStyle/>
        <a:p>
          <a:endParaRPr lang="en-US"/>
        </a:p>
      </dgm:t>
    </dgm:pt>
    <dgm:pt modelId="{08CE8D47-85F5-4623-9174-DE244B1B8B87}" type="sibTrans" cxnId="{0C3EC019-16B2-4A8D-8C91-3140FBF165F1}">
      <dgm:prSet/>
      <dgm:spPr/>
      <dgm:t>
        <a:bodyPr/>
        <a:lstStyle/>
        <a:p>
          <a:endParaRPr lang="en-US"/>
        </a:p>
      </dgm:t>
    </dgm:pt>
    <dgm:pt modelId="{BE248AE2-E8A0-4AEC-BEB1-A8A29E24E6A6}">
      <dgm:prSet/>
      <dgm:spPr/>
      <dgm:t>
        <a:bodyPr/>
        <a:lstStyle/>
        <a:p>
          <a:pPr>
            <a:lnSpc>
              <a:spcPct val="100000"/>
            </a:lnSpc>
            <a:defRPr b="1"/>
          </a:pPr>
          <a:r>
            <a:rPr lang="en-US"/>
            <a:t>Screenshot of the email - a23ae97909f91966c6e7edc4d23f7f3c18220c7eaf25801d2be3ed0e273d05fd</a:t>
          </a:r>
        </a:p>
      </dgm:t>
    </dgm:pt>
    <dgm:pt modelId="{45C814B6-3ACC-4AA1-91EB-CCF149B5E704}" type="parTrans" cxnId="{397FDA97-E24E-42DF-9103-612FA52FB606}">
      <dgm:prSet/>
      <dgm:spPr/>
      <dgm:t>
        <a:bodyPr/>
        <a:lstStyle/>
        <a:p>
          <a:endParaRPr lang="en-US"/>
        </a:p>
      </dgm:t>
    </dgm:pt>
    <dgm:pt modelId="{1D3B6F1F-B472-47AF-AECE-813430864F61}" type="sibTrans" cxnId="{397FDA97-E24E-42DF-9103-612FA52FB606}">
      <dgm:prSet/>
      <dgm:spPr/>
      <dgm:t>
        <a:bodyPr/>
        <a:lstStyle/>
        <a:p>
          <a:endParaRPr lang="en-US"/>
        </a:p>
      </dgm:t>
    </dgm:pt>
    <dgm:pt modelId="{EA246304-2803-446F-A092-92E857C03ECB}" type="pres">
      <dgm:prSet presAssocID="{5F3A5426-D33E-44E4-BD78-3129DA80B5C6}" presName="root" presStyleCnt="0">
        <dgm:presLayoutVars>
          <dgm:dir/>
          <dgm:resizeHandles val="exact"/>
        </dgm:presLayoutVars>
      </dgm:prSet>
      <dgm:spPr/>
    </dgm:pt>
    <dgm:pt modelId="{64413C29-0BED-4FE0-B968-D0E32EBB6035}" type="pres">
      <dgm:prSet presAssocID="{9A546592-BFDF-4EF9-A7A0-806C63074182}" presName="compNode" presStyleCnt="0"/>
      <dgm:spPr/>
    </dgm:pt>
    <dgm:pt modelId="{B1960E88-A39E-42AC-845D-AD5A15B05E7F}" type="pres">
      <dgm:prSet presAssocID="{9A546592-BFDF-4EF9-A7A0-806C63074182}" presName="iconRect" presStyleLbl="node1" presStyleIdx="0" presStyleCnt="3" custLinFactNeighborX="-1440" custLinFactNeighborY="-1409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solidFill>
            <a:schemeClr val="bg1"/>
          </a:solidFill>
        </a:ln>
      </dgm:spPr>
      <dgm:extLst>
        <a:ext uri="{E40237B7-FDA0-4F09-8148-C483321AD2D9}">
          <dgm14:cNvPr xmlns:dgm14="http://schemas.microsoft.com/office/drawing/2010/diagram" id="0" name="" descr="Document outline"/>
        </a:ext>
      </dgm:extLst>
    </dgm:pt>
    <dgm:pt modelId="{228F177E-5B2F-4A14-A03C-7384DC932BB8}" type="pres">
      <dgm:prSet presAssocID="{9A546592-BFDF-4EF9-A7A0-806C63074182}" presName="iconSpace" presStyleCnt="0"/>
      <dgm:spPr/>
    </dgm:pt>
    <dgm:pt modelId="{1A4AC048-3DB6-400B-9041-82B6D3A3E16C}" type="pres">
      <dgm:prSet presAssocID="{9A546592-BFDF-4EF9-A7A0-806C63074182}" presName="parTx" presStyleLbl="revTx" presStyleIdx="0" presStyleCnt="6">
        <dgm:presLayoutVars>
          <dgm:chMax val="0"/>
          <dgm:chPref val="0"/>
        </dgm:presLayoutVars>
      </dgm:prSet>
      <dgm:spPr/>
    </dgm:pt>
    <dgm:pt modelId="{6BACA7D4-F3AE-4AE0-9949-DAE6D49FB601}" type="pres">
      <dgm:prSet presAssocID="{9A546592-BFDF-4EF9-A7A0-806C63074182}" presName="txSpace" presStyleCnt="0"/>
      <dgm:spPr/>
    </dgm:pt>
    <dgm:pt modelId="{C76253C0-5527-47AF-8BEA-27F1FC3E97F7}" type="pres">
      <dgm:prSet presAssocID="{9A546592-BFDF-4EF9-A7A0-806C63074182}" presName="desTx" presStyleLbl="revTx" presStyleIdx="1" presStyleCnt="6">
        <dgm:presLayoutVars/>
      </dgm:prSet>
      <dgm:spPr/>
    </dgm:pt>
    <dgm:pt modelId="{90BB2AD9-BC69-4355-B826-DCDCE650D514}" type="pres">
      <dgm:prSet presAssocID="{4B2D0C80-0739-4BE2-9F11-C9E9B919D5D1}" presName="sibTrans" presStyleCnt="0"/>
      <dgm:spPr/>
    </dgm:pt>
    <dgm:pt modelId="{7F68DA30-56F4-4190-BFC0-F586478CA8C7}" type="pres">
      <dgm:prSet presAssocID="{E4A80605-5E88-4CC7-9A52-71AF95840800}" presName="compNode" presStyleCnt="0"/>
      <dgm:spPr/>
    </dgm:pt>
    <dgm:pt modelId="{EE071134-4AA8-46A5-9582-54BAB4452B6C}" type="pres">
      <dgm:prSet presAssocID="{E4A80605-5E88-4CC7-9A52-71AF95840800}" presName="iconRect" presStyleLbl="node1" presStyleIdx="1" presStyleCnt="3" custLinFactNeighborX="8174" custLinFactNeighborY="-14091"/>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solidFill>
            <a:schemeClr val="bg1"/>
          </a:solidFill>
        </a:ln>
      </dgm:spPr>
      <dgm:extLst>
        <a:ext uri="{E40237B7-FDA0-4F09-8148-C483321AD2D9}">
          <dgm14:cNvPr xmlns:dgm14="http://schemas.microsoft.com/office/drawing/2010/diagram" id="0" name="" descr="Video camera with solid fill"/>
        </a:ext>
      </dgm:extLst>
    </dgm:pt>
    <dgm:pt modelId="{96043A6C-CE12-49EE-BC37-7BA68939B3D3}" type="pres">
      <dgm:prSet presAssocID="{E4A80605-5E88-4CC7-9A52-71AF95840800}" presName="iconSpace" presStyleCnt="0"/>
      <dgm:spPr/>
    </dgm:pt>
    <dgm:pt modelId="{51805BEE-6494-48A8-B7F1-73CF494E2D06}" type="pres">
      <dgm:prSet presAssocID="{E4A80605-5E88-4CC7-9A52-71AF95840800}" presName="parTx" presStyleLbl="revTx" presStyleIdx="2" presStyleCnt="6">
        <dgm:presLayoutVars>
          <dgm:chMax val="0"/>
          <dgm:chPref val="0"/>
        </dgm:presLayoutVars>
      </dgm:prSet>
      <dgm:spPr/>
    </dgm:pt>
    <dgm:pt modelId="{E2435412-B82D-42FC-A493-A02BCFA1D08E}" type="pres">
      <dgm:prSet presAssocID="{E4A80605-5E88-4CC7-9A52-71AF95840800}" presName="txSpace" presStyleCnt="0"/>
      <dgm:spPr/>
    </dgm:pt>
    <dgm:pt modelId="{CA01ED2E-AC1E-44ED-8F08-AE13BAA8D081}" type="pres">
      <dgm:prSet presAssocID="{E4A80605-5E88-4CC7-9A52-71AF95840800}" presName="desTx" presStyleLbl="revTx" presStyleIdx="3" presStyleCnt="6">
        <dgm:presLayoutVars/>
      </dgm:prSet>
      <dgm:spPr/>
    </dgm:pt>
    <dgm:pt modelId="{F97D1C59-F89C-483F-8643-5E7F012DA8B4}" type="pres">
      <dgm:prSet presAssocID="{A84B526D-B3E4-4DFD-AB16-270E4F7A6F44}" presName="sibTrans" presStyleCnt="0"/>
      <dgm:spPr/>
    </dgm:pt>
    <dgm:pt modelId="{DF45CCD7-1DA0-4A76-84F1-9C4F6E141667}" type="pres">
      <dgm:prSet presAssocID="{BE248AE2-E8A0-4AEC-BEB1-A8A29E24E6A6}" presName="compNode" presStyleCnt="0"/>
      <dgm:spPr/>
    </dgm:pt>
    <dgm:pt modelId="{9E906D9B-FC1D-41B0-95AD-3F02CC15664C}" type="pres">
      <dgm:prSet presAssocID="{BE248AE2-E8A0-4AEC-BEB1-A8A29E24E6A6}" presName="iconRect" presStyleLbl="node1" presStyleIdx="2" presStyleCnt="3" custLinFactNeighborX="8174" custLinFactNeighborY="-1409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solidFill>
            <a:schemeClr val="bg1"/>
          </a:solidFill>
        </a:ln>
      </dgm:spPr>
    </dgm:pt>
    <dgm:pt modelId="{352419A9-55FF-4FCA-89D3-8C4FE1D83D98}" type="pres">
      <dgm:prSet presAssocID="{BE248AE2-E8A0-4AEC-BEB1-A8A29E24E6A6}" presName="iconSpace" presStyleCnt="0"/>
      <dgm:spPr/>
    </dgm:pt>
    <dgm:pt modelId="{69B2B11D-3D14-4360-BF58-5B6835179872}" type="pres">
      <dgm:prSet presAssocID="{BE248AE2-E8A0-4AEC-BEB1-A8A29E24E6A6}" presName="parTx" presStyleLbl="revTx" presStyleIdx="4" presStyleCnt="6">
        <dgm:presLayoutVars>
          <dgm:chMax val="0"/>
          <dgm:chPref val="0"/>
        </dgm:presLayoutVars>
      </dgm:prSet>
      <dgm:spPr/>
    </dgm:pt>
    <dgm:pt modelId="{B7872287-9DC4-4A5B-9E8B-2A1499992C63}" type="pres">
      <dgm:prSet presAssocID="{BE248AE2-E8A0-4AEC-BEB1-A8A29E24E6A6}" presName="txSpace" presStyleCnt="0"/>
      <dgm:spPr/>
    </dgm:pt>
    <dgm:pt modelId="{7A574C31-7B2E-44B6-8E93-707774D907A1}" type="pres">
      <dgm:prSet presAssocID="{BE248AE2-E8A0-4AEC-BEB1-A8A29E24E6A6}" presName="desTx" presStyleLbl="revTx" presStyleIdx="5" presStyleCnt="6">
        <dgm:presLayoutVars/>
      </dgm:prSet>
      <dgm:spPr/>
    </dgm:pt>
  </dgm:ptLst>
  <dgm:cxnLst>
    <dgm:cxn modelId="{45C53506-ABD5-40A8-ABFA-9F7E27823352}" srcId="{5F3A5426-D33E-44E4-BD78-3129DA80B5C6}" destId="{9A546592-BFDF-4EF9-A7A0-806C63074182}" srcOrd="0" destOrd="0" parTransId="{10F9CEBD-DC00-4C80-A650-D0DD87E33685}" sibTransId="{4B2D0C80-0739-4BE2-9F11-C9E9B919D5D1}"/>
    <dgm:cxn modelId="{0C3EC019-16B2-4A8D-8C91-3140FBF165F1}" srcId="{E4A80605-5E88-4CC7-9A52-71AF95840800}" destId="{AF689BAE-6E55-4DA0-B907-EB3E4C862CBE}" srcOrd="0" destOrd="0" parTransId="{CE6A2F55-40EC-466D-BAB8-7DF13F1C6436}" sibTransId="{08CE8D47-85F5-4623-9174-DE244B1B8B87}"/>
    <dgm:cxn modelId="{00852025-C73E-4B15-B6BC-263F7EC3E23C}" type="presOf" srcId="{BE248AE2-E8A0-4AEC-BEB1-A8A29E24E6A6}" destId="{69B2B11D-3D14-4360-BF58-5B6835179872}" srcOrd="0" destOrd="0" presId="urn:microsoft.com/office/officeart/2018/2/layout/IconLabelDescriptionList"/>
    <dgm:cxn modelId="{85F2AA5C-FE3E-4554-A459-D89EED1EA2B3}" type="presOf" srcId="{AF689BAE-6E55-4DA0-B907-EB3E4C862CBE}" destId="{CA01ED2E-AC1E-44ED-8F08-AE13BAA8D081}" srcOrd="0" destOrd="0" presId="urn:microsoft.com/office/officeart/2018/2/layout/IconLabelDescriptionList"/>
    <dgm:cxn modelId="{8A05D771-6C98-404F-A0F9-CB2F5788D0EF}" type="presOf" srcId="{D95212AC-0528-4068-8F53-546FD0D03972}" destId="{C76253C0-5527-47AF-8BEA-27F1FC3E97F7}" srcOrd="0" destOrd="0" presId="urn:microsoft.com/office/officeart/2018/2/layout/IconLabelDescriptionList"/>
    <dgm:cxn modelId="{397FDA97-E24E-42DF-9103-612FA52FB606}" srcId="{5F3A5426-D33E-44E4-BD78-3129DA80B5C6}" destId="{BE248AE2-E8A0-4AEC-BEB1-A8A29E24E6A6}" srcOrd="2" destOrd="0" parTransId="{45C814B6-3ACC-4AA1-91EB-CCF149B5E704}" sibTransId="{1D3B6F1F-B472-47AF-AECE-813430864F61}"/>
    <dgm:cxn modelId="{1C284EBE-A854-433F-B6BA-2AB348758D13}" type="presOf" srcId="{E4A80605-5E88-4CC7-9A52-71AF95840800}" destId="{51805BEE-6494-48A8-B7F1-73CF494E2D06}" srcOrd="0" destOrd="0" presId="urn:microsoft.com/office/officeart/2018/2/layout/IconLabelDescriptionList"/>
    <dgm:cxn modelId="{C12189C5-CCA8-420B-979F-30727160DCDA}" type="presOf" srcId="{9A546592-BFDF-4EF9-A7A0-806C63074182}" destId="{1A4AC048-3DB6-400B-9041-82B6D3A3E16C}" srcOrd="0" destOrd="0" presId="urn:microsoft.com/office/officeart/2018/2/layout/IconLabelDescriptionList"/>
    <dgm:cxn modelId="{75F503CA-F57D-44F5-B492-F98E1C1749C1}" type="presOf" srcId="{5F3A5426-D33E-44E4-BD78-3129DA80B5C6}" destId="{EA246304-2803-446F-A092-92E857C03ECB}" srcOrd="0" destOrd="0" presId="urn:microsoft.com/office/officeart/2018/2/layout/IconLabelDescriptionList"/>
    <dgm:cxn modelId="{51296ED7-1E94-4F98-A70F-E1187EFA9F73}" srcId="{5F3A5426-D33E-44E4-BD78-3129DA80B5C6}" destId="{E4A80605-5E88-4CC7-9A52-71AF95840800}" srcOrd="1" destOrd="0" parTransId="{F7D5AEB1-2010-4832-90A8-7D39B7C5ADDD}" sibTransId="{A84B526D-B3E4-4DFD-AB16-270E4F7A6F44}"/>
    <dgm:cxn modelId="{B986FCE9-89B9-4C1A-BEF2-D4C2D7A3D474}" srcId="{9A546592-BFDF-4EF9-A7A0-806C63074182}" destId="{D95212AC-0528-4068-8F53-546FD0D03972}" srcOrd="0" destOrd="0" parTransId="{18BCEBE9-98DF-4310-AB8E-CB0E55AAEBA4}" sibTransId="{F510AAE8-E78E-495B-BC00-20789D657B9C}"/>
    <dgm:cxn modelId="{478F5035-9C37-46C3-AD29-E815EDFF642E}" type="presParOf" srcId="{EA246304-2803-446F-A092-92E857C03ECB}" destId="{64413C29-0BED-4FE0-B968-D0E32EBB6035}" srcOrd="0" destOrd="0" presId="urn:microsoft.com/office/officeart/2018/2/layout/IconLabelDescriptionList"/>
    <dgm:cxn modelId="{148604EC-EC5D-4627-A12E-A0F2E39457AE}" type="presParOf" srcId="{64413C29-0BED-4FE0-B968-D0E32EBB6035}" destId="{B1960E88-A39E-42AC-845D-AD5A15B05E7F}" srcOrd="0" destOrd="0" presId="urn:microsoft.com/office/officeart/2018/2/layout/IconLabelDescriptionList"/>
    <dgm:cxn modelId="{21453D41-9BF8-4034-9B77-8AAAC554F4F0}" type="presParOf" srcId="{64413C29-0BED-4FE0-B968-D0E32EBB6035}" destId="{228F177E-5B2F-4A14-A03C-7384DC932BB8}" srcOrd="1" destOrd="0" presId="urn:microsoft.com/office/officeart/2018/2/layout/IconLabelDescriptionList"/>
    <dgm:cxn modelId="{EB265F95-775E-4584-8831-12157D5F6621}" type="presParOf" srcId="{64413C29-0BED-4FE0-B968-D0E32EBB6035}" destId="{1A4AC048-3DB6-400B-9041-82B6D3A3E16C}" srcOrd="2" destOrd="0" presId="urn:microsoft.com/office/officeart/2018/2/layout/IconLabelDescriptionList"/>
    <dgm:cxn modelId="{D8AD0ACB-52E2-4485-8FE0-FE8714AD93BA}" type="presParOf" srcId="{64413C29-0BED-4FE0-B968-D0E32EBB6035}" destId="{6BACA7D4-F3AE-4AE0-9949-DAE6D49FB601}" srcOrd="3" destOrd="0" presId="urn:microsoft.com/office/officeart/2018/2/layout/IconLabelDescriptionList"/>
    <dgm:cxn modelId="{4203B843-3C97-487A-91B5-59BF23D236A6}" type="presParOf" srcId="{64413C29-0BED-4FE0-B968-D0E32EBB6035}" destId="{C76253C0-5527-47AF-8BEA-27F1FC3E97F7}" srcOrd="4" destOrd="0" presId="urn:microsoft.com/office/officeart/2018/2/layout/IconLabelDescriptionList"/>
    <dgm:cxn modelId="{47215474-EC2F-4CC4-8901-016AD3B7160E}" type="presParOf" srcId="{EA246304-2803-446F-A092-92E857C03ECB}" destId="{90BB2AD9-BC69-4355-B826-DCDCE650D514}" srcOrd="1" destOrd="0" presId="urn:microsoft.com/office/officeart/2018/2/layout/IconLabelDescriptionList"/>
    <dgm:cxn modelId="{64AAC7C2-C0B7-47CA-B0EB-A267DAA8F3BF}" type="presParOf" srcId="{EA246304-2803-446F-A092-92E857C03ECB}" destId="{7F68DA30-56F4-4190-BFC0-F586478CA8C7}" srcOrd="2" destOrd="0" presId="urn:microsoft.com/office/officeart/2018/2/layout/IconLabelDescriptionList"/>
    <dgm:cxn modelId="{2C722106-AB5B-4680-8962-12145C47A992}" type="presParOf" srcId="{7F68DA30-56F4-4190-BFC0-F586478CA8C7}" destId="{EE071134-4AA8-46A5-9582-54BAB4452B6C}" srcOrd="0" destOrd="0" presId="urn:microsoft.com/office/officeart/2018/2/layout/IconLabelDescriptionList"/>
    <dgm:cxn modelId="{9834F9DA-1E89-4194-8522-007F5CD546DB}" type="presParOf" srcId="{7F68DA30-56F4-4190-BFC0-F586478CA8C7}" destId="{96043A6C-CE12-49EE-BC37-7BA68939B3D3}" srcOrd="1" destOrd="0" presId="urn:microsoft.com/office/officeart/2018/2/layout/IconLabelDescriptionList"/>
    <dgm:cxn modelId="{274F145C-1E07-4156-83A4-B4C232A06B96}" type="presParOf" srcId="{7F68DA30-56F4-4190-BFC0-F586478CA8C7}" destId="{51805BEE-6494-48A8-B7F1-73CF494E2D06}" srcOrd="2" destOrd="0" presId="urn:microsoft.com/office/officeart/2018/2/layout/IconLabelDescriptionList"/>
    <dgm:cxn modelId="{6D00E667-397C-4FB6-A921-478A3DF02035}" type="presParOf" srcId="{7F68DA30-56F4-4190-BFC0-F586478CA8C7}" destId="{E2435412-B82D-42FC-A493-A02BCFA1D08E}" srcOrd="3" destOrd="0" presId="urn:microsoft.com/office/officeart/2018/2/layout/IconLabelDescriptionList"/>
    <dgm:cxn modelId="{11394016-EB55-4BC2-99C6-1BCF024E6282}" type="presParOf" srcId="{7F68DA30-56F4-4190-BFC0-F586478CA8C7}" destId="{CA01ED2E-AC1E-44ED-8F08-AE13BAA8D081}" srcOrd="4" destOrd="0" presId="urn:microsoft.com/office/officeart/2018/2/layout/IconLabelDescriptionList"/>
    <dgm:cxn modelId="{81D2FE03-3D26-4DA5-A4E6-95361E5AB4BB}" type="presParOf" srcId="{EA246304-2803-446F-A092-92E857C03ECB}" destId="{F97D1C59-F89C-483F-8643-5E7F012DA8B4}" srcOrd="3" destOrd="0" presId="urn:microsoft.com/office/officeart/2018/2/layout/IconLabelDescriptionList"/>
    <dgm:cxn modelId="{357E6EFE-39CF-4D3A-B64A-EC122202F9CE}" type="presParOf" srcId="{EA246304-2803-446F-A092-92E857C03ECB}" destId="{DF45CCD7-1DA0-4A76-84F1-9C4F6E141667}" srcOrd="4" destOrd="0" presId="urn:microsoft.com/office/officeart/2018/2/layout/IconLabelDescriptionList"/>
    <dgm:cxn modelId="{48F3E794-E72D-41CB-8CE5-CB24BA021C9A}" type="presParOf" srcId="{DF45CCD7-1DA0-4A76-84F1-9C4F6E141667}" destId="{9E906D9B-FC1D-41B0-95AD-3F02CC15664C}" srcOrd="0" destOrd="0" presId="urn:microsoft.com/office/officeart/2018/2/layout/IconLabelDescriptionList"/>
    <dgm:cxn modelId="{A8A0DC6D-F0D3-4696-830C-4B8B9FE93141}" type="presParOf" srcId="{DF45CCD7-1DA0-4A76-84F1-9C4F6E141667}" destId="{352419A9-55FF-4FCA-89D3-8C4FE1D83D98}" srcOrd="1" destOrd="0" presId="urn:microsoft.com/office/officeart/2018/2/layout/IconLabelDescriptionList"/>
    <dgm:cxn modelId="{6568CA95-3DD8-491C-8E0E-805CCA566731}" type="presParOf" srcId="{DF45CCD7-1DA0-4A76-84F1-9C4F6E141667}" destId="{69B2B11D-3D14-4360-BF58-5B6835179872}" srcOrd="2" destOrd="0" presId="urn:microsoft.com/office/officeart/2018/2/layout/IconLabelDescriptionList"/>
    <dgm:cxn modelId="{FB38B1F6-9503-4AF1-B53C-F9AFC89136F8}" type="presParOf" srcId="{DF45CCD7-1DA0-4A76-84F1-9C4F6E141667}" destId="{B7872287-9DC4-4A5B-9E8B-2A1499992C63}" srcOrd="3" destOrd="0" presId="urn:microsoft.com/office/officeart/2018/2/layout/IconLabelDescriptionList"/>
    <dgm:cxn modelId="{BEDAAC57-AC95-483F-8FB4-E57FBEF36FD2}" type="presParOf" srcId="{DF45CCD7-1DA0-4A76-84F1-9C4F6E141667}" destId="{7A574C31-7B2E-44B6-8E93-707774D907A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3747CF-5C18-43C4-8145-05E3CBA6B57F}"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8D069155-8FC7-4C6B-86A9-1317B6A666DC}">
      <dgm:prSet/>
      <dgm:spPr/>
      <dgm:t>
        <a:bodyPr/>
        <a:lstStyle/>
        <a:p>
          <a:r>
            <a:rPr lang="en-US" b="1"/>
            <a:t>Preservation Phase</a:t>
          </a:r>
          <a:endParaRPr lang="en-US"/>
        </a:p>
      </dgm:t>
    </dgm:pt>
    <dgm:pt modelId="{228DBF67-C02C-464E-AB22-33CDC8346100}" type="parTrans" cxnId="{FEFB5256-A494-4C98-B9DF-5710F23C0007}">
      <dgm:prSet/>
      <dgm:spPr/>
      <dgm:t>
        <a:bodyPr/>
        <a:lstStyle/>
        <a:p>
          <a:endParaRPr lang="en-US"/>
        </a:p>
      </dgm:t>
    </dgm:pt>
    <dgm:pt modelId="{592BB4C8-229F-43AE-A519-B6B73F4D1C74}" type="sibTrans" cxnId="{FEFB5256-A494-4C98-B9DF-5710F23C0007}">
      <dgm:prSet/>
      <dgm:spPr/>
      <dgm:t>
        <a:bodyPr/>
        <a:lstStyle/>
        <a:p>
          <a:endParaRPr lang="en-US"/>
        </a:p>
      </dgm:t>
    </dgm:pt>
    <dgm:pt modelId="{17AFD640-2AD7-4BEA-82A2-0BB8F71004CF}">
      <dgm:prSet/>
      <dgm:spPr/>
      <dgm:t>
        <a:bodyPr/>
        <a:lstStyle/>
        <a:p>
          <a:r>
            <a:rPr lang="en-US" b="1"/>
            <a:t>Ingestion and Indexing</a:t>
          </a:r>
          <a:endParaRPr lang="en-US"/>
        </a:p>
      </dgm:t>
    </dgm:pt>
    <dgm:pt modelId="{8B0516A3-DE6E-4878-ACAE-B25223FAE298}" type="parTrans" cxnId="{AE6698A6-20D4-4215-9197-40242BDBE45C}">
      <dgm:prSet/>
      <dgm:spPr/>
      <dgm:t>
        <a:bodyPr/>
        <a:lstStyle/>
        <a:p>
          <a:endParaRPr lang="en-US"/>
        </a:p>
      </dgm:t>
    </dgm:pt>
    <dgm:pt modelId="{2BCBA44E-60A7-4117-8237-531D7F26D60B}" type="sibTrans" cxnId="{AE6698A6-20D4-4215-9197-40242BDBE45C}">
      <dgm:prSet/>
      <dgm:spPr/>
      <dgm:t>
        <a:bodyPr/>
        <a:lstStyle/>
        <a:p>
          <a:endParaRPr lang="en-US"/>
        </a:p>
      </dgm:t>
    </dgm:pt>
    <dgm:pt modelId="{8A758DFD-6268-4067-81BD-77EEBCB4F58E}">
      <dgm:prSet/>
      <dgm:spPr/>
      <dgm:t>
        <a:bodyPr/>
        <a:lstStyle/>
        <a:p>
          <a:r>
            <a:rPr lang="en-US" b="1"/>
            <a:t>File analysis </a:t>
          </a:r>
        </a:p>
      </dgm:t>
    </dgm:pt>
    <dgm:pt modelId="{9F1DA079-A9C0-49AA-A213-EBE8B35BFDE7}" type="parTrans" cxnId="{F857472F-CB90-49D5-A32F-6876F707E0D7}">
      <dgm:prSet/>
      <dgm:spPr/>
      <dgm:t>
        <a:bodyPr/>
        <a:lstStyle/>
        <a:p>
          <a:endParaRPr lang="en-US"/>
        </a:p>
      </dgm:t>
    </dgm:pt>
    <dgm:pt modelId="{E51A3E40-776C-4355-9913-46A536740929}" type="sibTrans" cxnId="{F857472F-CB90-49D5-A32F-6876F707E0D7}">
      <dgm:prSet/>
      <dgm:spPr/>
      <dgm:t>
        <a:bodyPr/>
        <a:lstStyle/>
        <a:p>
          <a:endParaRPr lang="en-US"/>
        </a:p>
      </dgm:t>
    </dgm:pt>
    <dgm:pt modelId="{7981DCD0-0595-461F-AD1D-6CB43465E4FA}" type="pres">
      <dgm:prSet presAssocID="{C93747CF-5C18-43C4-8145-05E3CBA6B57F}" presName="root" presStyleCnt="0">
        <dgm:presLayoutVars>
          <dgm:dir/>
          <dgm:resizeHandles val="exact"/>
        </dgm:presLayoutVars>
      </dgm:prSet>
      <dgm:spPr/>
    </dgm:pt>
    <dgm:pt modelId="{3433ED7C-EEA7-4056-9CBD-E8988E470E44}" type="pres">
      <dgm:prSet presAssocID="{8D069155-8FC7-4C6B-86A9-1317B6A666DC}" presName="compNode" presStyleCnt="0"/>
      <dgm:spPr/>
    </dgm:pt>
    <dgm:pt modelId="{C4E42415-8D0E-4A2B-8584-507C1B9B18C2}" type="pres">
      <dgm:prSet presAssocID="{8D069155-8FC7-4C6B-86A9-1317B6A666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redder"/>
        </a:ext>
      </dgm:extLst>
    </dgm:pt>
    <dgm:pt modelId="{CA24392D-F1DD-42D7-9D7D-4894463040DB}" type="pres">
      <dgm:prSet presAssocID="{8D069155-8FC7-4C6B-86A9-1317B6A666DC}" presName="spaceRect" presStyleCnt="0"/>
      <dgm:spPr/>
    </dgm:pt>
    <dgm:pt modelId="{70749657-5B07-4113-B6FB-7258EB546009}" type="pres">
      <dgm:prSet presAssocID="{8D069155-8FC7-4C6B-86A9-1317B6A666DC}" presName="textRect" presStyleLbl="revTx" presStyleIdx="0" presStyleCnt="3">
        <dgm:presLayoutVars>
          <dgm:chMax val="1"/>
          <dgm:chPref val="1"/>
        </dgm:presLayoutVars>
      </dgm:prSet>
      <dgm:spPr/>
    </dgm:pt>
    <dgm:pt modelId="{E41025F0-C7AC-45DD-89AF-2667B71B227C}" type="pres">
      <dgm:prSet presAssocID="{592BB4C8-229F-43AE-A519-B6B73F4D1C74}" presName="sibTrans" presStyleCnt="0"/>
      <dgm:spPr/>
    </dgm:pt>
    <dgm:pt modelId="{E1B6B64F-F489-4B6B-A676-0DBA7B121065}" type="pres">
      <dgm:prSet presAssocID="{17AFD640-2AD7-4BEA-82A2-0BB8F71004CF}" presName="compNode" presStyleCnt="0"/>
      <dgm:spPr/>
    </dgm:pt>
    <dgm:pt modelId="{15FB60EC-8320-402E-8108-E26955435D1C}" type="pres">
      <dgm:prSet presAssocID="{17AFD640-2AD7-4BEA-82A2-0BB8F71004C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st"/>
        </a:ext>
      </dgm:extLst>
    </dgm:pt>
    <dgm:pt modelId="{B3C6A26C-547F-4903-A25B-00768B36229A}" type="pres">
      <dgm:prSet presAssocID="{17AFD640-2AD7-4BEA-82A2-0BB8F71004CF}" presName="spaceRect" presStyleCnt="0"/>
      <dgm:spPr/>
    </dgm:pt>
    <dgm:pt modelId="{8D28A1AF-D549-498A-8135-72CC1FC7FE93}" type="pres">
      <dgm:prSet presAssocID="{17AFD640-2AD7-4BEA-82A2-0BB8F71004CF}" presName="textRect" presStyleLbl="revTx" presStyleIdx="1" presStyleCnt="3">
        <dgm:presLayoutVars>
          <dgm:chMax val="1"/>
          <dgm:chPref val="1"/>
        </dgm:presLayoutVars>
      </dgm:prSet>
      <dgm:spPr/>
    </dgm:pt>
    <dgm:pt modelId="{8ABCFBBE-49F7-4570-A653-A8D27F90BD04}" type="pres">
      <dgm:prSet presAssocID="{2BCBA44E-60A7-4117-8237-531D7F26D60B}" presName="sibTrans" presStyleCnt="0"/>
      <dgm:spPr/>
    </dgm:pt>
    <dgm:pt modelId="{687F51FA-DF1B-4635-969D-AC6522FBBC4B}" type="pres">
      <dgm:prSet presAssocID="{8A758DFD-6268-4067-81BD-77EEBCB4F58E}" presName="compNode" presStyleCnt="0"/>
      <dgm:spPr/>
    </dgm:pt>
    <dgm:pt modelId="{D2E15AB2-54F3-48CF-95DC-7E2129532957}" type="pres">
      <dgm:prSet presAssocID="{8A758DFD-6268-4067-81BD-77EEBCB4F58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E07F042B-938F-4D1B-8E8C-2675C4FC7553}" type="pres">
      <dgm:prSet presAssocID="{8A758DFD-6268-4067-81BD-77EEBCB4F58E}" presName="spaceRect" presStyleCnt="0"/>
      <dgm:spPr/>
    </dgm:pt>
    <dgm:pt modelId="{F7266417-C018-4DFB-B968-6C9BF0ADBBE9}" type="pres">
      <dgm:prSet presAssocID="{8A758DFD-6268-4067-81BD-77EEBCB4F58E}" presName="textRect" presStyleLbl="revTx" presStyleIdx="2" presStyleCnt="3">
        <dgm:presLayoutVars>
          <dgm:chMax val="1"/>
          <dgm:chPref val="1"/>
        </dgm:presLayoutVars>
      </dgm:prSet>
      <dgm:spPr/>
    </dgm:pt>
  </dgm:ptLst>
  <dgm:cxnLst>
    <dgm:cxn modelId="{AA53EA05-205F-493F-A31D-023563064E8B}" type="presOf" srcId="{17AFD640-2AD7-4BEA-82A2-0BB8F71004CF}" destId="{8D28A1AF-D549-498A-8135-72CC1FC7FE93}" srcOrd="0" destOrd="0" presId="urn:microsoft.com/office/officeart/2018/2/layout/IconLabelList"/>
    <dgm:cxn modelId="{5876DE0B-B380-4DF1-9275-E4363A258BE1}" type="presOf" srcId="{8D069155-8FC7-4C6B-86A9-1317B6A666DC}" destId="{70749657-5B07-4113-B6FB-7258EB546009}" srcOrd="0" destOrd="0" presId="urn:microsoft.com/office/officeart/2018/2/layout/IconLabelList"/>
    <dgm:cxn modelId="{F857472F-CB90-49D5-A32F-6876F707E0D7}" srcId="{C93747CF-5C18-43C4-8145-05E3CBA6B57F}" destId="{8A758DFD-6268-4067-81BD-77EEBCB4F58E}" srcOrd="2" destOrd="0" parTransId="{9F1DA079-A9C0-49AA-A213-EBE8B35BFDE7}" sibTransId="{E51A3E40-776C-4355-9913-46A536740929}"/>
    <dgm:cxn modelId="{FEFB5256-A494-4C98-B9DF-5710F23C0007}" srcId="{C93747CF-5C18-43C4-8145-05E3CBA6B57F}" destId="{8D069155-8FC7-4C6B-86A9-1317B6A666DC}" srcOrd="0" destOrd="0" parTransId="{228DBF67-C02C-464E-AB22-33CDC8346100}" sibTransId="{592BB4C8-229F-43AE-A519-B6B73F4D1C74}"/>
    <dgm:cxn modelId="{2673CC91-131C-499D-88BF-9E3F84815AC9}" type="presOf" srcId="{C93747CF-5C18-43C4-8145-05E3CBA6B57F}" destId="{7981DCD0-0595-461F-AD1D-6CB43465E4FA}" srcOrd="0" destOrd="0" presId="urn:microsoft.com/office/officeart/2018/2/layout/IconLabelList"/>
    <dgm:cxn modelId="{AE6698A6-20D4-4215-9197-40242BDBE45C}" srcId="{C93747CF-5C18-43C4-8145-05E3CBA6B57F}" destId="{17AFD640-2AD7-4BEA-82A2-0BB8F71004CF}" srcOrd="1" destOrd="0" parTransId="{8B0516A3-DE6E-4878-ACAE-B25223FAE298}" sibTransId="{2BCBA44E-60A7-4117-8237-531D7F26D60B}"/>
    <dgm:cxn modelId="{55704FF2-4509-47C2-AAD9-AC4476B5863A}" type="presOf" srcId="{8A758DFD-6268-4067-81BD-77EEBCB4F58E}" destId="{F7266417-C018-4DFB-B968-6C9BF0ADBBE9}" srcOrd="0" destOrd="0" presId="urn:microsoft.com/office/officeart/2018/2/layout/IconLabelList"/>
    <dgm:cxn modelId="{BBA9759B-050E-491C-B602-B0EC94F5636B}" type="presParOf" srcId="{7981DCD0-0595-461F-AD1D-6CB43465E4FA}" destId="{3433ED7C-EEA7-4056-9CBD-E8988E470E44}" srcOrd="0" destOrd="0" presId="urn:microsoft.com/office/officeart/2018/2/layout/IconLabelList"/>
    <dgm:cxn modelId="{BCA6E036-D58E-4A74-BF8A-8BE49A437024}" type="presParOf" srcId="{3433ED7C-EEA7-4056-9CBD-E8988E470E44}" destId="{C4E42415-8D0E-4A2B-8584-507C1B9B18C2}" srcOrd="0" destOrd="0" presId="urn:microsoft.com/office/officeart/2018/2/layout/IconLabelList"/>
    <dgm:cxn modelId="{4BC61006-5A12-4929-A214-589EC40C3F1A}" type="presParOf" srcId="{3433ED7C-EEA7-4056-9CBD-E8988E470E44}" destId="{CA24392D-F1DD-42D7-9D7D-4894463040DB}" srcOrd="1" destOrd="0" presId="urn:microsoft.com/office/officeart/2018/2/layout/IconLabelList"/>
    <dgm:cxn modelId="{6A3BBF9F-7278-4A10-8C74-C61DAA67159E}" type="presParOf" srcId="{3433ED7C-EEA7-4056-9CBD-E8988E470E44}" destId="{70749657-5B07-4113-B6FB-7258EB546009}" srcOrd="2" destOrd="0" presId="urn:microsoft.com/office/officeart/2018/2/layout/IconLabelList"/>
    <dgm:cxn modelId="{076F617D-BFCB-4568-BFC7-1754097BCD03}" type="presParOf" srcId="{7981DCD0-0595-461F-AD1D-6CB43465E4FA}" destId="{E41025F0-C7AC-45DD-89AF-2667B71B227C}" srcOrd="1" destOrd="0" presId="urn:microsoft.com/office/officeart/2018/2/layout/IconLabelList"/>
    <dgm:cxn modelId="{84A58646-D419-4B43-85B4-406F187EC734}" type="presParOf" srcId="{7981DCD0-0595-461F-AD1D-6CB43465E4FA}" destId="{E1B6B64F-F489-4B6B-A676-0DBA7B121065}" srcOrd="2" destOrd="0" presId="urn:microsoft.com/office/officeart/2018/2/layout/IconLabelList"/>
    <dgm:cxn modelId="{7F2DF446-4786-4929-8CA8-2B7FDCE22C4B}" type="presParOf" srcId="{E1B6B64F-F489-4B6B-A676-0DBA7B121065}" destId="{15FB60EC-8320-402E-8108-E26955435D1C}" srcOrd="0" destOrd="0" presId="urn:microsoft.com/office/officeart/2018/2/layout/IconLabelList"/>
    <dgm:cxn modelId="{3862382F-30E8-409F-B942-C8C621A2FC6F}" type="presParOf" srcId="{E1B6B64F-F489-4B6B-A676-0DBA7B121065}" destId="{B3C6A26C-547F-4903-A25B-00768B36229A}" srcOrd="1" destOrd="0" presId="urn:microsoft.com/office/officeart/2018/2/layout/IconLabelList"/>
    <dgm:cxn modelId="{D33A1C73-A45F-4312-AE5B-5112D6B77B1A}" type="presParOf" srcId="{E1B6B64F-F489-4B6B-A676-0DBA7B121065}" destId="{8D28A1AF-D549-498A-8135-72CC1FC7FE93}" srcOrd="2" destOrd="0" presId="urn:microsoft.com/office/officeart/2018/2/layout/IconLabelList"/>
    <dgm:cxn modelId="{527A5938-CE53-4C07-B103-F58457112D63}" type="presParOf" srcId="{7981DCD0-0595-461F-AD1D-6CB43465E4FA}" destId="{8ABCFBBE-49F7-4570-A653-A8D27F90BD04}" srcOrd="3" destOrd="0" presId="urn:microsoft.com/office/officeart/2018/2/layout/IconLabelList"/>
    <dgm:cxn modelId="{7CCA5DCB-3C40-4138-B04A-0C13267DE2B6}" type="presParOf" srcId="{7981DCD0-0595-461F-AD1D-6CB43465E4FA}" destId="{687F51FA-DF1B-4635-969D-AC6522FBBC4B}" srcOrd="4" destOrd="0" presId="urn:microsoft.com/office/officeart/2018/2/layout/IconLabelList"/>
    <dgm:cxn modelId="{94A38FD6-7261-4B6B-8D54-4FB62D75198C}" type="presParOf" srcId="{687F51FA-DF1B-4635-969D-AC6522FBBC4B}" destId="{D2E15AB2-54F3-48CF-95DC-7E2129532957}" srcOrd="0" destOrd="0" presId="urn:microsoft.com/office/officeart/2018/2/layout/IconLabelList"/>
    <dgm:cxn modelId="{489ECC9C-CC4F-421E-9B78-BB380A25F1E1}" type="presParOf" srcId="{687F51FA-DF1B-4635-969D-AC6522FBBC4B}" destId="{E07F042B-938F-4D1B-8E8C-2675C4FC7553}" srcOrd="1" destOrd="0" presId="urn:microsoft.com/office/officeart/2018/2/layout/IconLabelList"/>
    <dgm:cxn modelId="{44FB1002-2C37-4C1F-8D04-ACE5EA29A170}" type="presParOf" srcId="{687F51FA-DF1B-4635-969D-AC6522FBBC4B}" destId="{F7266417-C018-4DFB-B968-6C9BF0ADBBE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89A27-4ECC-4352-82AA-5CDF61CB14DB}">
      <dsp:nvSpPr>
        <dsp:cNvPr id="0" name=""/>
        <dsp:cNvSpPr/>
      </dsp:nvSpPr>
      <dsp:spPr>
        <a:xfrm rot="5400000">
          <a:off x="-159780" y="159892"/>
          <a:ext cx="1065204" cy="745643"/>
        </a:xfrm>
        <a:prstGeom prst="chevron">
          <a:avLst/>
        </a:prstGeom>
        <a:solidFill>
          <a:srgbClr val="0070C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1</a:t>
          </a:r>
        </a:p>
      </dsp:txBody>
      <dsp:txXfrm rot="-5400000">
        <a:off x="1" y="372934"/>
        <a:ext cx="745643" cy="319561"/>
      </dsp:txXfrm>
    </dsp:sp>
    <dsp:sp modelId="{BCC87170-4E3D-4B82-B149-E0C40E82AD17}">
      <dsp:nvSpPr>
        <dsp:cNvPr id="0" name=""/>
        <dsp:cNvSpPr/>
      </dsp:nvSpPr>
      <dsp:spPr>
        <a:xfrm rot="5400000">
          <a:off x="2753117" y="-2007362"/>
          <a:ext cx="692383" cy="470733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FontTx/>
            <a:buNone/>
          </a:pPr>
          <a:r>
            <a:rPr lang="en-US" sz="1300" kern="1200"/>
            <a:t> Work with incident response and digital forensics cohesively</a:t>
          </a:r>
        </a:p>
      </dsp:txBody>
      <dsp:txXfrm rot="-5400000">
        <a:off x="745644" y="33910"/>
        <a:ext cx="4673531" cy="624785"/>
      </dsp:txXfrm>
    </dsp:sp>
    <dsp:sp modelId="{0F59016A-151A-4F8F-A9A3-C0E3CB8F44EC}">
      <dsp:nvSpPr>
        <dsp:cNvPr id="0" name=""/>
        <dsp:cNvSpPr/>
      </dsp:nvSpPr>
      <dsp:spPr>
        <a:xfrm rot="5400000">
          <a:off x="-159780" y="1001404"/>
          <a:ext cx="1065204" cy="745643"/>
        </a:xfrm>
        <a:prstGeom prst="chevron">
          <a:avLst/>
        </a:prstGeom>
        <a:solidFill>
          <a:srgbClr val="0070C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rtl="0">
            <a:lnSpc>
              <a:spcPct val="90000"/>
            </a:lnSpc>
            <a:spcBef>
              <a:spcPct val="0"/>
            </a:spcBef>
            <a:spcAft>
              <a:spcPct val="35000"/>
            </a:spcAft>
            <a:buNone/>
          </a:pPr>
          <a:r>
            <a:rPr lang="en-US" sz="2100" kern="1200"/>
            <a:t>2</a:t>
          </a:r>
          <a:r>
            <a:rPr lang="en-US" sz="2100" kern="1200">
              <a:latin typeface="Trade Gothic Next Cond"/>
            </a:rPr>
            <a:t> </a:t>
          </a:r>
          <a:endParaRPr lang="en-US" sz="2100" kern="1200"/>
        </a:p>
      </dsp:txBody>
      <dsp:txXfrm rot="-5400000">
        <a:off x="1" y="1214446"/>
        <a:ext cx="745643" cy="319561"/>
      </dsp:txXfrm>
    </dsp:sp>
    <dsp:sp modelId="{0B9AB3D1-94B6-4025-87CE-017FF068DEEA}">
      <dsp:nvSpPr>
        <dsp:cNvPr id="0" name=""/>
        <dsp:cNvSpPr/>
      </dsp:nvSpPr>
      <dsp:spPr>
        <a:xfrm rot="5400000">
          <a:off x="2753117" y="-1165850"/>
          <a:ext cx="692383" cy="470733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rtl="0">
            <a:lnSpc>
              <a:spcPct val="90000"/>
            </a:lnSpc>
            <a:spcBef>
              <a:spcPct val="0"/>
            </a:spcBef>
            <a:spcAft>
              <a:spcPct val="15000"/>
            </a:spcAft>
            <a:buFontTx/>
            <a:buNone/>
          </a:pPr>
          <a:r>
            <a:rPr lang="en-US" sz="1300" kern="1200">
              <a:latin typeface="+mn-lt"/>
            </a:rPr>
            <a:t>Simulate Cyberattack and report findings </a:t>
          </a:r>
        </a:p>
        <a:p>
          <a:pPr marL="228600" lvl="2" indent="-114300" algn="l" defTabSz="577850" rtl="0">
            <a:lnSpc>
              <a:spcPct val="90000"/>
            </a:lnSpc>
            <a:spcBef>
              <a:spcPct val="0"/>
            </a:spcBef>
            <a:spcAft>
              <a:spcPct val="15000"/>
            </a:spcAft>
            <a:buFontTx/>
            <a:buNone/>
          </a:pPr>
          <a:r>
            <a:rPr lang="en-US" sz="1300" kern="1200">
              <a:latin typeface="+mn-lt"/>
            </a:rPr>
            <a:t>&gt;  Analyzing USB malware case study</a:t>
          </a:r>
        </a:p>
        <a:p>
          <a:pPr marL="228600" lvl="2" indent="-114300" algn="l" defTabSz="577850" rtl="0">
            <a:lnSpc>
              <a:spcPct val="90000"/>
            </a:lnSpc>
            <a:spcBef>
              <a:spcPct val="0"/>
            </a:spcBef>
            <a:spcAft>
              <a:spcPct val="15000"/>
            </a:spcAft>
            <a:buFontTx/>
            <a:buNone/>
          </a:pPr>
          <a:r>
            <a:rPr lang="en-US" sz="1300" kern="1200">
              <a:latin typeface="+mn-lt"/>
            </a:rPr>
            <a:t>&gt;  Recovering deleted data</a:t>
          </a:r>
        </a:p>
      </dsp:txBody>
      <dsp:txXfrm rot="-5400000">
        <a:off x="745644" y="875422"/>
        <a:ext cx="4673531" cy="6247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02C4B-077B-4498-BDE0-0DDE0395BE4C}">
      <dsp:nvSpPr>
        <dsp:cNvPr id="0" name=""/>
        <dsp:cNvSpPr/>
      </dsp:nvSpPr>
      <dsp:spPr>
        <a:xfrm>
          <a:off x="0" y="0"/>
          <a:ext cx="7390747" cy="838200"/>
        </a:xfrm>
        <a:prstGeom prst="roundRect">
          <a:avLst>
            <a:gd name="adj" fmla="val 10000"/>
          </a:avLst>
        </a:prstGeom>
        <a:solidFill>
          <a:srgbClr val="0070C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 significant portion of blocked malware was content-based, using existing documents and scripting functions maliciously rather than attempting to exploit novel vulnerabilities.”</a:t>
          </a:r>
        </a:p>
      </dsp:txBody>
      <dsp:txXfrm>
        <a:off x="24550" y="24550"/>
        <a:ext cx="6415436" cy="789100"/>
      </dsp:txXfrm>
    </dsp:sp>
    <dsp:sp modelId="{BD022D64-BB32-4604-8E36-BA2C04EC8B71}">
      <dsp:nvSpPr>
        <dsp:cNvPr id="0" name=""/>
        <dsp:cNvSpPr/>
      </dsp:nvSpPr>
      <dsp:spPr>
        <a:xfrm>
          <a:off x="618975" y="990600"/>
          <a:ext cx="7390747" cy="838200"/>
        </a:xfrm>
        <a:prstGeom prst="roundRect">
          <a:avLst>
            <a:gd name="adj" fmla="val 10000"/>
          </a:avLst>
        </a:prstGeom>
        <a:solidFill>
          <a:srgbClr val="0070C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“Evidence continues to indicate that USB removable media is intentionally used as an initial attack vector into industrial control/OT environments.”</a:t>
          </a:r>
        </a:p>
      </dsp:txBody>
      <dsp:txXfrm>
        <a:off x="643525" y="1015150"/>
        <a:ext cx="6177842" cy="789099"/>
      </dsp:txXfrm>
    </dsp:sp>
    <dsp:sp modelId="{5EB93CF9-80FF-4F89-AF8C-C82E447FF6F4}">
      <dsp:nvSpPr>
        <dsp:cNvPr id="0" name=""/>
        <dsp:cNvSpPr/>
      </dsp:nvSpPr>
      <dsp:spPr>
        <a:xfrm>
          <a:off x="1228711" y="1981200"/>
          <a:ext cx="7390747" cy="838200"/>
        </a:xfrm>
        <a:prstGeom prst="roundRect">
          <a:avLst>
            <a:gd name="adj" fmla="val 10000"/>
          </a:avLst>
        </a:prstGeom>
        <a:solidFill>
          <a:srgbClr val="0070C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“Threats crossing the air gap via USB are used to establish a toe hold into industrial systems, opening backdoors and remote access to install additional payloads and remote command-and-control.”</a:t>
          </a:r>
        </a:p>
      </dsp:txBody>
      <dsp:txXfrm>
        <a:off x="1253261" y="2005750"/>
        <a:ext cx="6187080" cy="789099"/>
      </dsp:txXfrm>
    </dsp:sp>
    <dsp:sp modelId="{4526B826-440D-43DD-9EE4-7FF25F9FB892}">
      <dsp:nvSpPr>
        <dsp:cNvPr id="0" name=""/>
        <dsp:cNvSpPr/>
      </dsp:nvSpPr>
      <dsp:spPr>
        <a:xfrm>
          <a:off x="1847686" y="2971800"/>
          <a:ext cx="7390747" cy="838200"/>
        </a:xfrm>
        <a:prstGeom prst="roundRect">
          <a:avLst>
            <a:gd name="adj" fmla="val 10000"/>
          </a:avLst>
        </a:prstGeom>
        <a:solidFill>
          <a:srgbClr val="0070C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“51% of malware attacks are designed for USB devices, according to 2024 data”</a:t>
          </a:r>
          <a:endParaRPr lang="en-US" sz="1600" kern="1200"/>
        </a:p>
      </dsp:txBody>
      <dsp:txXfrm>
        <a:off x="1872236" y="2996350"/>
        <a:ext cx="6177842" cy="789099"/>
      </dsp:txXfrm>
    </dsp:sp>
    <dsp:sp modelId="{1204293A-E48F-4444-AEB0-62E49BF9B942}">
      <dsp:nvSpPr>
        <dsp:cNvPr id="0" name=""/>
        <dsp:cNvSpPr/>
      </dsp:nvSpPr>
      <dsp:spPr>
        <a:xfrm>
          <a:off x="6845917" y="641985"/>
          <a:ext cx="544830" cy="544830"/>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968504" y="641985"/>
        <a:ext cx="299656" cy="409985"/>
      </dsp:txXfrm>
    </dsp:sp>
    <dsp:sp modelId="{066FC4E7-7FBA-45B3-A6AF-0672ACD9CCCA}">
      <dsp:nvSpPr>
        <dsp:cNvPr id="0" name=""/>
        <dsp:cNvSpPr/>
      </dsp:nvSpPr>
      <dsp:spPr>
        <a:xfrm>
          <a:off x="7464892" y="1632584"/>
          <a:ext cx="544830" cy="544830"/>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587479" y="1632584"/>
        <a:ext cx="299656" cy="409985"/>
      </dsp:txXfrm>
    </dsp:sp>
    <dsp:sp modelId="{91909DB5-D331-4EBB-8271-E687CAA93B75}">
      <dsp:nvSpPr>
        <dsp:cNvPr id="0" name=""/>
        <dsp:cNvSpPr/>
      </dsp:nvSpPr>
      <dsp:spPr>
        <a:xfrm>
          <a:off x="8074628" y="2623185"/>
          <a:ext cx="544830" cy="544830"/>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197215" y="2623185"/>
        <a:ext cx="299656" cy="4099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60E88-A39E-42AC-845D-AD5A15B05E7F}">
      <dsp:nvSpPr>
        <dsp:cNvPr id="0" name=""/>
        <dsp:cNvSpPr/>
      </dsp:nvSpPr>
      <dsp:spPr>
        <a:xfrm>
          <a:off x="4" y="661840"/>
          <a:ext cx="962313" cy="96231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4AC048-3DB6-400B-9041-82B6D3A3E16C}">
      <dsp:nvSpPr>
        <dsp:cNvPr id="0" name=""/>
        <dsp:cNvSpPr/>
      </dsp:nvSpPr>
      <dsp:spPr>
        <a:xfrm>
          <a:off x="13861" y="1855002"/>
          <a:ext cx="2749465" cy="877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Private.docx - f36a00be917d8668e29a529f718a178c1004b2cba521382a98af93881f2765a4</a:t>
          </a:r>
        </a:p>
      </dsp:txBody>
      <dsp:txXfrm>
        <a:off x="13861" y="1855002"/>
        <a:ext cx="2749465" cy="877248"/>
      </dsp:txXfrm>
    </dsp:sp>
    <dsp:sp modelId="{C76253C0-5527-47AF-8BEA-27F1FC3E97F7}">
      <dsp:nvSpPr>
        <dsp:cNvPr id="0" name=""/>
        <dsp:cNvSpPr/>
      </dsp:nvSpPr>
      <dsp:spPr>
        <a:xfrm>
          <a:off x="13861" y="2776554"/>
          <a:ext cx="2749465" cy="236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kern="1200"/>
            <a:t>Sha256</a:t>
          </a:r>
          <a:endParaRPr lang="en-US" sz="1100" kern="1200"/>
        </a:p>
      </dsp:txBody>
      <dsp:txXfrm>
        <a:off x="13861" y="2776554"/>
        <a:ext cx="2749465" cy="236006"/>
      </dsp:txXfrm>
    </dsp:sp>
    <dsp:sp modelId="{EE071134-4AA8-46A5-9582-54BAB4452B6C}">
      <dsp:nvSpPr>
        <dsp:cNvPr id="0" name=""/>
        <dsp:cNvSpPr/>
      </dsp:nvSpPr>
      <dsp:spPr>
        <a:xfrm>
          <a:off x="3323143" y="661840"/>
          <a:ext cx="962313" cy="96231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805BEE-6494-48A8-B7F1-73CF494E2D06}">
      <dsp:nvSpPr>
        <dsp:cNvPr id="0" name=""/>
        <dsp:cNvSpPr/>
      </dsp:nvSpPr>
      <dsp:spPr>
        <a:xfrm>
          <a:off x="3244484" y="1855002"/>
          <a:ext cx="2749465" cy="877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RVOX9130.MOV - 9819e2d0612f9a536187571d68a7eb543fe9f9d6993c52c3be76d69fcb48cec1</a:t>
          </a:r>
        </a:p>
      </dsp:txBody>
      <dsp:txXfrm>
        <a:off x="3244484" y="1855002"/>
        <a:ext cx="2749465" cy="877248"/>
      </dsp:txXfrm>
    </dsp:sp>
    <dsp:sp modelId="{CA01ED2E-AC1E-44ED-8F08-AE13BAA8D081}">
      <dsp:nvSpPr>
        <dsp:cNvPr id="0" name=""/>
        <dsp:cNvSpPr/>
      </dsp:nvSpPr>
      <dsp:spPr>
        <a:xfrm>
          <a:off x="3244484" y="2776554"/>
          <a:ext cx="2749465" cy="236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kern="1200"/>
            <a:t>Sha256</a:t>
          </a:r>
          <a:endParaRPr lang="en-US" sz="1100" kern="1200"/>
        </a:p>
      </dsp:txBody>
      <dsp:txXfrm>
        <a:off x="3244484" y="2776554"/>
        <a:ext cx="2749465" cy="236006"/>
      </dsp:txXfrm>
    </dsp:sp>
    <dsp:sp modelId="{9E906D9B-FC1D-41B0-95AD-3F02CC15664C}">
      <dsp:nvSpPr>
        <dsp:cNvPr id="0" name=""/>
        <dsp:cNvSpPr/>
      </dsp:nvSpPr>
      <dsp:spPr>
        <a:xfrm>
          <a:off x="6553765" y="661840"/>
          <a:ext cx="962313" cy="9623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B2B11D-3D14-4360-BF58-5B6835179872}">
      <dsp:nvSpPr>
        <dsp:cNvPr id="0" name=""/>
        <dsp:cNvSpPr/>
      </dsp:nvSpPr>
      <dsp:spPr>
        <a:xfrm>
          <a:off x="6475106" y="1855002"/>
          <a:ext cx="2749465" cy="877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Screenshot of the email - a23ae97909f91966c6e7edc4d23f7f3c18220c7eaf25801d2be3ed0e273d05fd</a:t>
          </a:r>
        </a:p>
      </dsp:txBody>
      <dsp:txXfrm>
        <a:off x="6475106" y="1855002"/>
        <a:ext cx="2749465" cy="877248"/>
      </dsp:txXfrm>
    </dsp:sp>
    <dsp:sp modelId="{7A574C31-7B2E-44B6-8E93-707774D907A1}">
      <dsp:nvSpPr>
        <dsp:cNvPr id="0" name=""/>
        <dsp:cNvSpPr/>
      </dsp:nvSpPr>
      <dsp:spPr>
        <a:xfrm>
          <a:off x="6475106" y="2776554"/>
          <a:ext cx="2749465" cy="23600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E42415-8D0E-4A2B-8584-507C1B9B18C2}">
      <dsp:nvSpPr>
        <dsp:cNvPr id="0" name=""/>
        <dsp:cNvSpPr/>
      </dsp:nvSpPr>
      <dsp:spPr>
        <a:xfrm>
          <a:off x="797491" y="758785"/>
          <a:ext cx="1228411" cy="12284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749657-5B07-4113-B6FB-7258EB546009}">
      <dsp:nvSpPr>
        <dsp:cNvPr id="0" name=""/>
        <dsp:cNvSpPr/>
      </dsp:nvSpPr>
      <dsp:spPr>
        <a:xfrm>
          <a:off x="46794" y="2331214"/>
          <a:ext cx="27298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b="1" kern="1200"/>
            <a:t>Preservation Phase</a:t>
          </a:r>
          <a:endParaRPr lang="en-US" sz="2600" kern="1200"/>
        </a:p>
      </dsp:txBody>
      <dsp:txXfrm>
        <a:off x="46794" y="2331214"/>
        <a:ext cx="2729804" cy="720000"/>
      </dsp:txXfrm>
    </dsp:sp>
    <dsp:sp modelId="{15FB60EC-8320-402E-8108-E26955435D1C}">
      <dsp:nvSpPr>
        <dsp:cNvPr id="0" name=""/>
        <dsp:cNvSpPr/>
      </dsp:nvSpPr>
      <dsp:spPr>
        <a:xfrm>
          <a:off x="4005011" y="758785"/>
          <a:ext cx="1228411" cy="12284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28A1AF-D549-498A-8135-72CC1FC7FE93}">
      <dsp:nvSpPr>
        <dsp:cNvPr id="0" name=""/>
        <dsp:cNvSpPr/>
      </dsp:nvSpPr>
      <dsp:spPr>
        <a:xfrm>
          <a:off x="3254314" y="2331214"/>
          <a:ext cx="27298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b="1" kern="1200"/>
            <a:t>Ingestion and Indexing</a:t>
          </a:r>
          <a:endParaRPr lang="en-US" sz="2600" kern="1200"/>
        </a:p>
      </dsp:txBody>
      <dsp:txXfrm>
        <a:off x="3254314" y="2331214"/>
        <a:ext cx="2729804" cy="720000"/>
      </dsp:txXfrm>
    </dsp:sp>
    <dsp:sp modelId="{D2E15AB2-54F3-48CF-95DC-7E2129532957}">
      <dsp:nvSpPr>
        <dsp:cNvPr id="0" name=""/>
        <dsp:cNvSpPr/>
      </dsp:nvSpPr>
      <dsp:spPr>
        <a:xfrm>
          <a:off x="7212531" y="758785"/>
          <a:ext cx="1228411" cy="12284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266417-C018-4DFB-B968-6C9BF0ADBBE9}">
      <dsp:nvSpPr>
        <dsp:cNvPr id="0" name=""/>
        <dsp:cNvSpPr/>
      </dsp:nvSpPr>
      <dsp:spPr>
        <a:xfrm>
          <a:off x="6461834" y="2331214"/>
          <a:ext cx="27298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b="1" kern="1200"/>
            <a:t>File analysis </a:t>
          </a:r>
        </a:p>
      </dsp:txBody>
      <dsp:txXfrm>
        <a:off x="6461834" y="2331214"/>
        <a:ext cx="2729804"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AD9700-DEF6-476A-B61D-60E2C9ED521D}" type="datetimeFigureOut">
              <a:t>5/23/2025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62801F-3112-42FC-9CE6-2079D3C7BB6C}" type="slidenum">
              <a:t>‹#›</a:t>
            </a:fld>
            <a:endParaRPr lang="en-US"/>
          </a:p>
        </p:txBody>
      </p:sp>
    </p:spTree>
    <p:extLst>
      <p:ext uri="{BB962C8B-B14F-4D97-AF65-F5344CB8AC3E}">
        <p14:creationId xmlns:p14="http://schemas.microsoft.com/office/powerpoint/2010/main" val="3078488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D62801F-3112-42FC-9CE6-2079D3C7BB6C}" type="slidenum">
              <a:rPr lang="en-US" smtClean="0"/>
              <a:t>12</a:t>
            </a:fld>
            <a:endParaRPr lang="en-US"/>
          </a:p>
        </p:txBody>
      </p:sp>
    </p:spTree>
    <p:extLst>
      <p:ext uri="{BB962C8B-B14F-4D97-AF65-F5344CB8AC3E}">
        <p14:creationId xmlns:p14="http://schemas.microsoft.com/office/powerpoint/2010/main" val="1344370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C4270120-CDFC-48DE-A6EA-6DEEDD0E436A}" type="datetimeFigureOut">
              <a:rPr lang="en-US" dirty="0"/>
              <a:t>5/23/2025</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196A61CA-0502-4EE4-9724-96EA822543E5}" type="slidenum">
              <a:rPr lang="en-US" dirty="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96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2A1F5BA7-0A17-4D30-9B66-E29324151C73}" type="datetimeFigureOut">
              <a:rPr lang="en-US" dirty="0"/>
              <a:t>5/23/2025</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4140455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76BEBB1B-D40A-4DB9-B3DE-BAAE675B83CD}" type="datetimeFigureOut">
              <a:rPr lang="en-US" dirty="0"/>
              <a:t>5/23/2025</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3986475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A3C9FAAF-C467-4C93-8ECD-39AF5A14D498}" type="datetimeFigureOut">
              <a:rPr lang="en-US" dirty="0"/>
              <a:t>5/23/2025</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119471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E37E480-B2BA-4553-A144-61E7F75833ED}" type="datetimeFigureOut">
              <a:rPr lang="en-US" dirty="0"/>
              <a:t>5/23/2025</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371041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90E682A-6B53-4B08-AE4D-4C5E659103CC}" type="datetimeFigureOut">
              <a:rPr lang="en-US" dirty="0"/>
              <a:t>5/23/2025</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2350607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7C69F0F6-BEBB-4894-ABB2-75C5CBE0DDB9}" type="datetimeFigureOut">
              <a:rPr lang="en-US" dirty="0"/>
              <a:t>5/23/2025</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196A61CA-0502-4EE4-9724-96EA822543E5}" type="slidenum">
              <a:rPr lang="en-US" dirty="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901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8B3E9E5F-17D9-4A30-9DA3-64E46A6DF111}" type="datetimeFigureOut">
              <a:rPr lang="en-US" dirty="0"/>
              <a:t>5/23/2025</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73837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033AC5F0-3BC3-4718-BCCA-24B5655EC864}" type="datetimeFigureOut">
              <a:rPr lang="en-US" dirty="0"/>
              <a:t>5/23/2025</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191164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9EB8BD81-465B-40F2-9A54-9DF3B12AF598}" type="datetimeFigureOut">
              <a:rPr lang="en-US" dirty="0"/>
              <a:t>5/23/2025</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2671031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noChangeAspect="1"/>
          </p:cNvSpPr>
          <p:nvPr>
            <p:ph type="pic" idx="1"/>
          </p:nvPr>
        </p:nvSpPr>
        <p:spPr>
          <a:xfrm>
            <a:off x="5334001" y="762000"/>
            <a:ext cx="5333999" cy="5334000"/>
          </a:xfrm>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F04B3CEF-64EF-4C43-9530-8E9CBFD2CAD1}" type="datetimeFigureOut">
              <a:rPr lang="en-US" dirty="0"/>
              <a:t>5/23/2025</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242084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B70A3DFD-A535-46B2-84C1-61DC8B16A904}" type="datetimeFigureOut">
              <a:rPr lang="en-US" dirty="0"/>
              <a:t>5/23/2025</a:t>
            </a:fld>
            <a:endParaRPr lang="en-US"/>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196A61CA-0502-4EE4-9724-96EA822543E5}" type="slidenum">
              <a:rPr lang="en-US" dirty="0"/>
              <a:t>‹#›</a:t>
            </a:fld>
            <a:endParaRPr lang="en-US"/>
          </a:p>
        </p:txBody>
      </p:sp>
    </p:spTree>
    <p:extLst>
      <p:ext uri="{BB962C8B-B14F-4D97-AF65-F5344CB8AC3E}">
        <p14:creationId xmlns:p14="http://schemas.microsoft.com/office/powerpoint/2010/main" val="101149285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840">
          <p15:clr>
            <a:srgbClr val="F26B43"/>
          </p15:clr>
        </p15:guide>
        <p15:guide id="3" pos="7200">
          <p15:clr>
            <a:srgbClr val="F26B43"/>
          </p15:clr>
        </p15:guide>
        <p15:guide id="4" pos="6720">
          <p15:clr>
            <a:srgbClr val="F26B43"/>
          </p15:clr>
        </p15:guide>
        <p15:guide id="16" pos="480">
          <p15:clr>
            <a:srgbClr val="F26B43"/>
          </p15:clr>
        </p15:guide>
        <p15:guide id="23"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flickr.com/photos/93243105@N03/8477734222/" TargetMode="External"/><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hyperlink" Target="https://creativecommons.org/licenses/by-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625" y="1415844"/>
            <a:ext cx="4601497" cy="2013155"/>
          </a:xfrm>
        </p:spPr>
        <p:txBody>
          <a:bodyPr vert="horz" lIns="91440" tIns="45720" rIns="91440" bIns="45720" rtlCol="0" anchor="b">
            <a:normAutofit fontScale="90000"/>
          </a:bodyPr>
          <a:lstStyle/>
          <a:p>
            <a:r>
              <a:rPr lang="en-US" b="1" kern="1200" cap="all" spc="600" baseline="0" dirty="0"/>
              <a:t>Crime to Courtroom: Digital forensics on </a:t>
            </a:r>
            <a:r>
              <a:rPr lang="en-US" b="1" kern="1200" cap="all" spc="600" baseline="0" dirty="0" err="1"/>
              <a:t>usb</a:t>
            </a:r>
            <a:r>
              <a:rPr lang="en-US" b="1" kern="1200" cap="all" spc="600" baseline="0" dirty="0"/>
              <a:t> device</a:t>
            </a:r>
          </a:p>
        </p:txBody>
      </p:sp>
      <p:pic>
        <p:nvPicPr>
          <p:cNvPr id="54" name="Picture 53">
            <a:extLst>
              <a:ext uri="{FF2B5EF4-FFF2-40B4-BE49-F238E27FC236}">
                <a16:creationId xmlns:a16="http://schemas.microsoft.com/office/drawing/2014/main" id="{4765A9A3-E9C0-69BC-9CCD-C584DA149A2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500" r="12500"/>
          <a:stretch/>
        </p:blipFill>
        <p:spPr>
          <a:xfrm>
            <a:off x="5334001" y="762000"/>
            <a:ext cx="5333999" cy="5334000"/>
          </a:xfrm>
          <a:prstGeom prst="rect">
            <a:avLst/>
          </a:prstGeom>
          <a:noFill/>
        </p:spPr>
      </p:pic>
      <p:sp>
        <p:nvSpPr>
          <p:cNvPr id="46" name="Date Placeholder 6">
            <a:extLst>
              <a:ext uri="{FF2B5EF4-FFF2-40B4-BE49-F238E27FC236}">
                <a16:creationId xmlns:a16="http://schemas.microsoft.com/office/drawing/2014/main" id="{71A5FC0E-090A-16D9-FEC3-2AAFC05952DE}"/>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10100D3A-7578-416E-BBC0-7664650E400C}" type="datetime1">
              <a:rPr lang="en-US"/>
              <a:pPr>
                <a:spcAft>
                  <a:spcPts val="600"/>
                </a:spcAft>
              </a:pPr>
              <a:t>5/23/2025</a:t>
            </a:fld>
            <a:endParaRPr lang="en-US"/>
          </a:p>
        </p:txBody>
      </p:sp>
      <p:sp>
        <p:nvSpPr>
          <p:cNvPr id="47" name="Footer Placeholder 7">
            <a:extLst>
              <a:ext uri="{FF2B5EF4-FFF2-40B4-BE49-F238E27FC236}">
                <a16:creationId xmlns:a16="http://schemas.microsoft.com/office/drawing/2014/main" id="{D7D67F0D-54DD-22C3-732B-3472EDE159F7}"/>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48" name="Slide Number Placeholder 8">
            <a:extLst>
              <a:ext uri="{FF2B5EF4-FFF2-40B4-BE49-F238E27FC236}">
                <a16:creationId xmlns:a16="http://schemas.microsoft.com/office/drawing/2014/main" id="{BC172BBB-8ACD-734D-EE9A-28626E200553}"/>
              </a:ext>
            </a:extLst>
          </p:cNvPr>
          <p:cNvSpPr>
            <a:spLocks noGrp="1"/>
          </p:cNvSpPr>
          <p:nvPr>
            <p:ph type="sldNum" sz="quarter" idx="12"/>
          </p:nvPr>
        </p:nvSpPr>
        <p:spPr>
          <a:xfrm>
            <a:off x="11492908" y="3219853"/>
            <a:ext cx="629653" cy="429830"/>
          </a:xfrm>
        </p:spPr>
        <p:txBody>
          <a:bodyPr anchor="ctr">
            <a:normAutofit/>
          </a:bodyPr>
          <a:lstStyle/>
          <a:p>
            <a:pPr>
              <a:spcAft>
                <a:spcPts val="600"/>
              </a:spcAft>
            </a:pPr>
            <a:fld id="{196A61CA-0502-4EE4-9724-96EA822543E5}" type="slidenum">
              <a:rPr lang="en-US" dirty="0"/>
              <a:pPr>
                <a:spcAft>
                  <a:spcPts val="600"/>
                </a:spcAft>
              </a:pPr>
              <a:t>1</a:t>
            </a:fld>
            <a:endParaRPr lang="en-US"/>
          </a:p>
        </p:txBody>
      </p:sp>
      <p:sp>
        <p:nvSpPr>
          <p:cNvPr id="10" name="TextBox 9">
            <a:extLst>
              <a:ext uri="{FF2B5EF4-FFF2-40B4-BE49-F238E27FC236}">
                <a16:creationId xmlns:a16="http://schemas.microsoft.com/office/drawing/2014/main" id="{C66F1CF8-49BC-49C5-FBF0-07273B5ACDBC}"/>
              </a:ext>
            </a:extLst>
          </p:cNvPr>
          <p:cNvSpPr txBox="1"/>
          <p:nvPr/>
        </p:nvSpPr>
        <p:spPr>
          <a:xfrm>
            <a:off x="2008414" y="3643993"/>
            <a:ext cx="276023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Morgan Brown &amp; Nayah  Chiumya</a:t>
            </a:r>
          </a:p>
        </p:txBody>
      </p:sp>
      <p:sp>
        <p:nvSpPr>
          <p:cNvPr id="3" name="TextBox 2">
            <a:extLst>
              <a:ext uri="{FF2B5EF4-FFF2-40B4-BE49-F238E27FC236}">
                <a16:creationId xmlns:a16="http://schemas.microsoft.com/office/drawing/2014/main" id="{5C72FDA5-21FE-631C-0B10-DAFA57925BAD}"/>
              </a:ext>
            </a:extLst>
          </p:cNvPr>
          <p:cNvSpPr txBox="1"/>
          <p:nvPr/>
        </p:nvSpPr>
        <p:spPr>
          <a:xfrm>
            <a:off x="5334001" y="6096000"/>
            <a:ext cx="5333999" cy="230832"/>
          </a:xfrm>
          <a:prstGeom prst="rect">
            <a:avLst/>
          </a:prstGeom>
          <a:noFill/>
        </p:spPr>
        <p:txBody>
          <a:bodyPr wrap="square" rtlCol="0">
            <a:spAutoFit/>
          </a:bodyPr>
          <a:lstStyle/>
          <a:p>
            <a:r>
              <a:rPr lang="en-US" sz="900">
                <a:hlinkClick r:id="rId3" tooltip="http://www.flickr.com/photos/93243105@N03/8477734222/"/>
              </a:rPr>
              <a:t>This Photo</a:t>
            </a:r>
            <a:r>
              <a:rPr lang="en-US" sz="900"/>
              <a:t> by Unknown Author is licensed under </a:t>
            </a:r>
            <a:r>
              <a:rPr lang="en-US" sz="900">
                <a:hlinkClick r:id="rId4" tooltip="https://creativecommons.org/licenses/by-nd/3.0/"/>
              </a:rPr>
              <a:t>CC BY-ND</a:t>
            </a:r>
            <a:endParaRPr lang="en-US" sz="9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35F6-D12B-67B1-D3D5-C6B6C9F7AD5E}"/>
              </a:ext>
            </a:extLst>
          </p:cNvPr>
          <p:cNvSpPr>
            <a:spLocks noGrp="1"/>
          </p:cNvSpPr>
          <p:nvPr>
            <p:ph type="title"/>
          </p:nvPr>
        </p:nvSpPr>
        <p:spPr>
          <a:xfrm>
            <a:off x="135084" y="113700"/>
            <a:ext cx="3252603" cy="696797"/>
          </a:xfrm>
        </p:spPr>
        <p:txBody>
          <a:bodyPr/>
          <a:lstStyle/>
          <a:p>
            <a:r>
              <a:rPr lang="en-US"/>
              <a:t>File Analysis  </a:t>
            </a:r>
          </a:p>
        </p:txBody>
      </p:sp>
      <p:sp>
        <p:nvSpPr>
          <p:cNvPr id="9" name="Text Placeholder 8">
            <a:extLst>
              <a:ext uri="{FF2B5EF4-FFF2-40B4-BE49-F238E27FC236}">
                <a16:creationId xmlns:a16="http://schemas.microsoft.com/office/drawing/2014/main" id="{6B1E8920-EEEA-3F77-6F2F-14264943C75A}"/>
              </a:ext>
            </a:extLst>
          </p:cNvPr>
          <p:cNvSpPr>
            <a:spLocks noGrp="1"/>
          </p:cNvSpPr>
          <p:nvPr>
            <p:ph sz="half" idx="1"/>
          </p:nvPr>
        </p:nvSpPr>
        <p:spPr>
          <a:xfrm>
            <a:off x="-2626" y="666650"/>
            <a:ext cx="5019101" cy="3299424"/>
          </a:xfrm>
        </p:spPr>
        <p:txBody>
          <a:bodyPr vert="horz" lIns="91440" tIns="45720" rIns="91440" bIns="45720" rtlCol="0" anchor="t">
            <a:normAutofit fontScale="92500" lnSpcReduction="20000"/>
          </a:bodyPr>
          <a:lstStyle/>
          <a:p>
            <a:r>
              <a:rPr lang="en-US"/>
              <a:t>        </a:t>
            </a:r>
            <a:r>
              <a:rPr lang="en-US" sz="1600"/>
              <a:t>         </a:t>
            </a:r>
            <a:r>
              <a:rPr lang="en-US" sz="1600" b="1"/>
              <a:t>HOW WE FOUND THE DATA  </a:t>
            </a:r>
            <a:r>
              <a:rPr lang="en-US" sz="1600"/>
              <a:t>  </a:t>
            </a:r>
            <a:r>
              <a:rPr lang="en-US"/>
              <a:t>                                                </a:t>
            </a:r>
            <a:r>
              <a:rPr lang="en-US" sz="1100"/>
              <a:t> </a:t>
            </a:r>
            <a:r>
              <a:rPr lang="en-US" sz="1400"/>
              <a:t>Autopsy automatically identifies deleted files by parsing through the file system metadata.</a:t>
            </a:r>
          </a:p>
          <a:p>
            <a:r>
              <a:rPr lang="en-US" sz="1400"/>
              <a:t>We navigated to the </a:t>
            </a:r>
            <a:r>
              <a:rPr lang="en-US" sz="1400" i="1"/>
              <a:t>Deleted Files </a:t>
            </a:r>
            <a:r>
              <a:rPr lang="en-US" sz="1400"/>
              <a:t>section, where the image appeared with red "x" icon. The file retained enough metadata for Autopsy to recognize its name and partial content.</a:t>
            </a:r>
          </a:p>
          <a:p>
            <a:r>
              <a:rPr lang="en-US" sz="1400"/>
              <a:t>We explored the file tree in Autopsy, where the hidden text file appeared in a folder structure, even though it wouldn't normally show up in the Windows File Explorer. </a:t>
            </a:r>
          </a:p>
          <a:p>
            <a:r>
              <a:rPr lang="en-US" sz="1400"/>
              <a:t>Autopsy listed all files regardless of its file attributes, so we were able to preview the contents of the file when we clicked on it.</a:t>
            </a:r>
          </a:p>
          <a:p>
            <a:endParaRPr lang="en-US" sz="1100"/>
          </a:p>
          <a:p>
            <a:endParaRPr lang="en-US"/>
          </a:p>
        </p:txBody>
      </p:sp>
      <p:sp>
        <p:nvSpPr>
          <p:cNvPr id="4" name="Date Placeholder 3">
            <a:extLst>
              <a:ext uri="{FF2B5EF4-FFF2-40B4-BE49-F238E27FC236}">
                <a16:creationId xmlns:a16="http://schemas.microsoft.com/office/drawing/2014/main" id="{29C3EE8A-0A66-34E0-57BA-0172EB131366}"/>
              </a:ext>
            </a:extLst>
          </p:cNvPr>
          <p:cNvSpPr>
            <a:spLocks noGrp="1"/>
          </p:cNvSpPr>
          <p:nvPr>
            <p:ph type="dt" sz="half" idx="10"/>
          </p:nvPr>
        </p:nvSpPr>
        <p:spPr/>
        <p:txBody>
          <a:bodyPr/>
          <a:lstStyle/>
          <a:p>
            <a:fld id="{E8C2D320-3252-4971-85EE-749BBF1F8B6E}" type="datetime1">
              <a:rPr lang="en-US" smtClean="0"/>
              <a:t>5/23/2025</a:t>
            </a:fld>
            <a:endParaRPr lang="en-US"/>
          </a:p>
        </p:txBody>
      </p:sp>
      <p:sp>
        <p:nvSpPr>
          <p:cNvPr id="5" name="Footer Placeholder 4">
            <a:extLst>
              <a:ext uri="{FF2B5EF4-FFF2-40B4-BE49-F238E27FC236}">
                <a16:creationId xmlns:a16="http://schemas.microsoft.com/office/drawing/2014/main" id="{C33D6DAB-9DC9-77CD-D6C6-6FB62D13E306}"/>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2404B4F-C26B-6C70-9755-97F0479E1B21}"/>
              </a:ext>
            </a:extLst>
          </p:cNvPr>
          <p:cNvSpPr>
            <a:spLocks noGrp="1"/>
          </p:cNvSpPr>
          <p:nvPr>
            <p:ph type="sldNum" sz="quarter" idx="12"/>
          </p:nvPr>
        </p:nvSpPr>
        <p:spPr/>
        <p:txBody>
          <a:bodyPr/>
          <a:lstStyle/>
          <a:p>
            <a:fld id="{196A61CA-0502-4EE4-9724-96EA822543E5}" type="slidenum">
              <a:rPr lang="en-US" smtClean="0"/>
              <a:t>10</a:t>
            </a:fld>
            <a:endParaRPr lang="en-US"/>
          </a:p>
        </p:txBody>
      </p:sp>
      <p:pic>
        <p:nvPicPr>
          <p:cNvPr id="7" name="Picture 6" descr="A screenshot of a computer&#10;&#10;AI-generated content may be incorrect.">
            <a:extLst>
              <a:ext uri="{FF2B5EF4-FFF2-40B4-BE49-F238E27FC236}">
                <a16:creationId xmlns:a16="http://schemas.microsoft.com/office/drawing/2014/main" id="{54F942D1-ECCC-BE96-28CE-4029EED498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4478" y="83344"/>
            <a:ext cx="3751344" cy="2211992"/>
          </a:xfrm>
          <a:prstGeom prst="rect">
            <a:avLst/>
          </a:prstGeom>
        </p:spPr>
      </p:pic>
      <p:pic>
        <p:nvPicPr>
          <p:cNvPr id="14" name="Picture 13" descr="A screenshot of a computer&#10;&#10;AI-generated content may be incorrect.">
            <a:extLst>
              <a:ext uri="{FF2B5EF4-FFF2-40B4-BE49-F238E27FC236}">
                <a16:creationId xmlns:a16="http://schemas.microsoft.com/office/drawing/2014/main" id="{99128AF6-30B2-68D3-DC96-762927A5AA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2085" y="2294973"/>
            <a:ext cx="3744556" cy="2211992"/>
          </a:xfrm>
          <a:prstGeom prst="rect">
            <a:avLst/>
          </a:prstGeom>
        </p:spPr>
      </p:pic>
      <p:pic>
        <p:nvPicPr>
          <p:cNvPr id="16" name="Picture 15" descr="A screenshot of a computer&#10;&#10;AI-generated content may be incorrect.">
            <a:extLst>
              <a:ext uri="{FF2B5EF4-FFF2-40B4-BE49-F238E27FC236}">
                <a16:creationId xmlns:a16="http://schemas.microsoft.com/office/drawing/2014/main" id="{1DF38F3E-9B3A-DE16-2084-9CC3D4F3DE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2085" y="4506965"/>
            <a:ext cx="3744571" cy="2211992"/>
          </a:xfrm>
          <a:prstGeom prst="rect">
            <a:avLst/>
          </a:prstGeom>
        </p:spPr>
      </p:pic>
      <p:sp>
        <p:nvSpPr>
          <p:cNvPr id="3" name="TextBox 2">
            <a:extLst>
              <a:ext uri="{FF2B5EF4-FFF2-40B4-BE49-F238E27FC236}">
                <a16:creationId xmlns:a16="http://schemas.microsoft.com/office/drawing/2014/main" id="{09754625-D2B2-D464-D493-EC1264663A50}"/>
              </a:ext>
            </a:extLst>
          </p:cNvPr>
          <p:cNvSpPr txBox="1"/>
          <p:nvPr/>
        </p:nvSpPr>
        <p:spPr>
          <a:xfrm>
            <a:off x="3622" y="3959241"/>
            <a:ext cx="3630398" cy="25699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  </a:t>
            </a:r>
            <a:r>
              <a:rPr lang="en-US" b="1"/>
              <a:t>         </a:t>
            </a:r>
            <a:r>
              <a:rPr lang="en-US" sz="1500" b="1"/>
              <a:t>WHAT THE DATA WAS </a:t>
            </a:r>
            <a:r>
              <a:rPr lang="en-US" b="1"/>
              <a:t> </a:t>
            </a:r>
            <a:r>
              <a:rPr lang="en-US"/>
              <a:t>                                            </a:t>
            </a:r>
            <a:r>
              <a:rPr lang="en-US" sz="1300"/>
              <a:t>The deleted photo was a standard .jpg or .</a:t>
            </a:r>
            <a:r>
              <a:rPr lang="en-US" sz="1300" err="1"/>
              <a:t>png</a:t>
            </a:r>
            <a:r>
              <a:rPr lang="en-US" sz="1300"/>
              <a:t>, that had been deleted and because we were able to preview the photo in Autopsy, we can infer that the photo was not corrupt and at least partial intact.</a:t>
            </a:r>
          </a:p>
          <a:p>
            <a:endParaRPr lang="en-US" sz="1300"/>
          </a:p>
          <a:p>
            <a:pPr marL="285750" indent="-285750">
              <a:buFont typeface="Arial"/>
              <a:buChar char="•"/>
            </a:pPr>
            <a:r>
              <a:rPr lang="en-US" sz="1300"/>
              <a:t>The hidden text file contained readable content and Autopsy's internal viewer displayed its contents without error then we can infer that the file was fully intact and not corrupted.</a:t>
            </a:r>
          </a:p>
        </p:txBody>
      </p:sp>
      <p:sp>
        <p:nvSpPr>
          <p:cNvPr id="8" name="TextBox 7">
            <a:extLst>
              <a:ext uri="{FF2B5EF4-FFF2-40B4-BE49-F238E27FC236}">
                <a16:creationId xmlns:a16="http://schemas.microsoft.com/office/drawing/2014/main" id="{4CEF8610-9E7E-97F6-DEA8-7BD302289C90}"/>
              </a:ext>
            </a:extLst>
          </p:cNvPr>
          <p:cNvSpPr txBox="1"/>
          <p:nvPr/>
        </p:nvSpPr>
        <p:spPr>
          <a:xfrm>
            <a:off x="3639632" y="4917775"/>
            <a:ext cx="3730293"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500" b="1"/>
              <a:t>DOES AUTOPSY INDICATE CORRUPTION  </a:t>
            </a:r>
            <a:r>
              <a:rPr lang="en-US"/>
              <a:t>                                   </a:t>
            </a:r>
            <a:r>
              <a:rPr lang="en-US" sz="1300"/>
              <a:t>Yes, to an extent. If the file is corrupted then Autopsy would show garbled or incomplete content in the preview window, missing metadata, or a failure to extract or preview the file.</a:t>
            </a:r>
          </a:p>
        </p:txBody>
      </p:sp>
    </p:spTree>
    <p:extLst>
      <p:ext uri="{BB962C8B-B14F-4D97-AF65-F5344CB8AC3E}">
        <p14:creationId xmlns:p14="http://schemas.microsoft.com/office/powerpoint/2010/main" val="1866113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5ABB1-F07C-8199-72B0-A30E7C1B8140}"/>
              </a:ext>
            </a:extLst>
          </p:cNvPr>
          <p:cNvSpPr>
            <a:spLocks noGrp="1"/>
          </p:cNvSpPr>
          <p:nvPr>
            <p:ph type="title"/>
          </p:nvPr>
        </p:nvSpPr>
        <p:spPr/>
        <p:txBody>
          <a:bodyPr/>
          <a:lstStyle/>
          <a:p>
            <a:r>
              <a:rPr lang="en-US"/>
              <a:t>Original Data </a:t>
            </a:r>
          </a:p>
        </p:txBody>
      </p:sp>
      <p:pic>
        <p:nvPicPr>
          <p:cNvPr id="8" name="Content Placeholder 7" descr="A screenshot of a report&#10;&#10;AI-generated content may be incorrect.">
            <a:extLst>
              <a:ext uri="{FF2B5EF4-FFF2-40B4-BE49-F238E27FC236}">
                <a16:creationId xmlns:a16="http://schemas.microsoft.com/office/drawing/2014/main" id="{1D2F624F-31C8-750A-5BAF-D216E96FD7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903" y="2207342"/>
            <a:ext cx="4288195" cy="3465871"/>
          </a:xfrm>
        </p:spPr>
      </p:pic>
      <p:sp>
        <p:nvSpPr>
          <p:cNvPr id="4" name="Date Placeholder 3">
            <a:extLst>
              <a:ext uri="{FF2B5EF4-FFF2-40B4-BE49-F238E27FC236}">
                <a16:creationId xmlns:a16="http://schemas.microsoft.com/office/drawing/2014/main" id="{6F6E324D-09A1-E22D-C035-304D478A25C1}"/>
              </a:ext>
            </a:extLst>
          </p:cNvPr>
          <p:cNvSpPr>
            <a:spLocks noGrp="1"/>
          </p:cNvSpPr>
          <p:nvPr>
            <p:ph type="dt" sz="half" idx="10"/>
          </p:nvPr>
        </p:nvSpPr>
        <p:spPr/>
        <p:txBody>
          <a:bodyPr/>
          <a:lstStyle/>
          <a:p>
            <a:fld id="{B4BEF93C-060F-43EC-8CBA-94B509186AF7}" type="datetime1">
              <a:rPr lang="en-US" smtClean="0"/>
              <a:t>5/23/2025</a:t>
            </a:fld>
            <a:endParaRPr lang="en-US"/>
          </a:p>
        </p:txBody>
      </p:sp>
      <p:sp>
        <p:nvSpPr>
          <p:cNvPr id="5" name="Footer Placeholder 4">
            <a:extLst>
              <a:ext uri="{FF2B5EF4-FFF2-40B4-BE49-F238E27FC236}">
                <a16:creationId xmlns:a16="http://schemas.microsoft.com/office/drawing/2014/main" id="{E96A1AD4-5A44-9186-62C0-3B06E471D9C8}"/>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025E060-FC88-BA39-9DE9-308F2A2A5206}"/>
              </a:ext>
            </a:extLst>
          </p:cNvPr>
          <p:cNvSpPr>
            <a:spLocks noGrp="1"/>
          </p:cNvSpPr>
          <p:nvPr>
            <p:ph type="sldNum" sz="quarter" idx="12"/>
          </p:nvPr>
        </p:nvSpPr>
        <p:spPr/>
        <p:txBody>
          <a:bodyPr/>
          <a:lstStyle/>
          <a:p>
            <a:fld id="{196A61CA-0502-4EE4-9724-96EA822543E5}" type="slidenum">
              <a:rPr lang="en-US" smtClean="0"/>
              <a:t>11</a:t>
            </a:fld>
            <a:endParaRPr lang="en-US"/>
          </a:p>
        </p:txBody>
      </p:sp>
      <p:pic>
        <p:nvPicPr>
          <p:cNvPr id="11" name="Picture 10" descr="A screenshot of a computer&#10;&#10;AI-generated content may be incorrect.">
            <a:extLst>
              <a:ext uri="{FF2B5EF4-FFF2-40B4-BE49-F238E27FC236}">
                <a16:creationId xmlns:a16="http://schemas.microsoft.com/office/drawing/2014/main" id="{F726E793-D8C3-D2D4-F835-512FB32DED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468" y="3219853"/>
            <a:ext cx="3836097" cy="2279611"/>
          </a:xfrm>
          <a:prstGeom prst="rect">
            <a:avLst/>
          </a:prstGeom>
        </p:spPr>
      </p:pic>
      <p:pic>
        <p:nvPicPr>
          <p:cNvPr id="7" name="Picture 6" descr="A person holding money on a desk&#10;&#10;AI-generated content may be incorrect.">
            <a:extLst>
              <a:ext uri="{FF2B5EF4-FFF2-40B4-BE49-F238E27FC236}">
                <a16:creationId xmlns:a16="http://schemas.microsoft.com/office/drawing/2014/main" id="{F7FF6860-17C9-04C7-FBD9-AED8AD055F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1568" y="1792455"/>
            <a:ext cx="2386557" cy="4151441"/>
          </a:xfrm>
          <a:prstGeom prst="rect">
            <a:avLst/>
          </a:prstGeom>
        </p:spPr>
      </p:pic>
    </p:spTree>
    <p:extLst>
      <p:ext uri="{BB962C8B-B14F-4D97-AF65-F5344CB8AC3E}">
        <p14:creationId xmlns:p14="http://schemas.microsoft.com/office/powerpoint/2010/main" val="1397700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D3A7-640C-681D-B77C-91919C1B984A}"/>
              </a:ext>
            </a:extLst>
          </p:cNvPr>
          <p:cNvSpPr>
            <a:spLocks noGrp="1"/>
          </p:cNvSpPr>
          <p:nvPr>
            <p:ph type="title"/>
          </p:nvPr>
        </p:nvSpPr>
        <p:spPr>
          <a:xfrm>
            <a:off x="1429566" y="1045445"/>
            <a:ext cx="9238434" cy="857559"/>
          </a:xfrm>
        </p:spPr>
        <p:txBody>
          <a:bodyPr anchor="b">
            <a:normAutofit/>
          </a:bodyPr>
          <a:lstStyle/>
          <a:p>
            <a:pPr algn="ctr"/>
            <a:r>
              <a:rPr lang="en-US"/>
              <a:t>Summary </a:t>
            </a:r>
          </a:p>
        </p:txBody>
      </p:sp>
      <p:sp>
        <p:nvSpPr>
          <p:cNvPr id="3" name="Content Placeholder 2">
            <a:extLst>
              <a:ext uri="{FF2B5EF4-FFF2-40B4-BE49-F238E27FC236}">
                <a16:creationId xmlns:a16="http://schemas.microsoft.com/office/drawing/2014/main" id="{6F2F718F-0A69-79A1-44BC-B7F9486996A3}"/>
              </a:ext>
            </a:extLst>
          </p:cNvPr>
          <p:cNvSpPr>
            <a:spLocks noGrp="1"/>
          </p:cNvSpPr>
          <p:nvPr>
            <p:ph idx="1"/>
          </p:nvPr>
        </p:nvSpPr>
        <p:spPr>
          <a:xfrm>
            <a:off x="1429566" y="2286000"/>
            <a:ext cx="9238434" cy="3810000"/>
          </a:xfrm>
        </p:spPr>
        <p:txBody>
          <a:bodyPr>
            <a:normAutofit/>
          </a:bodyPr>
          <a:lstStyle/>
          <a:p>
            <a:pPr marL="0" indent="0" algn="ctr">
              <a:buNone/>
            </a:pPr>
            <a:r>
              <a:rPr lang="en-US"/>
              <a:t>Our original problem statement was to determine whether we could recover hidden and deleted files from a USB through a gray box test. In doing so, we took on two roles. The first role was that of the attacker, </a:t>
            </a:r>
            <a:r>
              <a:rPr lang="en-US" i="1"/>
              <a:t>Richard Wazowski</a:t>
            </a:r>
            <a:r>
              <a:rPr lang="en-US"/>
              <a:t>, who attempted to obstruct drug trafficking evidence. The second role was that of digital forensic investigators, aiming to recover admissible evidence. By fully recovering the data on the seized USB drive owned by Richard Wazowski, we validated the integrity of the device’s contents and successfully met our objectives.</a:t>
            </a:r>
          </a:p>
          <a:p>
            <a:endParaRPr lang="en-US"/>
          </a:p>
        </p:txBody>
      </p:sp>
      <p:sp>
        <p:nvSpPr>
          <p:cNvPr id="4" name="Date Placeholder 3">
            <a:extLst>
              <a:ext uri="{FF2B5EF4-FFF2-40B4-BE49-F238E27FC236}">
                <a16:creationId xmlns:a16="http://schemas.microsoft.com/office/drawing/2014/main" id="{E2D7498C-21CC-49E6-70C1-84A5CB3C402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D202A7E1-AA0B-424C-966F-DE8A352862C4}" type="datetime1">
              <a:rPr lang="en-US" smtClean="0"/>
              <a:pPr>
                <a:spcAft>
                  <a:spcPts val="600"/>
                </a:spcAft>
              </a:pPr>
              <a:t>5/23/2025</a:t>
            </a:fld>
            <a:endParaRPr lang="en-US"/>
          </a:p>
        </p:txBody>
      </p:sp>
      <p:sp>
        <p:nvSpPr>
          <p:cNvPr id="5" name="Footer Placeholder 4">
            <a:extLst>
              <a:ext uri="{FF2B5EF4-FFF2-40B4-BE49-F238E27FC236}">
                <a16:creationId xmlns:a16="http://schemas.microsoft.com/office/drawing/2014/main" id="{3AB07CE0-5B34-5A74-FE25-9A75D88DBD12}"/>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6" name="Slide Number Placeholder 5">
            <a:extLst>
              <a:ext uri="{FF2B5EF4-FFF2-40B4-BE49-F238E27FC236}">
                <a16:creationId xmlns:a16="http://schemas.microsoft.com/office/drawing/2014/main" id="{6943C115-4A8C-A0C9-B3F4-96367DAE40D0}"/>
              </a:ext>
            </a:extLst>
          </p:cNvPr>
          <p:cNvSpPr>
            <a:spLocks noGrp="1"/>
          </p:cNvSpPr>
          <p:nvPr>
            <p:ph type="sldNum" sz="quarter" idx="12"/>
          </p:nvPr>
        </p:nvSpPr>
        <p:spPr>
          <a:xfrm>
            <a:off x="11492908" y="3219853"/>
            <a:ext cx="629653" cy="429830"/>
          </a:xfrm>
        </p:spPr>
        <p:txBody>
          <a:bodyPr anchor="ctr">
            <a:normAutofit/>
          </a:bodyPr>
          <a:lstStyle/>
          <a:p>
            <a:pPr>
              <a:spcAft>
                <a:spcPts val="600"/>
              </a:spcAft>
            </a:pPr>
            <a:fld id="{196A61CA-0502-4EE4-9724-96EA822543E5}" type="slidenum">
              <a:rPr lang="en-US" smtClean="0"/>
              <a:pPr>
                <a:spcAft>
                  <a:spcPts val="600"/>
                </a:spcAft>
              </a:pPr>
              <a:t>12</a:t>
            </a:fld>
            <a:endParaRPr lang="en-US"/>
          </a:p>
        </p:txBody>
      </p:sp>
    </p:spTree>
    <p:extLst>
      <p:ext uri="{BB962C8B-B14F-4D97-AF65-F5344CB8AC3E}">
        <p14:creationId xmlns:p14="http://schemas.microsoft.com/office/powerpoint/2010/main" val="1751875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57CEA-7342-6ED4-4231-DE254F6FF549}"/>
              </a:ext>
            </a:extLst>
          </p:cNvPr>
          <p:cNvSpPr>
            <a:spLocks noGrp="1"/>
          </p:cNvSpPr>
          <p:nvPr>
            <p:ph type="title"/>
          </p:nvPr>
        </p:nvSpPr>
        <p:spPr>
          <a:xfrm>
            <a:off x="1421745" y="1287554"/>
            <a:ext cx="8284963" cy="3113064"/>
          </a:xfrm>
        </p:spPr>
        <p:txBody>
          <a:bodyPr anchor="t">
            <a:normAutofit/>
          </a:bodyPr>
          <a:lstStyle/>
          <a:p>
            <a:r>
              <a:rPr lang="en-US"/>
              <a:t>References </a:t>
            </a:r>
          </a:p>
        </p:txBody>
      </p:sp>
      <p:sp>
        <p:nvSpPr>
          <p:cNvPr id="3" name="Content Placeholder 2">
            <a:extLst>
              <a:ext uri="{FF2B5EF4-FFF2-40B4-BE49-F238E27FC236}">
                <a16:creationId xmlns:a16="http://schemas.microsoft.com/office/drawing/2014/main" id="{56A45731-A2A8-FD38-FC55-7160E422B6DE}"/>
              </a:ext>
            </a:extLst>
          </p:cNvPr>
          <p:cNvSpPr>
            <a:spLocks noGrp="1"/>
          </p:cNvSpPr>
          <p:nvPr>
            <p:ph type="body" idx="1"/>
          </p:nvPr>
        </p:nvSpPr>
        <p:spPr>
          <a:xfrm>
            <a:off x="1421744" y="4619707"/>
            <a:ext cx="7722256" cy="1476293"/>
          </a:xfrm>
        </p:spPr>
        <p:txBody>
          <a:bodyPr anchor="b">
            <a:normAutofit/>
          </a:bodyPr>
          <a:lstStyle/>
          <a:p>
            <a:pPr>
              <a:lnSpc>
                <a:spcPct val="120000"/>
              </a:lnSpc>
            </a:pPr>
            <a:r>
              <a:rPr lang="en-US" sz="1100">
                <a:effectLst/>
              </a:rPr>
              <a:t>“Honeywell Gard USB Threat Report 2024.” </a:t>
            </a:r>
            <a:r>
              <a:rPr lang="en-US" sz="1100" i="1">
                <a:effectLst/>
              </a:rPr>
              <a:t>HONEYWELL GARD USB THREAT REPORT 2024</a:t>
            </a:r>
            <a:r>
              <a:rPr lang="en-US" sz="1100">
                <a:effectLst/>
              </a:rPr>
              <a:t>, White paper, hcenews.honeywell.com/</a:t>
            </a:r>
            <a:r>
              <a:rPr lang="en-US" sz="1100" err="1">
                <a:effectLst/>
              </a:rPr>
              <a:t>rs</a:t>
            </a:r>
            <a:r>
              <a:rPr lang="en-US" sz="1100">
                <a:effectLst/>
              </a:rPr>
              <a:t>/093-RAU-212/images/Honeywell_Gard_USB_Threat_Report_2024.pdf?utm_click=response. Accessed 30 Apr. 2025. </a:t>
            </a:r>
          </a:p>
          <a:p>
            <a:pPr>
              <a:lnSpc>
                <a:spcPct val="120000"/>
              </a:lnSpc>
            </a:pPr>
            <a:r>
              <a:rPr lang="en-US" sz="1100">
                <a:effectLst/>
              </a:rPr>
              <a:t>“Honeywell Gard USB Threat Report 2024.” </a:t>
            </a:r>
            <a:r>
              <a:rPr lang="en-US" sz="1100" i="1">
                <a:effectLst/>
              </a:rPr>
              <a:t>HONEYWELL GARD USB THREAT REPORT 2024</a:t>
            </a:r>
            <a:r>
              <a:rPr lang="en-US" sz="1100">
                <a:effectLst/>
              </a:rPr>
              <a:t>, White paper, hcenews.honeywell.com/</a:t>
            </a:r>
            <a:r>
              <a:rPr lang="en-US" sz="1100" err="1">
                <a:effectLst/>
              </a:rPr>
              <a:t>rs</a:t>
            </a:r>
            <a:r>
              <a:rPr lang="en-US" sz="1100">
                <a:effectLst/>
              </a:rPr>
              <a:t>/093-RAU-212/images/Honeywell_Gard_USB_Threat_Report_2024.pdf?utm_click=response. Accessed 30 Apr. 2025. </a:t>
            </a:r>
          </a:p>
          <a:p>
            <a:pPr marL="0" indent="0">
              <a:lnSpc>
                <a:spcPct val="120000"/>
              </a:lnSpc>
              <a:buNone/>
            </a:pPr>
            <a:endParaRPr lang="en-US" sz="1100"/>
          </a:p>
        </p:txBody>
      </p:sp>
      <p:sp>
        <p:nvSpPr>
          <p:cNvPr id="4" name="Date Placeholder 3">
            <a:extLst>
              <a:ext uri="{FF2B5EF4-FFF2-40B4-BE49-F238E27FC236}">
                <a16:creationId xmlns:a16="http://schemas.microsoft.com/office/drawing/2014/main" id="{8BAC54A4-9884-439C-D40A-A2DF2FBBA142}"/>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AB04C967-1F9E-4BA9-A021-452960007A4F}" type="datetime1">
              <a:rPr lang="en-US" smtClean="0"/>
              <a:pPr>
                <a:spcAft>
                  <a:spcPts val="600"/>
                </a:spcAft>
              </a:pPr>
              <a:t>5/23/2025</a:t>
            </a:fld>
            <a:endParaRPr lang="en-US"/>
          </a:p>
        </p:txBody>
      </p:sp>
      <p:sp>
        <p:nvSpPr>
          <p:cNvPr id="5" name="Footer Placeholder 4">
            <a:extLst>
              <a:ext uri="{FF2B5EF4-FFF2-40B4-BE49-F238E27FC236}">
                <a16:creationId xmlns:a16="http://schemas.microsoft.com/office/drawing/2014/main" id="{570AD03B-EFDA-CA31-CBD1-9735A3620DDA}"/>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6" name="Slide Number Placeholder 5">
            <a:extLst>
              <a:ext uri="{FF2B5EF4-FFF2-40B4-BE49-F238E27FC236}">
                <a16:creationId xmlns:a16="http://schemas.microsoft.com/office/drawing/2014/main" id="{5EBE1483-ACC6-51D7-772D-D2B561595C13}"/>
              </a:ext>
            </a:extLst>
          </p:cNvPr>
          <p:cNvSpPr>
            <a:spLocks noGrp="1"/>
          </p:cNvSpPr>
          <p:nvPr>
            <p:ph type="sldNum" sz="quarter" idx="12"/>
          </p:nvPr>
        </p:nvSpPr>
        <p:spPr>
          <a:xfrm>
            <a:off x="11492908" y="3219853"/>
            <a:ext cx="629653" cy="429830"/>
          </a:xfrm>
        </p:spPr>
        <p:txBody>
          <a:bodyPr anchor="ctr">
            <a:normAutofit/>
          </a:bodyPr>
          <a:lstStyle/>
          <a:p>
            <a:pPr>
              <a:spcAft>
                <a:spcPts val="600"/>
              </a:spcAft>
            </a:pPr>
            <a:fld id="{196A61CA-0502-4EE4-9724-96EA822543E5}" type="slidenum">
              <a:rPr lang="en-US" smtClean="0"/>
              <a:pPr>
                <a:spcAft>
                  <a:spcPts val="600"/>
                </a:spcAft>
              </a:pPr>
              <a:t>13</a:t>
            </a:fld>
            <a:endParaRPr lang="en-US"/>
          </a:p>
        </p:txBody>
      </p:sp>
    </p:spTree>
    <p:extLst>
      <p:ext uri="{BB962C8B-B14F-4D97-AF65-F5344CB8AC3E}">
        <p14:creationId xmlns:p14="http://schemas.microsoft.com/office/powerpoint/2010/main" val="360349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9B14-F251-9E53-C714-A08285610655}"/>
              </a:ext>
            </a:extLst>
          </p:cNvPr>
          <p:cNvSpPr>
            <a:spLocks noGrp="1"/>
          </p:cNvSpPr>
          <p:nvPr>
            <p:ph type="title"/>
          </p:nvPr>
        </p:nvSpPr>
        <p:spPr/>
        <p:txBody>
          <a:bodyPr anchor="b">
            <a:normAutofit/>
          </a:bodyPr>
          <a:lstStyle/>
          <a:p>
            <a:r>
              <a:rPr lang="en-US"/>
              <a:t>Overview</a:t>
            </a:r>
          </a:p>
        </p:txBody>
      </p:sp>
      <p:sp>
        <p:nvSpPr>
          <p:cNvPr id="8" name="Text Placeholder 7">
            <a:extLst>
              <a:ext uri="{FF2B5EF4-FFF2-40B4-BE49-F238E27FC236}">
                <a16:creationId xmlns:a16="http://schemas.microsoft.com/office/drawing/2014/main" id="{E081DD01-F85B-1A8A-83C4-82046FC1E7FE}"/>
              </a:ext>
            </a:extLst>
          </p:cNvPr>
          <p:cNvSpPr>
            <a:spLocks noGrp="1"/>
          </p:cNvSpPr>
          <p:nvPr>
            <p:ph type="body" idx="1"/>
          </p:nvPr>
        </p:nvSpPr>
        <p:spPr/>
        <p:txBody>
          <a:bodyPr/>
          <a:lstStyle/>
          <a:p>
            <a:r>
              <a:rPr lang="en-US"/>
              <a:t>Description</a:t>
            </a:r>
          </a:p>
        </p:txBody>
      </p:sp>
      <p:sp>
        <p:nvSpPr>
          <p:cNvPr id="3" name="Content Placeholder 2">
            <a:extLst>
              <a:ext uri="{FF2B5EF4-FFF2-40B4-BE49-F238E27FC236}">
                <a16:creationId xmlns:a16="http://schemas.microsoft.com/office/drawing/2014/main" id="{B787D67A-8261-0A4B-26EC-1F3EDA99BB83}"/>
              </a:ext>
            </a:extLst>
          </p:cNvPr>
          <p:cNvSpPr>
            <a:spLocks noGrp="1"/>
          </p:cNvSpPr>
          <p:nvPr>
            <p:ph sz="half" idx="2"/>
          </p:nvPr>
        </p:nvSpPr>
        <p:spPr/>
        <p:txBody>
          <a:bodyPr vert="horz" lIns="91440" tIns="45720" rIns="91440" bIns="45720" rtlCol="0" anchor="t">
            <a:normAutofit/>
          </a:bodyPr>
          <a:lstStyle/>
          <a:p>
            <a:r>
              <a:rPr lang="en-US"/>
              <a:t>This project is a grey box-based test on file system forensics.</a:t>
            </a:r>
          </a:p>
        </p:txBody>
      </p:sp>
      <p:sp>
        <p:nvSpPr>
          <p:cNvPr id="9" name="Text Placeholder 8">
            <a:extLst>
              <a:ext uri="{FF2B5EF4-FFF2-40B4-BE49-F238E27FC236}">
                <a16:creationId xmlns:a16="http://schemas.microsoft.com/office/drawing/2014/main" id="{5EE5D8E9-1529-68C6-439E-F16578B9ED96}"/>
              </a:ext>
            </a:extLst>
          </p:cNvPr>
          <p:cNvSpPr>
            <a:spLocks noGrp="1"/>
          </p:cNvSpPr>
          <p:nvPr>
            <p:ph type="body" sz="quarter" idx="3"/>
          </p:nvPr>
        </p:nvSpPr>
        <p:spPr/>
        <p:txBody>
          <a:bodyPr/>
          <a:lstStyle/>
          <a:p>
            <a:r>
              <a:rPr lang="en-US"/>
              <a:t>Objectives</a:t>
            </a:r>
          </a:p>
        </p:txBody>
      </p:sp>
      <p:graphicFrame>
        <p:nvGraphicFramePr>
          <p:cNvPr id="12" name="Content Placeholder 11">
            <a:extLst>
              <a:ext uri="{FF2B5EF4-FFF2-40B4-BE49-F238E27FC236}">
                <a16:creationId xmlns:a16="http://schemas.microsoft.com/office/drawing/2014/main" id="{8D2935E2-2396-80E8-9CFC-082AAC6F221B}"/>
              </a:ext>
            </a:extLst>
          </p:cNvPr>
          <p:cNvGraphicFramePr>
            <a:graphicFrameLocks noGrp="1"/>
          </p:cNvGraphicFramePr>
          <p:nvPr>
            <p:ph sz="quarter" idx="4"/>
            <p:extLst>
              <p:ext uri="{D42A27DB-BD31-4B8C-83A1-F6EECF244321}">
                <p14:modId xmlns:p14="http://schemas.microsoft.com/office/powerpoint/2010/main" val="4143813256"/>
              </p:ext>
            </p:extLst>
          </p:nvPr>
        </p:nvGraphicFramePr>
        <p:xfrm>
          <a:off x="6172198" y="3047999"/>
          <a:ext cx="5452974" cy="1906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D8E2AD86-99FC-DD63-C03C-CBA8942B85D5}"/>
              </a:ext>
            </a:extLst>
          </p:cNvPr>
          <p:cNvSpPr>
            <a:spLocks noGrp="1"/>
          </p:cNvSpPr>
          <p:nvPr>
            <p:ph type="dt" sz="half" idx="10"/>
          </p:nvPr>
        </p:nvSpPr>
        <p:spPr/>
        <p:txBody>
          <a:bodyPr anchor="ctr">
            <a:normAutofit/>
          </a:bodyPr>
          <a:lstStyle/>
          <a:p>
            <a:pPr>
              <a:spcAft>
                <a:spcPts val="600"/>
              </a:spcAft>
            </a:pPr>
            <a:fld id="{98F018F0-4840-4444-91C5-752EFC6F26E0}" type="datetime1">
              <a:rPr lang="en-US"/>
              <a:pPr>
                <a:spcAft>
                  <a:spcPts val="600"/>
                </a:spcAft>
              </a:pPr>
              <a:t>5/23/2025</a:t>
            </a:fld>
            <a:endParaRPr lang="en-US"/>
          </a:p>
        </p:txBody>
      </p:sp>
      <p:sp>
        <p:nvSpPr>
          <p:cNvPr id="5" name="Footer Placeholder 4">
            <a:extLst>
              <a:ext uri="{FF2B5EF4-FFF2-40B4-BE49-F238E27FC236}">
                <a16:creationId xmlns:a16="http://schemas.microsoft.com/office/drawing/2014/main" id="{500D78B9-7AD0-4E7F-6AE6-0F909119C8C9}"/>
              </a:ext>
            </a:extLst>
          </p:cNvPr>
          <p:cNvSpPr>
            <a:spLocks noGrp="1"/>
          </p:cNvSpPr>
          <p:nvPr>
            <p:ph type="ftr" sz="quarter" idx="11"/>
          </p:nvPr>
        </p:nvSpPr>
        <p:spPr/>
        <p:txBody>
          <a:bodyPr anchor="ctr">
            <a:normAutofit/>
          </a:bodyPr>
          <a:lstStyle/>
          <a:p>
            <a:pPr>
              <a:lnSpc>
                <a:spcPct val="90000"/>
              </a:lnSpc>
              <a:spcAft>
                <a:spcPts val="600"/>
              </a:spcAft>
            </a:pPr>
            <a:r>
              <a:rPr lang="en-US"/>
              <a:t>
              </a:t>
            </a:r>
          </a:p>
        </p:txBody>
      </p:sp>
      <p:sp>
        <p:nvSpPr>
          <p:cNvPr id="6" name="Slide Number Placeholder 5">
            <a:extLst>
              <a:ext uri="{FF2B5EF4-FFF2-40B4-BE49-F238E27FC236}">
                <a16:creationId xmlns:a16="http://schemas.microsoft.com/office/drawing/2014/main" id="{97E0B697-2E34-1E98-DC2F-337C3D884156}"/>
              </a:ext>
            </a:extLst>
          </p:cNvPr>
          <p:cNvSpPr>
            <a:spLocks noGrp="1"/>
          </p:cNvSpPr>
          <p:nvPr>
            <p:ph type="sldNum" sz="quarter" idx="12"/>
          </p:nvPr>
        </p:nvSpPr>
        <p:spPr/>
        <p:txBody>
          <a:bodyPr anchor="ctr">
            <a:normAutofit/>
          </a:bodyPr>
          <a:lstStyle/>
          <a:p>
            <a:pPr>
              <a:spcAft>
                <a:spcPts val="600"/>
              </a:spcAft>
            </a:pPr>
            <a:fld id="{196A61CA-0502-4EE4-9724-96EA822543E5}" type="slidenum">
              <a:rPr lang="en-US" dirty="0"/>
              <a:pPr>
                <a:spcAft>
                  <a:spcPts val="600"/>
                </a:spcAft>
              </a:pPr>
              <a:t>2</a:t>
            </a:fld>
            <a:endParaRPr lang="en-US"/>
          </a:p>
        </p:txBody>
      </p:sp>
    </p:spTree>
    <p:extLst>
      <p:ext uri="{BB962C8B-B14F-4D97-AF65-F5344CB8AC3E}">
        <p14:creationId xmlns:p14="http://schemas.microsoft.com/office/powerpoint/2010/main" val="325503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0300-606B-C804-D64F-DF5840A3597F}"/>
              </a:ext>
            </a:extLst>
          </p:cNvPr>
          <p:cNvSpPr>
            <a:spLocks noGrp="1"/>
          </p:cNvSpPr>
          <p:nvPr>
            <p:ph type="title"/>
          </p:nvPr>
        </p:nvSpPr>
        <p:spPr>
          <a:xfrm>
            <a:off x="1429566" y="619455"/>
            <a:ext cx="9238434" cy="823912"/>
          </a:xfrm>
        </p:spPr>
        <p:txBody>
          <a:bodyPr anchor="b">
            <a:normAutofit/>
          </a:bodyPr>
          <a:lstStyle/>
          <a:p>
            <a:r>
              <a:rPr lang="en-US"/>
              <a:t>Analyzing Usb MALWARE CASE Study </a:t>
            </a:r>
          </a:p>
        </p:txBody>
      </p:sp>
      <p:sp>
        <p:nvSpPr>
          <p:cNvPr id="11" name="Text Placeholder 10">
            <a:extLst>
              <a:ext uri="{FF2B5EF4-FFF2-40B4-BE49-F238E27FC236}">
                <a16:creationId xmlns:a16="http://schemas.microsoft.com/office/drawing/2014/main" id="{4092B8EC-54B9-FFB0-A9A3-8C41232C7DD0}"/>
              </a:ext>
            </a:extLst>
          </p:cNvPr>
          <p:cNvSpPr>
            <a:spLocks noGrp="1"/>
          </p:cNvSpPr>
          <p:nvPr>
            <p:ph type="body" idx="1"/>
          </p:nvPr>
        </p:nvSpPr>
        <p:spPr>
          <a:xfrm>
            <a:off x="1429567" y="1845244"/>
            <a:ext cx="4742633" cy="704232"/>
          </a:xfrm>
        </p:spPr>
        <p:txBody>
          <a:bodyPr/>
          <a:lstStyle/>
          <a:p>
            <a:r>
              <a:rPr lang="en-US"/>
              <a:t>Honeywell Gard USB Threat Report 2024: </a:t>
            </a:r>
          </a:p>
        </p:txBody>
      </p:sp>
      <p:sp>
        <p:nvSpPr>
          <p:cNvPr id="21" name="Subtitle 2">
            <a:extLst>
              <a:ext uri="{FF2B5EF4-FFF2-40B4-BE49-F238E27FC236}">
                <a16:creationId xmlns:a16="http://schemas.microsoft.com/office/drawing/2014/main" id="{F7649E3B-453F-4B81-16FF-3909EA110487}"/>
              </a:ext>
            </a:extLst>
          </p:cNvPr>
          <p:cNvSpPr>
            <a:spLocks noGrp="1"/>
          </p:cNvSpPr>
          <p:nvPr>
            <p:ph sz="half" idx="2"/>
          </p:nvPr>
        </p:nvSpPr>
        <p:spPr>
          <a:xfrm>
            <a:off x="1182734" y="3048001"/>
            <a:ext cx="4913266" cy="2740742"/>
          </a:xfrm>
        </p:spPr>
        <p:txBody>
          <a:bodyPr anchor="b">
            <a:normAutofit/>
          </a:bodyPr>
          <a:lstStyle/>
          <a:p>
            <a:r>
              <a:rPr lang="en-US"/>
              <a:t>April 30</a:t>
            </a:r>
            <a:r>
              <a:rPr lang="en-US" baseline="30000"/>
              <a:t>th</a:t>
            </a:r>
            <a:r>
              <a:rPr lang="en-US"/>
              <a:t>, 2024, Honeywell INC released a report on malware found on USB devices. In this report Honeywell’s Global Analysis, Research and Defense (GARD) team recorded the attack variations, security implications amongst operators, and targeted vectors. </a:t>
            </a:r>
          </a:p>
        </p:txBody>
      </p:sp>
      <p:sp>
        <p:nvSpPr>
          <p:cNvPr id="12" name="Text Placeholder 11">
            <a:extLst>
              <a:ext uri="{FF2B5EF4-FFF2-40B4-BE49-F238E27FC236}">
                <a16:creationId xmlns:a16="http://schemas.microsoft.com/office/drawing/2014/main" id="{DBC636C2-A102-88AB-5457-9412A33EE910}"/>
              </a:ext>
            </a:extLst>
          </p:cNvPr>
          <p:cNvSpPr>
            <a:spLocks noGrp="1"/>
          </p:cNvSpPr>
          <p:nvPr>
            <p:ph type="body" sz="quarter" idx="3"/>
          </p:nvPr>
        </p:nvSpPr>
        <p:spPr>
          <a:xfrm>
            <a:off x="6266633" y="1589774"/>
            <a:ext cx="4495800" cy="704233"/>
          </a:xfrm>
        </p:spPr>
        <p:txBody>
          <a:bodyPr/>
          <a:lstStyle/>
          <a:p>
            <a:r>
              <a:rPr lang="en-US"/>
              <a:t>Background </a:t>
            </a:r>
          </a:p>
        </p:txBody>
      </p:sp>
      <p:sp>
        <p:nvSpPr>
          <p:cNvPr id="13" name="Content Placeholder 12">
            <a:extLst>
              <a:ext uri="{FF2B5EF4-FFF2-40B4-BE49-F238E27FC236}">
                <a16:creationId xmlns:a16="http://schemas.microsoft.com/office/drawing/2014/main" id="{914842A5-3888-7AD9-A1C2-85FA60E3D3F9}"/>
              </a:ext>
            </a:extLst>
          </p:cNvPr>
          <p:cNvSpPr>
            <a:spLocks noGrp="1"/>
          </p:cNvSpPr>
          <p:nvPr>
            <p:ph sz="quarter" idx="4"/>
          </p:nvPr>
        </p:nvSpPr>
        <p:spPr/>
        <p:txBody>
          <a:bodyPr>
            <a:normAutofit/>
          </a:bodyPr>
          <a:lstStyle/>
          <a:p>
            <a:r>
              <a:rPr lang="en-US"/>
              <a:t>Honeywell Inc. is an American multinational conglomerate corporation that specializes in solving complex challenges within aerospace, automation, energy and industrial business. </a:t>
            </a:r>
          </a:p>
        </p:txBody>
      </p:sp>
      <p:sp>
        <p:nvSpPr>
          <p:cNvPr id="7" name="Date Placeholder 6">
            <a:extLst>
              <a:ext uri="{FF2B5EF4-FFF2-40B4-BE49-F238E27FC236}">
                <a16:creationId xmlns:a16="http://schemas.microsoft.com/office/drawing/2014/main" id="{445FE8EF-C670-E4F3-6B73-60FAE3AAF228}"/>
              </a:ext>
            </a:extLst>
          </p:cNvPr>
          <p:cNvSpPr>
            <a:spLocks noGrp="1"/>
          </p:cNvSpPr>
          <p:nvPr>
            <p:ph type="dt" sz="half" idx="10"/>
          </p:nvPr>
        </p:nvSpPr>
        <p:spPr/>
        <p:txBody>
          <a:bodyPr anchor="ctr">
            <a:normAutofit/>
          </a:bodyPr>
          <a:lstStyle/>
          <a:p>
            <a:pPr>
              <a:spcAft>
                <a:spcPts val="600"/>
              </a:spcAft>
            </a:pPr>
            <a:fld id="{B9C0957D-5889-448D-AA79-A01848F01172}" type="datetime1">
              <a:rPr lang="en-US" smtClean="0"/>
              <a:pPr>
                <a:spcAft>
                  <a:spcPts val="600"/>
                </a:spcAft>
              </a:pPr>
              <a:t>5/23/2025</a:t>
            </a:fld>
            <a:endParaRPr lang="en-US"/>
          </a:p>
        </p:txBody>
      </p:sp>
      <p:sp>
        <p:nvSpPr>
          <p:cNvPr id="8" name="Footer Placeholder 7">
            <a:extLst>
              <a:ext uri="{FF2B5EF4-FFF2-40B4-BE49-F238E27FC236}">
                <a16:creationId xmlns:a16="http://schemas.microsoft.com/office/drawing/2014/main" id="{B081462D-F8F6-CC72-C57A-A8AE7DAE456A}"/>
              </a:ext>
            </a:extLst>
          </p:cNvPr>
          <p:cNvSpPr>
            <a:spLocks noGrp="1"/>
          </p:cNvSpPr>
          <p:nvPr>
            <p:ph type="ftr" sz="quarter" idx="11"/>
          </p:nvPr>
        </p:nvSpPr>
        <p:spPr/>
        <p:txBody>
          <a:bodyPr anchor="ctr">
            <a:normAutofit/>
          </a:bodyPr>
          <a:lstStyle/>
          <a:p>
            <a:pPr>
              <a:lnSpc>
                <a:spcPct val="90000"/>
              </a:lnSpc>
              <a:spcAft>
                <a:spcPts val="600"/>
              </a:spcAft>
            </a:pPr>
            <a:r>
              <a:rPr lang="en-US"/>
              <a:t>
              </a:t>
            </a:r>
          </a:p>
        </p:txBody>
      </p:sp>
      <p:sp>
        <p:nvSpPr>
          <p:cNvPr id="9" name="Slide Number Placeholder 8">
            <a:extLst>
              <a:ext uri="{FF2B5EF4-FFF2-40B4-BE49-F238E27FC236}">
                <a16:creationId xmlns:a16="http://schemas.microsoft.com/office/drawing/2014/main" id="{DB38425E-1945-486C-91BF-AF825EE2AC7A}"/>
              </a:ext>
            </a:extLst>
          </p:cNvPr>
          <p:cNvSpPr>
            <a:spLocks noGrp="1"/>
          </p:cNvSpPr>
          <p:nvPr>
            <p:ph type="sldNum" sz="quarter" idx="12"/>
          </p:nvPr>
        </p:nvSpPr>
        <p:spPr/>
        <p:txBody>
          <a:bodyPr anchor="ctr">
            <a:normAutofit/>
          </a:bodyPr>
          <a:lstStyle/>
          <a:p>
            <a:pPr>
              <a:spcAft>
                <a:spcPts val="600"/>
              </a:spcAft>
            </a:pPr>
            <a:fld id="{196A61CA-0502-4EE4-9724-96EA822543E5}" type="slidenum">
              <a:rPr lang="en-US" smtClean="0"/>
              <a:pPr>
                <a:spcAft>
                  <a:spcPts val="600"/>
                </a:spcAft>
              </a:pPr>
              <a:t>3</a:t>
            </a:fld>
            <a:endParaRPr lang="en-US"/>
          </a:p>
        </p:txBody>
      </p:sp>
    </p:spTree>
    <p:extLst>
      <p:ext uri="{BB962C8B-B14F-4D97-AF65-F5344CB8AC3E}">
        <p14:creationId xmlns:p14="http://schemas.microsoft.com/office/powerpoint/2010/main" val="192360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ED3C-8FA5-B776-BD81-97405FF4A48C}"/>
              </a:ext>
            </a:extLst>
          </p:cNvPr>
          <p:cNvSpPr>
            <a:spLocks noGrp="1"/>
          </p:cNvSpPr>
          <p:nvPr>
            <p:ph type="title"/>
          </p:nvPr>
        </p:nvSpPr>
        <p:spPr>
          <a:xfrm>
            <a:off x="1429566" y="1045445"/>
            <a:ext cx="9238434" cy="857559"/>
          </a:xfrm>
        </p:spPr>
        <p:txBody>
          <a:bodyPr anchor="b">
            <a:normAutofit/>
          </a:bodyPr>
          <a:lstStyle/>
          <a:p>
            <a:r>
              <a:rPr lang="en-US"/>
              <a:t>HONEYWELL GARD Findings</a:t>
            </a:r>
          </a:p>
        </p:txBody>
      </p:sp>
      <p:sp>
        <p:nvSpPr>
          <p:cNvPr id="7" name="Date Placeholder 6">
            <a:extLst>
              <a:ext uri="{FF2B5EF4-FFF2-40B4-BE49-F238E27FC236}">
                <a16:creationId xmlns:a16="http://schemas.microsoft.com/office/drawing/2014/main" id="{D70F5843-D05D-C4B0-654F-9B7702A1A646}"/>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7737755E-685E-47A4-A2FA-3EC94899F42B}" type="datetime1">
              <a:rPr lang="en-US" smtClean="0"/>
              <a:pPr>
                <a:spcAft>
                  <a:spcPts val="600"/>
                </a:spcAft>
              </a:pPr>
              <a:t>5/23/2025</a:t>
            </a:fld>
            <a:endParaRPr lang="en-US"/>
          </a:p>
        </p:txBody>
      </p:sp>
      <p:sp>
        <p:nvSpPr>
          <p:cNvPr id="8" name="Footer Placeholder 7">
            <a:extLst>
              <a:ext uri="{FF2B5EF4-FFF2-40B4-BE49-F238E27FC236}">
                <a16:creationId xmlns:a16="http://schemas.microsoft.com/office/drawing/2014/main" id="{873FA58E-0F79-2454-5472-8F7D4F7F4D46}"/>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9" name="Slide Number Placeholder 8">
            <a:extLst>
              <a:ext uri="{FF2B5EF4-FFF2-40B4-BE49-F238E27FC236}">
                <a16:creationId xmlns:a16="http://schemas.microsoft.com/office/drawing/2014/main" id="{1FD01D2F-01F4-C1B8-5356-7DE5BEFCDD8B}"/>
              </a:ext>
            </a:extLst>
          </p:cNvPr>
          <p:cNvSpPr>
            <a:spLocks noGrp="1"/>
          </p:cNvSpPr>
          <p:nvPr>
            <p:ph type="sldNum" sz="quarter" idx="12"/>
          </p:nvPr>
        </p:nvSpPr>
        <p:spPr>
          <a:xfrm>
            <a:off x="11492908" y="3219853"/>
            <a:ext cx="629653" cy="429830"/>
          </a:xfrm>
        </p:spPr>
        <p:txBody>
          <a:bodyPr anchor="ctr">
            <a:normAutofit/>
          </a:bodyPr>
          <a:lstStyle/>
          <a:p>
            <a:pPr>
              <a:spcAft>
                <a:spcPts val="600"/>
              </a:spcAft>
            </a:pPr>
            <a:fld id="{196A61CA-0502-4EE4-9724-96EA822543E5}" type="slidenum">
              <a:rPr lang="en-US" smtClean="0"/>
              <a:pPr>
                <a:spcAft>
                  <a:spcPts val="600"/>
                </a:spcAft>
              </a:pPr>
              <a:t>4</a:t>
            </a:fld>
            <a:endParaRPr lang="en-US"/>
          </a:p>
        </p:txBody>
      </p:sp>
      <p:graphicFrame>
        <p:nvGraphicFramePr>
          <p:cNvPr id="18" name="Content Placeholder 9">
            <a:extLst>
              <a:ext uri="{FF2B5EF4-FFF2-40B4-BE49-F238E27FC236}">
                <a16:creationId xmlns:a16="http://schemas.microsoft.com/office/drawing/2014/main" id="{9B0306BF-ADC6-9471-30D4-FC156549EE80}"/>
              </a:ext>
            </a:extLst>
          </p:cNvPr>
          <p:cNvGraphicFramePr>
            <a:graphicFrameLocks noGrp="1"/>
          </p:cNvGraphicFramePr>
          <p:nvPr>
            <p:ph idx="1"/>
            <p:extLst>
              <p:ext uri="{D42A27DB-BD31-4B8C-83A1-F6EECF244321}">
                <p14:modId xmlns:p14="http://schemas.microsoft.com/office/powerpoint/2010/main" val="3345634096"/>
              </p:ext>
            </p:extLst>
          </p:nvPr>
        </p:nvGraphicFramePr>
        <p:xfrm>
          <a:off x="1429566" y="2286000"/>
          <a:ext cx="9238434"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7847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5A5F812-0A42-A70E-0D28-B3A54A4B4573}"/>
              </a:ext>
            </a:extLst>
          </p:cNvPr>
          <p:cNvSpPr>
            <a:spLocks noGrp="1"/>
          </p:cNvSpPr>
          <p:nvPr>
            <p:ph type="title"/>
          </p:nvPr>
        </p:nvSpPr>
        <p:spPr/>
        <p:txBody>
          <a:bodyPr/>
          <a:lstStyle/>
          <a:p>
            <a:r>
              <a:rPr lang="en-US"/>
              <a:t>Case Scenario: Drug Trafficking</a:t>
            </a:r>
          </a:p>
        </p:txBody>
      </p:sp>
      <p:sp>
        <p:nvSpPr>
          <p:cNvPr id="11" name="Content Placeholder 10">
            <a:extLst>
              <a:ext uri="{FF2B5EF4-FFF2-40B4-BE49-F238E27FC236}">
                <a16:creationId xmlns:a16="http://schemas.microsoft.com/office/drawing/2014/main" id="{9BD41824-D85D-E785-99EE-AF5F5C1D9FFF}"/>
              </a:ext>
            </a:extLst>
          </p:cNvPr>
          <p:cNvSpPr>
            <a:spLocks noGrp="1"/>
          </p:cNvSpPr>
          <p:nvPr>
            <p:ph idx="1"/>
          </p:nvPr>
        </p:nvSpPr>
        <p:spPr/>
        <p:txBody>
          <a:bodyPr>
            <a:normAutofit/>
          </a:bodyPr>
          <a:lstStyle/>
          <a:p>
            <a:pPr marL="0" indent="0">
              <a:buNone/>
            </a:pPr>
            <a:r>
              <a:rPr lang="en-US"/>
              <a:t>During the 2024-2025 school year, Gumber State University reported a total of 50 student overdoses. Of these cases, 80% of the students survived, while 20% resulted in fatalities. Forensic autopsy reports on the deceased revealed that all had died from the same substances. This discovery, coupled with a pattern of repeated 911 calls, drew the attention of the residential police department, prompting further investigation into the remaining 80% of overdose cases and potential connections between them.</a:t>
            </a:r>
          </a:p>
          <a:p>
            <a:pPr marL="0" indent="0">
              <a:buNone/>
            </a:pPr>
            <a:r>
              <a:rPr lang="en-US"/>
              <a:t>Through interviews with credible witnesses and victims, police narrowed their focus to a key suspect, known by the alias “Richie Rich”. After identifying the suspect based on witness and victim descriptions of a linear rose tattoo, police arrested “Richie Rich” government Richard Wazowski and confiscated a USB drive, and 20 grams of crack.</a:t>
            </a:r>
          </a:p>
        </p:txBody>
      </p:sp>
      <p:sp>
        <p:nvSpPr>
          <p:cNvPr id="7" name="Date Placeholder 6">
            <a:extLst>
              <a:ext uri="{FF2B5EF4-FFF2-40B4-BE49-F238E27FC236}">
                <a16:creationId xmlns:a16="http://schemas.microsoft.com/office/drawing/2014/main" id="{C123426F-E57B-3D0A-0D0B-611F856BD578}"/>
              </a:ext>
            </a:extLst>
          </p:cNvPr>
          <p:cNvSpPr>
            <a:spLocks noGrp="1"/>
          </p:cNvSpPr>
          <p:nvPr>
            <p:ph type="dt" sz="half" idx="10"/>
          </p:nvPr>
        </p:nvSpPr>
        <p:spPr/>
        <p:txBody>
          <a:bodyPr/>
          <a:lstStyle/>
          <a:p>
            <a:fld id="{6CCEB1AF-AD3D-4146-B91D-4365A77CE255}" type="datetime1">
              <a:rPr lang="en-US" smtClean="0"/>
              <a:t>5/23/2025</a:t>
            </a:fld>
            <a:endParaRPr lang="en-US"/>
          </a:p>
        </p:txBody>
      </p:sp>
      <p:sp>
        <p:nvSpPr>
          <p:cNvPr id="8" name="Footer Placeholder 7">
            <a:extLst>
              <a:ext uri="{FF2B5EF4-FFF2-40B4-BE49-F238E27FC236}">
                <a16:creationId xmlns:a16="http://schemas.microsoft.com/office/drawing/2014/main" id="{0427F948-F7D8-1E40-EEDF-29FB59EDDF6F}"/>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AF923A68-3D2D-9E32-1A47-3EFD891DB1A3}"/>
              </a:ext>
            </a:extLst>
          </p:cNvPr>
          <p:cNvSpPr>
            <a:spLocks noGrp="1"/>
          </p:cNvSpPr>
          <p:nvPr>
            <p:ph type="sldNum" sz="quarter" idx="12"/>
          </p:nvPr>
        </p:nvSpPr>
        <p:spPr/>
        <p:txBody>
          <a:bodyPr/>
          <a:lstStyle/>
          <a:p>
            <a:fld id="{196A61CA-0502-4EE4-9724-96EA822543E5}" type="slidenum">
              <a:rPr lang="en-US" smtClean="0"/>
              <a:t>5</a:t>
            </a:fld>
            <a:endParaRPr lang="en-US"/>
          </a:p>
        </p:txBody>
      </p:sp>
    </p:spTree>
    <p:extLst>
      <p:ext uri="{BB962C8B-B14F-4D97-AF65-F5344CB8AC3E}">
        <p14:creationId xmlns:p14="http://schemas.microsoft.com/office/powerpoint/2010/main" val="26466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18CA-1021-6F61-B5E6-472C398CF7E3}"/>
              </a:ext>
            </a:extLst>
          </p:cNvPr>
          <p:cNvSpPr>
            <a:spLocks noGrp="1"/>
          </p:cNvSpPr>
          <p:nvPr>
            <p:ph type="title"/>
          </p:nvPr>
        </p:nvSpPr>
        <p:spPr>
          <a:xfrm>
            <a:off x="1429566" y="1045445"/>
            <a:ext cx="9238434" cy="857559"/>
          </a:xfrm>
        </p:spPr>
        <p:txBody>
          <a:bodyPr anchor="b">
            <a:normAutofit/>
          </a:bodyPr>
          <a:lstStyle/>
          <a:p>
            <a:r>
              <a:rPr lang="en-US"/>
              <a:t>Data Input Validation </a:t>
            </a:r>
          </a:p>
        </p:txBody>
      </p:sp>
      <p:sp>
        <p:nvSpPr>
          <p:cNvPr id="4" name="Date Placeholder 3">
            <a:extLst>
              <a:ext uri="{FF2B5EF4-FFF2-40B4-BE49-F238E27FC236}">
                <a16:creationId xmlns:a16="http://schemas.microsoft.com/office/drawing/2014/main" id="{0D0E8FCE-CC41-9AD4-F3F0-04D80AE8722C}"/>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748D139F-3FF9-4E02-8486-E7411C9B55EF}" type="datetime1">
              <a:rPr lang="en-US" smtClean="0"/>
              <a:pPr>
                <a:spcAft>
                  <a:spcPts val="600"/>
                </a:spcAft>
              </a:pPr>
              <a:t>5/23/2025</a:t>
            </a:fld>
            <a:endParaRPr lang="en-US"/>
          </a:p>
        </p:txBody>
      </p:sp>
      <p:sp>
        <p:nvSpPr>
          <p:cNvPr id="5" name="Footer Placeholder 4">
            <a:extLst>
              <a:ext uri="{FF2B5EF4-FFF2-40B4-BE49-F238E27FC236}">
                <a16:creationId xmlns:a16="http://schemas.microsoft.com/office/drawing/2014/main" id="{84B6F4B9-890B-AFD4-6B82-686C8BA5AA5B}"/>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6" name="Slide Number Placeholder 5">
            <a:extLst>
              <a:ext uri="{FF2B5EF4-FFF2-40B4-BE49-F238E27FC236}">
                <a16:creationId xmlns:a16="http://schemas.microsoft.com/office/drawing/2014/main" id="{5AAA6F68-9346-A98F-4B42-D3B3DFB2DC1F}"/>
              </a:ext>
            </a:extLst>
          </p:cNvPr>
          <p:cNvSpPr>
            <a:spLocks noGrp="1"/>
          </p:cNvSpPr>
          <p:nvPr>
            <p:ph type="sldNum" sz="quarter" idx="12"/>
          </p:nvPr>
        </p:nvSpPr>
        <p:spPr>
          <a:xfrm>
            <a:off x="11492908" y="3219853"/>
            <a:ext cx="629653" cy="429830"/>
          </a:xfrm>
        </p:spPr>
        <p:txBody>
          <a:bodyPr anchor="ctr">
            <a:normAutofit/>
          </a:bodyPr>
          <a:lstStyle/>
          <a:p>
            <a:pPr>
              <a:spcAft>
                <a:spcPts val="600"/>
              </a:spcAft>
            </a:pPr>
            <a:fld id="{196A61CA-0502-4EE4-9724-96EA822543E5}" type="slidenum">
              <a:rPr lang="en-US" smtClean="0"/>
              <a:pPr>
                <a:spcAft>
                  <a:spcPts val="600"/>
                </a:spcAft>
              </a:pPr>
              <a:t>6</a:t>
            </a:fld>
            <a:endParaRPr lang="en-US"/>
          </a:p>
        </p:txBody>
      </p:sp>
      <p:graphicFrame>
        <p:nvGraphicFramePr>
          <p:cNvPr id="10" name="Content Placeholder 2">
            <a:extLst>
              <a:ext uri="{FF2B5EF4-FFF2-40B4-BE49-F238E27FC236}">
                <a16:creationId xmlns:a16="http://schemas.microsoft.com/office/drawing/2014/main" id="{CB28D07F-FF03-FC38-AA75-87792BB2D8C5}"/>
              </a:ext>
            </a:extLst>
          </p:cNvPr>
          <p:cNvGraphicFramePr>
            <a:graphicFrameLocks noGrp="1"/>
          </p:cNvGraphicFramePr>
          <p:nvPr>
            <p:ph idx="1"/>
            <p:extLst>
              <p:ext uri="{D42A27DB-BD31-4B8C-83A1-F6EECF244321}">
                <p14:modId xmlns:p14="http://schemas.microsoft.com/office/powerpoint/2010/main" val="1476502705"/>
              </p:ext>
            </p:extLst>
          </p:nvPr>
        </p:nvGraphicFramePr>
        <p:xfrm>
          <a:off x="1429566" y="2286000"/>
          <a:ext cx="9238434"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9707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FC2F4-7436-4B63-C087-ED53A402F6ED}"/>
              </a:ext>
            </a:extLst>
          </p:cNvPr>
          <p:cNvSpPr>
            <a:spLocks noGrp="1"/>
          </p:cNvSpPr>
          <p:nvPr>
            <p:ph type="title"/>
          </p:nvPr>
        </p:nvSpPr>
        <p:spPr>
          <a:xfrm>
            <a:off x="1429566" y="1045445"/>
            <a:ext cx="9238434" cy="857559"/>
          </a:xfrm>
        </p:spPr>
        <p:txBody>
          <a:bodyPr anchor="b">
            <a:normAutofit/>
          </a:bodyPr>
          <a:lstStyle/>
          <a:p>
            <a:r>
              <a:rPr lang="en-US" b="1"/>
              <a:t>Recovery Process </a:t>
            </a:r>
            <a:endParaRPr lang="en-US"/>
          </a:p>
        </p:txBody>
      </p:sp>
      <p:sp>
        <p:nvSpPr>
          <p:cNvPr id="4" name="Date Placeholder 3">
            <a:extLst>
              <a:ext uri="{FF2B5EF4-FFF2-40B4-BE49-F238E27FC236}">
                <a16:creationId xmlns:a16="http://schemas.microsoft.com/office/drawing/2014/main" id="{59AF9641-2013-8F13-D230-07AF44B358AB}"/>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ED3772F-21EE-4387-8DEC-865E58534442}" type="datetime1">
              <a:rPr lang="en-US" smtClean="0"/>
              <a:pPr>
                <a:spcAft>
                  <a:spcPts val="600"/>
                </a:spcAft>
              </a:pPr>
              <a:t>5/23/2025</a:t>
            </a:fld>
            <a:endParaRPr lang="en-US"/>
          </a:p>
        </p:txBody>
      </p:sp>
      <p:sp>
        <p:nvSpPr>
          <p:cNvPr id="5" name="Footer Placeholder 4">
            <a:extLst>
              <a:ext uri="{FF2B5EF4-FFF2-40B4-BE49-F238E27FC236}">
                <a16:creationId xmlns:a16="http://schemas.microsoft.com/office/drawing/2014/main" id="{6B18EC64-DD10-D5E9-B6A6-BF7F93FC3A63}"/>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6" name="Slide Number Placeholder 5">
            <a:extLst>
              <a:ext uri="{FF2B5EF4-FFF2-40B4-BE49-F238E27FC236}">
                <a16:creationId xmlns:a16="http://schemas.microsoft.com/office/drawing/2014/main" id="{FB3DE96D-277C-D30A-1B43-442FE7D616D9}"/>
              </a:ext>
            </a:extLst>
          </p:cNvPr>
          <p:cNvSpPr>
            <a:spLocks noGrp="1"/>
          </p:cNvSpPr>
          <p:nvPr>
            <p:ph type="sldNum" sz="quarter" idx="12"/>
          </p:nvPr>
        </p:nvSpPr>
        <p:spPr>
          <a:xfrm>
            <a:off x="11492908" y="3219853"/>
            <a:ext cx="629653" cy="429830"/>
          </a:xfrm>
        </p:spPr>
        <p:txBody>
          <a:bodyPr anchor="ctr">
            <a:normAutofit/>
          </a:bodyPr>
          <a:lstStyle/>
          <a:p>
            <a:pPr>
              <a:spcAft>
                <a:spcPts val="600"/>
              </a:spcAft>
            </a:pPr>
            <a:fld id="{196A61CA-0502-4EE4-9724-96EA822543E5}" type="slidenum">
              <a:rPr lang="en-US" smtClean="0"/>
              <a:pPr>
                <a:spcAft>
                  <a:spcPts val="600"/>
                </a:spcAft>
              </a:pPr>
              <a:t>7</a:t>
            </a:fld>
            <a:endParaRPr lang="en-US"/>
          </a:p>
        </p:txBody>
      </p:sp>
      <p:graphicFrame>
        <p:nvGraphicFramePr>
          <p:cNvPr id="8" name="Content Placeholder 2">
            <a:extLst>
              <a:ext uri="{FF2B5EF4-FFF2-40B4-BE49-F238E27FC236}">
                <a16:creationId xmlns:a16="http://schemas.microsoft.com/office/drawing/2014/main" id="{6551C3B0-76B8-FBA2-9BDF-B78C4A60091A}"/>
              </a:ext>
            </a:extLst>
          </p:cNvPr>
          <p:cNvGraphicFramePr>
            <a:graphicFrameLocks noGrp="1"/>
          </p:cNvGraphicFramePr>
          <p:nvPr>
            <p:ph idx="1"/>
            <p:extLst>
              <p:ext uri="{D42A27DB-BD31-4B8C-83A1-F6EECF244321}">
                <p14:modId xmlns:p14="http://schemas.microsoft.com/office/powerpoint/2010/main" val="2562945706"/>
              </p:ext>
            </p:extLst>
          </p:nvPr>
        </p:nvGraphicFramePr>
        <p:xfrm>
          <a:off x="1429566" y="2286000"/>
          <a:ext cx="9238434"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7681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F619-49D4-AFCF-0293-DF4373D74EA6}"/>
              </a:ext>
            </a:extLst>
          </p:cNvPr>
          <p:cNvSpPr>
            <a:spLocks noGrp="1"/>
          </p:cNvSpPr>
          <p:nvPr>
            <p:ph type="title"/>
          </p:nvPr>
        </p:nvSpPr>
        <p:spPr>
          <a:xfrm>
            <a:off x="230869" y="465053"/>
            <a:ext cx="3262343" cy="1054356"/>
          </a:xfrm>
        </p:spPr>
        <p:txBody>
          <a:bodyPr anchor="b">
            <a:normAutofit fontScale="90000"/>
          </a:bodyPr>
          <a:lstStyle/>
          <a:p>
            <a:r>
              <a:rPr lang="en-US"/>
              <a:t>Preservation Phase</a:t>
            </a:r>
          </a:p>
        </p:txBody>
      </p:sp>
      <p:pic>
        <p:nvPicPr>
          <p:cNvPr id="8" name="Picture 7" descr="A computer screen with a white box&#10;&#10;AI-generated content may be incorrect.">
            <a:extLst>
              <a:ext uri="{FF2B5EF4-FFF2-40B4-BE49-F238E27FC236}">
                <a16:creationId xmlns:a16="http://schemas.microsoft.com/office/drawing/2014/main" id="{1D13C9DC-5571-59BD-478F-068DF5C3D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1" y="1902143"/>
            <a:ext cx="6004559" cy="3437608"/>
          </a:xfrm>
          <a:prstGeom prst="rect">
            <a:avLst/>
          </a:prstGeom>
          <a:noFill/>
        </p:spPr>
      </p:pic>
      <p:sp>
        <p:nvSpPr>
          <p:cNvPr id="3" name="Content Placeholder 2">
            <a:extLst>
              <a:ext uri="{FF2B5EF4-FFF2-40B4-BE49-F238E27FC236}">
                <a16:creationId xmlns:a16="http://schemas.microsoft.com/office/drawing/2014/main" id="{6CFCB5A7-E031-A346-FD8C-26A81526BC36}"/>
              </a:ext>
            </a:extLst>
          </p:cNvPr>
          <p:cNvSpPr>
            <a:spLocks noGrp="1"/>
          </p:cNvSpPr>
          <p:nvPr>
            <p:ph type="body" sz="half" idx="2"/>
          </p:nvPr>
        </p:nvSpPr>
        <p:spPr>
          <a:xfrm>
            <a:off x="7088869" y="5495007"/>
            <a:ext cx="2756714" cy="757064"/>
          </a:xfrm>
        </p:spPr>
        <p:txBody>
          <a:bodyPr vert="horz" lIns="91440" tIns="45720" rIns="91440" bIns="45720" rtlCol="0" anchor="t">
            <a:normAutofit/>
          </a:bodyPr>
          <a:lstStyle/>
          <a:p>
            <a:pPr marL="285750" indent="-285750">
              <a:buFont typeface="Calibri" panose="020B0604020202020204" pitchFamily="34" charset="0"/>
              <a:buChar char="-"/>
            </a:pPr>
            <a:r>
              <a:rPr lang="en-US"/>
              <a:t>Screenshot  of Creating a copy of the disk image</a:t>
            </a:r>
          </a:p>
          <a:p>
            <a:endParaRPr lang="en-US"/>
          </a:p>
        </p:txBody>
      </p:sp>
      <p:sp>
        <p:nvSpPr>
          <p:cNvPr id="4" name="Date Placeholder 3">
            <a:extLst>
              <a:ext uri="{FF2B5EF4-FFF2-40B4-BE49-F238E27FC236}">
                <a16:creationId xmlns:a16="http://schemas.microsoft.com/office/drawing/2014/main" id="{4587F703-A1A7-4A94-A7AB-4446404D1013}"/>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68976AC3-CCDA-48A6-B439-9555AF55A4DF}" type="datetime1">
              <a:rPr lang="en-US" smtClean="0"/>
              <a:pPr>
                <a:spcAft>
                  <a:spcPts val="600"/>
                </a:spcAft>
              </a:pPr>
              <a:t>5/23/2025</a:t>
            </a:fld>
            <a:endParaRPr lang="en-US"/>
          </a:p>
        </p:txBody>
      </p:sp>
      <p:sp>
        <p:nvSpPr>
          <p:cNvPr id="5" name="Footer Placeholder 4">
            <a:extLst>
              <a:ext uri="{FF2B5EF4-FFF2-40B4-BE49-F238E27FC236}">
                <a16:creationId xmlns:a16="http://schemas.microsoft.com/office/drawing/2014/main" id="{748A8460-1D49-5065-F130-1C2C01BABDDE}"/>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6" name="Slide Number Placeholder 5">
            <a:extLst>
              <a:ext uri="{FF2B5EF4-FFF2-40B4-BE49-F238E27FC236}">
                <a16:creationId xmlns:a16="http://schemas.microsoft.com/office/drawing/2014/main" id="{1CABD99E-F6EB-35C7-2A04-84BDEE2B07AB}"/>
              </a:ext>
            </a:extLst>
          </p:cNvPr>
          <p:cNvSpPr>
            <a:spLocks noGrp="1"/>
          </p:cNvSpPr>
          <p:nvPr>
            <p:ph type="sldNum" sz="quarter" idx="12"/>
          </p:nvPr>
        </p:nvSpPr>
        <p:spPr>
          <a:xfrm>
            <a:off x="11492908" y="3219853"/>
            <a:ext cx="629653" cy="429830"/>
          </a:xfrm>
        </p:spPr>
        <p:txBody>
          <a:bodyPr anchor="ctr">
            <a:normAutofit/>
          </a:bodyPr>
          <a:lstStyle/>
          <a:p>
            <a:pPr>
              <a:spcAft>
                <a:spcPts val="600"/>
              </a:spcAft>
            </a:pPr>
            <a:fld id="{196A61CA-0502-4EE4-9724-96EA822543E5}" type="slidenum">
              <a:rPr lang="en-US" smtClean="0"/>
              <a:pPr>
                <a:spcAft>
                  <a:spcPts val="600"/>
                </a:spcAft>
              </a:pPr>
              <a:t>8</a:t>
            </a:fld>
            <a:endParaRPr lang="en-US"/>
          </a:p>
        </p:txBody>
      </p:sp>
      <p:sp>
        <p:nvSpPr>
          <p:cNvPr id="7" name="TextBox 6">
            <a:extLst>
              <a:ext uri="{FF2B5EF4-FFF2-40B4-BE49-F238E27FC236}">
                <a16:creationId xmlns:a16="http://schemas.microsoft.com/office/drawing/2014/main" id="{CE4DED81-4FA6-5E02-47B7-EA773CC46088}"/>
              </a:ext>
            </a:extLst>
          </p:cNvPr>
          <p:cNvSpPr txBox="1"/>
          <p:nvPr/>
        </p:nvSpPr>
        <p:spPr>
          <a:xfrm>
            <a:off x="728951" y="1904723"/>
            <a:ext cx="436236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In the process of this Forensic Investigation, we made an image disk of the USB drives contents. </a:t>
            </a:r>
          </a:p>
          <a:p>
            <a:endParaRPr lang="en-US"/>
          </a:p>
          <a:p>
            <a:pPr marL="285750" indent="-285750">
              <a:buFont typeface="Arial"/>
              <a:buChar char="•"/>
            </a:pPr>
            <a:r>
              <a:rPr lang="en-US"/>
              <a:t>An image disk is a file that contains a copy the contents of a disk, such as a hard drive, optical disk, or other storage device. In this case our storage device was a USB drive. </a:t>
            </a:r>
          </a:p>
          <a:p>
            <a:endParaRPr lang="en-US"/>
          </a:p>
          <a:p>
            <a:pPr marL="285750" indent="-285750">
              <a:buFont typeface="Arial"/>
              <a:buChar char="•"/>
            </a:pPr>
            <a:r>
              <a:rPr lang="en-US"/>
              <a:t>We made a copy of the image disk through FTK Imager. Our reasoning for making an image disk of the USB drive was to protect the integrity of the data on the USB drive.</a:t>
            </a:r>
          </a:p>
        </p:txBody>
      </p:sp>
    </p:spTree>
    <p:extLst>
      <p:ext uri="{BB962C8B-B14F-4D97-AF65-F5344CB8AC3E}">
        <p14:creationId xmlns:p14="http://schemas.microsoft.com/office/powerpoint/2010/main" val="205220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439-D8A9-A283-EC7C-16B816E2B198}"/>
              </a:ext>
            </a:extLst>
          </p:cNvPr>
          <p:cNvSpPr>
            <a:spLocks noGrp="1"/>
          </p:cNvSpPr>
          <p:nvPr>
            <p:ph type="title"/>
          </p:nvPr>
        </p:nvSpPr>
        <p:spPr>
          <a:xfrm>
            <a:off x="204342" y="209378"/>
            <a:ext cx="3114436" cy="1056293"/>
          </a:xfrm>
        </p:spPr>
        <p:txBody>
          <a:bodyPr anchor="b">
            <a:normAutofit fontScale="90000"/>
          </a:bodyPr>
          <a:lstStyle/>
          <a:p>
            <a:r>
              <a:rPr lang="en-US" b="1"/>
              <a:t>Ingestion and Indexing</a:t>
            </a:r>
            <a:endParaRPr lang="en-US"/>
          </a:p>
        </p:txBody>
      </p:sp>
      <p:pic>
        <p:nvPicPr>
          <p:cNvPr id="9" name="Picture 8" descr="A screenshot of a computer&#10;&#10;AI-generated content may be incorrect.">
            <a:extLst>
              <a:ext uri="{FF2B5EF4-FFF2-40B4-BE49-F238E27FC236}">
                <a16:creationId xmlns:a16="http://schemas.microsoft.com/office/drawing/2014/main" id="{128DAE18-F765-44E6-62D9-E1E9E7A6BA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0" y="221301"/>
            <a:ext cx="6158908" cy="3633755"/>
          </a:xfrm>
          <a:prstGeom prst="rect">
            <a:avLst/>
          </a:prstGeom>
          <a:noFill/>
        </p:spPr>
      </p:pic>
      <p:sp>
        <p:nvSpPr>
          <p:cNvPr id="3" name="Content Placeholder 2">
            <a:extLst>
              <a:ext uri="{FF2B5EF4-FFF2-40B4-BE49-F238E27FC236}">
                <a16:creationId xmlns:a16="http://schemas.microsoft.com/office/drawing/2014/main" id="{89617DB6-ABD3-C73D-9704-461EB246FB6C}"/>
              </a:ext>
            </a:extLst>
          </p:cNvPr>
          <p:cNvSpPr>
            <a:spLocks noGrp="1"/>
          </p:cNvSpPr>
          <p:nvPr>
            <p:ph type="body" sz="half" idx="2"/>
          </p:nvPr>
        </p:nvSpPr>
        <p:spPr>
          <a:xfrm>
            <a:off x="7310223" y="3860838"/>
            <a:ext cx="2709795" cy="538136"/>
          </a:xfrm>
        </p:spPr>
        <p:txBody>
          <a:bodyPr vert="horz" lIns="91440" tIns="45720" rIns="91440" bIns="45720" rtlCol="0" anchor="t">
            <a:normAutofit/>
          </a:bodyPr>
          <a:lstStyle/>
          <a:p>
            <a:pPr marL="285750" indent="-285750">
              <a:buFont typeface="Calibri" panose="020B0604020202020204" pitchFamily="34" charset="0"/>
              <a:buChar char="-"/>
            </a:pPr>
            <a:r>
              <a:rPr lang="en-US"/>
              <a:t>List what autopsy holds </a:t>
            </a:r>
          </a:p>
          <a:p>
            <a:endParaRPr lang="en-US"/>
          </a:p>
        </p:txBody>
      </p:sp>
      <p:sp>
        <p:nvSpPr>
          <p:cNvPr id="4" name="Date Placeholder 3">
            <a:extLst>
              <a:ext uri="{FF2B5EF4-FFF2-40B4-BE49-F238E27FC236}">
                <a16:creationId xmlns:a16="http://schemas.microsoft.com/office/drawing/2014/main" id="{BC68AE01-39DF-EC1E-2D61-1E1F46D7066B}"/>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D548A767-62EC-447B-B438-0C777F7ACC8A}" type="datetime1">
              <a:rPr lang="en-US" smtClean="0"/>
              <a:pPr>
                <a:spcAft>
                  <a:spcPts val="600"/>
                </a:spcAft>
              </a:pPr>
              <a:t>5/23/2025</a:t>
            </a:fld>
            <a:endParaRPr lang="en-US"/>
          </a:p>
        </p:txBody>
      </p:sp>
      <p:sp>
        <p:nvSpPr>
          <p:cNvPr id="5" name="Footer Placeholder 4">
            <a:extLst>
              <a:ext uri="{FF2B5EF4-FFF2-40B4-BE49-F238E27FC236}">
                <a16:creationId xmlns:a16="http://schemas.microsoft.com/office/drawing/2014/main" id="{8CC53036-8DD9-CC74-5ED1-001867B91CA1}"/>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6" name="Slide Number Placeholder 5">
            <a:extLst>
              <a:ext uri="{FF2B5EF4-FFF2-40B4-BE49-F238E27FC236}">
                <a16:creationId xmlns:a16="http://schemas.microsoft.com/office/drawing/2014/main" id="{6B5E7FE7-52FF-2106-EB7E-4B80C9617F9F}"/>
              </a:ext>
            </a:extLst>
          </p:cNvPr>
          <p:cNvSpPr>
            <a:spLocks noGrp="1"/>
          </p:cNvSpPr>
          <p:nvPr>
            <p:ph type="sldNum" sz="quarter" idx="12"/>
          </p:nvPr>
        </p:nvSpPr>
        <p:spPr>
          <a:xfrm>
            <a:off x="11492908" y="3219853"/>
            <a:ext cx="629653" cy="429830"/>
          </a:xfrm>
        </p:spPr>
        <p:txBody>
          <a:bodyPr anchor="ctr">
            <a:normAutofit/>
          </a:bodyPr>
          <a:lstStyle/>
          <a:p>
            <a:pPr>
              <a:spcAft>
                <a:spcPts val="600"/>
              </a:spcAft>
            </a:pPr>
            <a:fld id="{196A61CA-0502-4EE4-9724-96EA822543E5}" type="slidenum">
              <a:rPr lang="en-US" smtClean="0"/>
              <a:pPr>
                <a:spcAft>
                  <a:spcPts val="600"/>
                </a:spcAft>
              </a:pPr>
              <a:t>9</a:t>
            </a:fld>
            <a:endParaRPr lang="en-US"/>
          </a:p>
        </p:txBody>
      </p:sp>
      <p:sp>
        <p:nvSpPr>
          <p:cNvPr id="7" name="TextBox 6">
            <a:extLst>
              <a:ext uri="{FF2B5EF4-FFF2-40B4-BE49-F238E27FC236}">
                <a16:creationId xmlns:a16="http://schemas.microsoft.com/office/drawing/2014/main" id="{B5DBFFA4-B6D0-5C77-022D-2A69F7E16B2C}"/>
              </a:ext>
            </a:extLst>
          </p:cNvPr>
          <p:cNvSpPr txBox="1"/>
          <p:nvPr/>
        </p:nvSpPr>
        <p:spPr>
          <a:xfrm>
            <a:off x="-1910" y="1450463"/>
            <a:ext cx="5133972"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Once the image disk of the USB drive was created, we loaded the image disk into Autopsy. Autopsy automatically launched various analysis modules such as the File Systems Analysis, Deleted File Recovery, and the Keyword and File Type Indexing. </a:t>
            </a:r>
          </a:p>
          <a:p>
            <a:endParaRPr lang="en-US"/>
          </a:p>
          <a:p>
            <a:pPr marL="285750" indent="-285750">
              <a:buFont typeface="Arial"/>
              <a:buChar char="•"/>
            </a:pPr>
            <a:r>
              <a:rPr lang="en-US"/>
              <a:t>The File Systems Analysis sifted through the image to reconstruct the files and the directory that was on the image. </a:t>
            </a:r>
          </a:p>
          <a:p>
            <a:endParaRPr lang="en-US"/>
          </a:p>
          <a:p>
            <a:pPr marL="285750" indent="-285750">
              <a:buFont typeface="Arial"/>
              <a:buChar char="•"/>
            </a:pPr>
            <a:r>
              <a:rPr lang="en-US"/>
              <a:t>The Deleted File Recovery identified and listed the files marked as deleted but not yet overwritten.</a:t>
            </a:r>
          </a:p>
          <a:p>
            <a:endParaRPr lang="en-US"/>
          </a:p>
          <a:p>
            <a:pPr marL="285750" indent="-285750">
              <a:buFont typeface="Arial"/>
              <a:buChar char="•"/>
            </a:pPr>
            <a:r>
              <a:rPr lang="en-US"/>
              <a:t>The Keyword and File Type Indexing allowed us to search for specific terms or file types more quickly.</a:t>
            </a:r>
          </a:p>
          <a:p>
            <a:pPr marL="285750" indent="-285750">
              <a:buFont typeface="Arial"/>
              <a:buChar char="•"/>
            </a:pPr>
            <a:endParaRPr lang="en-US"/>
          </a:p>
          <a:p>
            <a:endParaRPr lang="en-US"/>
          </a:p>
        </p:txBody>
      </p:sp>
      <p:sp>
        <p:nvSpPr>
          <p:cNvPr id="8" name="TextBox 7">
            <a:extLst>
              <a:ext uri="{FF2B5EF4-FFF2-40B4-BE49-F238E27FC236}">
                <a16:creationId xmlns:a16="http://schemas.microsoft.com/office/drawing/2014/main" id="{1FE69D15-F1FE-A740-5334-40E548ACBD81}"/>
              </a:ext>
            </a:extLst>
          </p:cNvPr>
          <p:cNvSpPr txBox="1"/>
          <p:nvPr/>
        </p:nvSpPr>
        <p:spPr>
          <a:xfrm>
            <a:off x="5342547" y="4218771"/>
            <a:ext cx="627997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a:t>Using the Deleted Files section, we were able to locate and preview the deleted photo. Autopsy recovered the deleted photo based on metadata remnants in the file system.</a:t>
            </a:r>
          </a:p>
          <a:p>
            <a:endParaRPr lang="en-US"/>
          </a:p>
          <a:p>
            <a:pPr marL="285750" indent="-285750">
              <a:buFont typeface="Arial,Sans-Serif"/>
              <a:buChar char="•"/>
            </a:pPr>
            <a:r>
              <a:rPr lang="en-US"/>
              <a:t>While the text file was likely marked as hidden using the standard file attribute in the USB's file system, Autopsy reads file systems at a low level which allows them to bypass the hidden attribute by reading all the metadata regardless of its flag visibility. </a:t>
            </a:r>
          </a:p>
        </p:txBody>
      </p:sp>
    </p:spTree>
    <p:extLst>
      <p:ext uri="{BB962C8B-B14F-4D97-AF65-F5344CB8AC3E}">
        <p14:creationId xmlns:p14="http://schemas.microsoft.com/office/powerpoint/2010/main" val="3421078248"/>
      </p:ext>
    </p:extLst>
  </p:cSld>
  <p:clrMapOvr>
    <a:masterClrMapping/>
  </p:clrMapOvr>
</p:sld>
</file>

<file path=ppt/theme/theme1.xml><?xml version="1.0" encoding="utf-8"?>
<a:theme xmlns:a="http://schemas.openxmlformats.org/drawingml/2006/main" name="PortalVTI">
  <a:themeElements>
    <a:clrScheme name="PortalVTI">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PortalVTI">
      <a:majorFont>
        <a:latin typeface="Trade Gothic Next Cond"/>
        <a:ea typeface=""/>
        <a:cs typeface=""/>
      </a:majorFont>
      <a:minorFont>
        <a:latin typeface="Trade Gothic Next Light"/>
        <a:ea typeface=""/>
        <a:cs typeface=""/>
      </a:minorFont>
    </a:fontScheme>
    <a:fmtScheme name="Portal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E3A4BB4D-5227-4A6D-99D3-DBAB0FE4C68F}" vid="{BE515EFD-5A7A-4BFE-BE06-A21DB8499C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9d7d7c6-aa18-43f1-b187-8ab850aebad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FBA63AC8484224FABF3F69D68C8F593" ma:contentTypeVersion="14" ma:contentTypeDescription="Create a new document." ma:contentTypeScope="" ma:versionID="433f6ebc4f67d6b88d9a5eb8d7152b24">
  <xsd:schema xmlns:xsd="http://www.w3.org/2001/XMLSchema" xmlns:xs="http://www.w3.org/2001/XMLSchema" xmlns:p="http://schemas.microsoft.com/office/2006/metadata/properties" xmlns:ns3="e9d7d7c6-aa18-43f1-b187-8ab850aebad4" xmlns:ns4="79ca638f-1db7-4639-8e94-12f8c1c2d95b" targetNamespace="http://schemas.microsoft.com/office/2006/metadata/properties" ma:root="true" ma:fieldsID="8b9c4fa870e60f022cccceb59da3da8d" ns3:_="" ns4:_="">
    <xsd:import namespace="e9d7d7c6-aa18-43f1-b187-8ab850aebad4"/>
    <xsd:import namespace="79ca638f-1db7-4639-8e94-12f8c1c2d95b"/>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LengthInSeconds"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d7d7c6-aa18-43f1-b187-8ab850aeba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dexed="true"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_activity" ma:index="18"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9ca638f-1db7-4639-8e94-12f8c1c2d95b"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E0FF8F-098C-4757-99FF-65E7D9B4880B}">
  <ds:schemaRefs>
    <ds:schemaRef ds:uri="http://purl.org/dc/terms/"/>
    <ds:schemaRef ds:uri="e9d7d7c6-aa18-43f1-b187-8ab850aebad4"/>
    <ds:schemaRef ds:uri="http://purl.org/dc/elements/1.1/"/>
    <ds:schemaRef ds:uri="http://www.w3.org/XML/1998/namespace"/>
    <ds:schemaRef ds:uri="79ca638f-1db7-4639-8e94-12f8c1c2d95b"/>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9DE9EC17-C2D8-4E0D-BADA-8025051C707E}">
  <ds:schemaRefs>
    <ds:schemaRef ds:uri="http://schemas.microsoft.com/sharepoint/v3/contenttype/forms"/>
  </ds:schemaRefs>
</ds:datastoreItem>
</file>

<file path=customXml/itemProps3.xml><?xml version="1.0" encoding="utf-8"?>
<ds:datastoreItem xmlns:ds="http://schemas.openxmlformats.org/officeDocument/2006/customXml" ds:itemID="{AE26B0FA-8F06-4772-B747-F85F065307A8}">
  <ds:schemaRefs>
    <ds:schemaRef ds:uri="79ca638f-1db7-4639-8e94-12f8c1c2d95b"/>
    <ds:schemaRef ds:uri="e9d7d7c6-aa18-43f1-b187-8ab850aebad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4</TotalTime>
  <Words>1229</Words>
  <Application>Microsoft Office PowerPoint</Application>
  <PresentationFormat>Widescreen</PresentationFormat>
  <Paragraphs>110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Arial,Sans-Serif</vt:lpstr>
      <vt:lpstr>Calibri</vt:lpstr>
      <vt:lpstr>Trade Gothic Next Cond</vt:lpstr>
      <vt:lpstr>Trade Gothic Next Light</vt:lpstr>
      <vt:lpstr>PortalVTI</vt:lpstr>
      <vt:lpstr>Crime to Courtroom: Digital forensics on usb device</vt:lpstr>
      <vt:lpstr>Overview</vt:lpstr>
      <vt:lpstr>Analyzing Usb MALWARE CASE Study </vt:lpstr>
      <vt:lpstr>HONEYWELL GARD Findings</vt:lpstr>
      <vt:lpstr>Case Scenario: Drug Trafficking</vt:lpstr>
      <vt:lpstr>Data Input Validation </vt:lpstr>
      <vt:lpstr>Recovery Process </vt:lpstr>
      <vt:lpstr>Preservation Phase</vt:lpstr>
      <vt:lpstr>Ingestion and Indexing</vt:lpstr>
      <vt:lpstr>File Analysis  </vt:lpstr>
      <vt:lpstr>Original Data </vt:lpstr>
      <vt:lpstr>Summary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Morgan Brown</dc:creator>
  <cp:lastModifiedBy>Morgan Brown [STUDENT]</cp:lastModifiedBy>
  <cp:revision>3</cp:revision>
  <dcterms:created xsi:type="dcterms:W3CDTF">2024-11-09T15:31:27Z</dcterms:created>
  <dcterms:modified xsi:type="dcterms:W3CDTF">2025-05-24T04:17:49Z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0x010100AFBA63AC8484224FABF3F69D68C8F593</vt:lpwstr>
  </property>
  <property fmtid="{D5CDD505-2E9C-101B-9397-08002B2CF9AE}" pid="3" name="MediaServiceImageTags">
    <vt:lpwstr/>
  </property>
</Properties>
</file>