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A3FF9-563F-49A5-8D8E-D42789F90E2B}" v="1" dt="2021-05-04T05:12:44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Baccus" userId="59ecb51ba70670c9" providerId="LiveId" clId="{474A3FF9-563F-49A5-8D8E-D42789F90E2B}"/>
    <pc:docChg chg="undo custSel modSld">
      <pc:chgData name="Morgan Baccus" userId="59ecb51ba70670c9" providerId="LiveId" clId="{474A3FF9-563F-49A5-8D8E-D42789F90E2B}" dt="2021-05-04T05:29:39.301" v="14" actId="20577"/>
      <pc:docMkLst>
        <pc:docMk/>
      </pc:docMkLst>
      <pc:sldChg chg="modSp mod">
        <pc:chgData name="Morgan Baccus" userId="59ecb51ba70670c9" providerId="LiveId" clId="{474A3FF9-563F-49A5-8D8E-D42789F90E2B}" dt="2021-05-04T05:29:39.301" v="14" actId="20577"/>
        <pc:sldMkLst>
          <pc:docMk/>
          <pc:sldMk cId="1059865538" sldId="265"/>
        </pc:sldMkLst>
        <pc:graphicFrameChg chg="modGraphic">
          <ac:chgData name="Morgan Baccus" userId="59ecb51ba70670c9" providerId="LiveId" clId="{474A3FF9-563F-49A5-8D8E-D42789F90E2B}" dt="2021-05-04T05:29:39.301" v="14" actId="20577"/>
          <ac:graphicFrameMkLst>
            <pc:docMk/>
            <pc:sldMk cId="1059865538" sldId="265"/>
            <ac:graphicFrameMk id="4" creationId="{76A38605-C0C0-4710-9187-7747EA6890C3}"/>
          </ac:graphicFrameMkLst>
        </pc:graphicFrameChg>
      </pc:sldChg>
    </pc:docChg>
  </pc:docChgLst>
  <pc:docChgLst>
    <pc:chgData name="Morgan Baccus" userId="59ecb51ba70670c9" providerId="LiveId" clId="{8697E066-77C2-4FCE-847A-C8B4ABD4B93C}"/>
    <pc:docChg chg="undo custSel addSld delSld modSld">
      <pc:chgData name="Morgan Baccus" userId="59ecb51ba70670c9" providerId="LiveId" clId="{8697E066-77C2-4FCE-847A-C8B4ABD4B93C}" dt="2021-04-29T04:43:53.122" v="210" actId="207"/>
      <pc:docMkLst>
        <pc:docMk/>
      </pc:docMkLst>
      <pc:sldChg chg="addSp delSp modSp mod">
        <pc:chgData name="Morgan Baccus" userId="59ecb51ba70670c9" providerId="LiveId" clId="{8697E066-77C2-4FCE-847A-C8B4ABD4B93C}" dt="2021-04-29T04:43:53.122" v="210" actId="207"/>
        <pc:sldMkLst>
          <pc:docMk/>
          <pc:sldMk cId="536726076" sldId="256"/>
        </pc:sldMkLst>
        <pc:spChg chg="mod">
          <ac:chgData name="Morgan Baccus" userId="59ecb51ba70670c9" providerId="LiveId" clId="{8697E066-77C2-4FCE-847A-C8B4ABD4B93C}" dt="2021-04-29T04:43:32.507" v="174" actId="403"/>
          <ac:spMkLst>
            <pc:docMk/>
            <pc:sldMk cId="536726076" sldId="256"/>
            <ac:spMk id="2" creationId="{0C536F74-D273-49D0-9ABA-E31D4C5DC899}"/>
          </ac:spMkLst>
        </pc:spChg>
        <pc:spChg chg="del mod">
          <ac:chgData name="Morgan Baccus" userId="59ecb51ba70670c9" providerId="LiveId" clId="{8697E066-77C2-4FCE-847A-C8B4ABD4B93C}" dt="2021-04-29T04:42:56.845" v="158" actId="478"/>
          <ac:spMkLst>
            <pc:docMk/>
            <pc:sldMk cId="536726076" sldId="256"/>
            <ac:spMk id="5" creationId="{A3B17B8E-0507-4314-A4DD-51D3F10BD849}"/>
          </ac:spMkLst>
        </pc:spChg>
        <pc:spChg chg="del mod">
          <ac:chgData name="Morgan Baccus" userId="59ecb51ba70670c9" providerId="LiveId" clId="{8697E066-77C2-4FCE-847A-C8B4ABD4B93C}" dt="2021-04-29T04:43:01.017" v="160" actId="478"/>
          <ac:spMkLst>
            <pc:docMk/>
            <pc:sldMk cId="536726076" sldId="256"/>
            <ac:spMk id="6" creationId="{A24DE1A6-216D-4FB6-BE26-EE29BF1331FD}"/>
          </ac:spMkLst>
        </pc:spChg>
        <pc:spChg chg="del mod">
          <ac:chgData name="Morgan Baccus" userId="59ecb51ba70670c9" providerId="LiveId" clId="{8697E066-77C2-4FCE-847A-C8B4ABD4B93C}" dt="2021-04-29T04:43:03.667" v="161" actId="478"/>
          <ac:spMkLst>
            <pc:docMk/>
            <pc:sldMk cId="536726076" sldId="256"/>
            <ac:spMk id="8" creationId="{769C61B3-8275-43AB-9F62-982C96B9A4FA}"/>
          </ac:spMkLst>
        </pc:spChg>
        <pc:spChg chg="add mod">
          <ac:chgData name="Morgan Baccus" userId="59ecb51ba70670c9" providerId="LiveId" clId="{8697E066-77C2-4FCE-847A-C8B4ABD4B93C}" dt="2021-04-29T04:43:53.122" v="210" actId="207"/>
          <ac:spMkLst>
            <pc:docMk/>
            <pc:sldMk cId="536726076" sldId="256"/>
            <ac:spMk id="18" creationId="{93FEBB0E-2CB0-45B8-A6A7-5F8E5BAE505B}"/>
          </ac:spMkLst>
        </pc:spChg>
        <pc:graphicFrameChg chg="del">
          <ac:chgData name="Morgan Baccus" userId="59ecb51ba70670c9" providerId="LiveId" clId="{8697E066-77C2-4FCE-847A-C8B4ABD4B93C}" dt="2021-04-29T04:41:51.864" v="116" actId="21"/>
          <ac:graphicFrameMkLst>
            <pc:docMk/>
            <pc:sldMk cId="536726076" sldId="256"/>
            <ac:graphicFrameMk id="10" creationId="{4940BBFB-E074-4831-8DE9-C7B8842B4FA5}"/>
          </ac:graphicFrameMkLst>
        </pc:graphicFrameChg>
        <pc:picChg chg="del">
          <ac:chgData name="Morgan Baccus" userId="59ecb51ba70670c9" providerId="LiveId" clId="{8697E066-77C2-4FCE-847A-C8B4ABD4B93C}" dt="2021-04-29T04:41:15.898" v="106" actId="21"/>
          <ac:picMkLst>
            <pc:docMk/>
            <pc:sldMk cId="536726076" sldId="256"/>
            <ac:picMk id="14" creationId="{ECA943F2-9400-4FCC-876A-822B7A4E8B47}"/>
          </ac:picMkLst>
        </pc:picChg>
      </pc:sldChg>
      <pc:sldChg chg="modSp new del mod">
        <pc:chgData name="Morgan Baccus" userId="59ecb51ba70670c9" providerId="LiveId" clId="{8697E066-77C2-4FCE-847A-C8B4ABD4B93C}" dt="2021-04-29T04:39:42.746" v="47" actId="2696"/>
        <pc:sldMkLst>
          <pc:docMk/>
          <pc:sldMk cId="275471607" sldId="257"/>
        </pc:sldMkLst>
        <pc:spChg chg="mod">
          <ac:chgData name="Morgan Baccus" userId="59ecb51ba70670c9" providerId="LiveId" clId="{8697E066-77C2-4FCE-847A-C8B4ABD4B93C}" dt="2021-04-29T04:39:28.836" v="46" actId="20577"/>
          <ac:spMkLst>
            <pc:docMk/>
            <pc:sldMk cId="275471607" sldId="257"/>
            <ac:spMk id="2" creationId="{48D51B82-CC45-4FDE-9730-A54C093EB100}"/>
          </ac:spMkLst>
        </pc:spChg>
      </pc:sldChg>
      <pc:sldChg chg="new del">
        <pc:chgData name="Morgan Baccus" userId="59ecb51ba70670c9" providerId="LiveId" clId="{8697E066-77C2-4FCE-847A-C8B4ABD4B93C}" dt="2021-04-29T04:38:04.914" v="1" actId="680"/>
        <pc:sldMkLst>
          <pc:docMk/>
          <pc:sldMk cId="2548780925" sldId="257"/>
        </pc:sldMkLst>
      </pc:sldChg>
      <pc:sldChg chg="modSp new mod">
        <pc:chgData name="Morgan Baccus" userId="59ecb51ba70670c9" providerId="LiveId" clId="{8697E066-77C2-4FCE-847A-C8B4ABD4B93C}" dt="2021-04-29T04:38:45.460" v="17" actId="27636"/>
        <pc:sldMkLst>
          <pc:docMk/>
          <pc:sldMk cId="828280887" sldId="258"/>
        </pc:sldMkLst>
        <pc:spChg chg="mod">
          <ac:chgData name="Morgan Baccus" userId="59ecb51ba70670c9" providerId="LiveId" clId="{8697E066-77C2-4FCE-847A-C8B4ABD4B93C}" dt="2021-04-29T04:38:35.375" v="14" actId="20577"/>
          <ac:spMkLst>
            <pc:docMk/>
            <pc:sldMk cId="828280887" sldId="258"/>
            <ac:spMk id="2" creationId="{96831AF5-7FA5-474B-B0A5-42C67C05E509}"/>
          </ac:spMkLst>
        </pc:spChg>
        <pc:spChg chg="mod">
          <ac:chgData name="Morgan Baccus" userId="59ecb51ba70670c9" providerId="LiveId" clId="{8697E066-77C2-4FCE-847A-C8B4ABD4B93C}" dt="2021-04-29T04:38:45.460" v="17" actId="27636"/>
          <ac:spMkLst>
            <pc:docMk/>
            <pc:sldMk cId="828280887" sldId="258"/>
            <ac:spMk id="3" creationId="{9B8FD1FD-2861-4B4D-B0D4-A3F4B09FD483}"/>
          </ac:spMkLst>
        </pc:spChg>
      </pc:sldChg>
      <pc:sldChg chg="modSp new mod">
        <pc:chgData name="Morgan Baccus" userId="59ecb51ba70670c9" providerId="LiveId" clId="{8697E066-77C2-4FCE-847A-C8B4ABD4B93C}" dt="2021-04-29T04:39:04.833" v="29"/>
        <pc:sldMkLst>
          <pc:docMk/>
          <pc:sldMk cId="2753917193" sldId="259"/>
        </pc:sldMkLst>
        <pc:spChg chg="mod">
          <ac:chgData name="Morgan Baccus" userId="59ecb51ba70670c9" providerId="LiveId" clId="{8697E066-77C2-4FCE-847A-C8B4ABD4B93C}" dt="2021-04-29T04:38:55.420" v="27" actId="20577"/>
          <ac:spMkLst>
            <pc:docMk/>
            <pc:sldMk cId="2753917193" sldId="259"/>
            <ac:spMk id="2" creationId="{E55507FE-5B1D-449C-80F7-AC0B848DCEAC}"/>
          </ac:spMkLst>
        </pc:spChg>
        <pc:spChg chg="mod">
          <ac:chgData name="Morgan Baccus" userId="59ecb51ba70670c9" providerId="LiveId" clId="{8697E066-77C2-4FCE-847A-C8B4ABD4B93C}" dt="2021-04-29T04:39:04.833" v="29"/>
          <ac:spMkLst>
            <pc:docMk/>
            <pc:sldMk cId="2753917193" sldId="259"/>
            <ac:spMk id="3" creationId="{016F24D4-057E-4C54-857F-97327622AE58}"/>
          </ac:spMkLst>
        </pc:spChg>
      </pc:sldChg>
      <pc:sldChg chg="modSp new mod">
        <pc:chgData name="Morgan Baccus" userId="59ecb51ba70670c9" providerId="LiveId" clId="{8697E066-77C2-4FCE-847A-C8B4ABD4B93C}" dt="2021-04-29T04:39:17.341" v="38" actId="20577"/>
        <pc:sldMkLst>
          <pc:docMk/>
          <pc:sldMk cId="964333137" sldId="260"/>
        </pc:sldMkLst>
        <pc:spChg chg="mod">
          <ac:chgData name="Morgan Baccus" userId="59ecb51ba70670c9" providerId="LiveId" clId="{8697E066-77C2-4FCE-847A-C8B4ABD4B93C}" dt="2021-04-29T04:39:17.341" v="38" actId="20577"/>
          <ac:spMkLst>
            <pc:docMk/>
            <pc:sldMk cId="964333137" sldId="260"/>
            <ac:spMk id="2" creationId="{ABE4B562-599B-4BC7-8D1B-88B06541B23E}"/>
          </ac:spMkLst>
        </pc:spChg>
        <pc:spChg chg="mod">
          <ac:chgData name="Morgan Baccus" userId="59ecb51ba70670c9" providerId="LiveId" clId="{8697E066-77C2-4FCE-847A-C8B4ABD4B93C}" dt="2021-04-29T04:39:14.014" v="31"/>
          <ac:spMkLst>
            <pc:docMk/>
            <pc:sldMk cId="964333137" sldId="260"/>
            <ac:spMk id="3" creationId="{F7854EDE-604F-4D0D-BC20-13F4105024CC}"/>
          </ac:spMkLst>
        </pc:spChg>
      </pc:sldChg>
      <pc:sldChg chg="modSp new mod">
        <pc:chgData name="Morgan Baccus" userId="59ecb51ba70670c9" providerId="LiveId" clId="{8697E066-77C2-4FCE-847A-C8B4ABD4B93C}" dt="2021-04-29T04:40:10.088" v="58" actId="20577"/>
        <pc:sldMkLst>
          <pc:docMk/>
          <pc:sldMk cId="2431538627" sldId="261"/>
        </pc:sldMkLst>
        <pc:spChg chg="mod">
          <ac:chgData name="Morgan Baccus" userId="59ecb51ba70670c9" providerId="LiveId" clId="{8697E066-77C2-4FCE-847A-C8B4ABD4B93C}" dt="2021-04-29T04:40:10.088" v="58" actId="20577"/>
          <ac:spMkLst>
            <pc:docMk/>
            <pc:sldMk cId="2431538627" sldId="261"/>
            <ac:spMk id="2" creationId="{BACFAA06-F794-4271-870F-B9EB3A1C77B8}"/>
          </ac:spMkLst>
        </pc:spChg>
        <pc:spChg chg="mod">
          <ac:chgData name="Morgan Baccus" userId="59ecb51ba70670c9" providerId="LiveId" clId="{8697E066-77C2-4FCE-847A-C8B4ABD4B93C}" dt="2021-04-29T04:40:07.005" v="51" actId="27636"/>
          <ac:spMkLst>
            <pc:docMk/>
            <pc:sldMk cId="2431538627" sldId="261"/>
            <ac:spMk id="3" creationId="{0A114301-4A8B-4055-BC81-60242319AD30}"/>
          </ac:spMkLst>
        </pc:spChg>
      </pc:sldChg>
      <pc:sldChg chg="modSp new mod">
        <pc:chgData name="Morgan Baccus" userId="59ecb51ba70670c9" providerId="LiveId" clId="{8697E066-77C2-4FCE-847A-C8B4ABD4B93C}" dt="2021-04-29T04:40:32.575" v="86" actId="20577"/>
        <pc:sldMkLst>
          <pc:docMk/>
          <pc:sldMk cId="734887979" sldId="262"/>
        </pc:sldMkLst>
        <pc:spChg chg="mod">
          <ac:chgData name="Morgan Baccus" userId="59ecb51ba70670c9" providerId="LiveId" clId="{8697E066-77C2-4FCE-847A-C8B4ABD4B93C}" dt="2021-04-29T04:40:32.575" v="86" actId="20577"/>
          <ac:spMkLst>
            <pc:docMk/>
            <pc:sldMk cId="734887979" sldId="262"/>
            <ac:spMk id="2" creationId="{AABB46AD-8F90-46F4-ADCD-864E29E419E7}"/>
          </ac:spMkLst>
        </pc:spChg>
        <pc:spChg chg="mod">
          <ac:chgData name="Morgan Baccus" userId="59ecb51ba70670c9" providerId="LiveId" clId="{8697E066-77C2-4FCE-847A-C8B4ABD4B93C}" dt="2021-04-29T04:40:25.759" v="60"/>
          <ac:spMkLst>
            <pc:docMk/>
            <pc:sldMk cId="734887979" sldId="262"/>
            <ac:spMk id="3" creationId="{1A14542A-DBCD-4F88-94CF-403FDF3A00FB}"/>
          </ac:spMkLst>
        </pc:spChg>
      </pc:sldChg>
      <pc:sldChg chg="modSp new mod">
        <pc:chgData name="Morgan Baccus" userId="59ecb51ba70670c9" providerId="LiveId" clId="{8697E066-77C2-4FCE-847A-C8B4ABD4B93C}" dt="2021-04-29T04:41:08.168" v="104" actId="20577"/>
        <pc:sldMkLst>
          <pc:docMk/>
          <pc:sldMk cId="2034971242" sldId="263"/>
        </pc:sldMkLst>
        <pc:spChg chg="mod">
          <ac:chgData name="Morgan Baccus" userId="59ecb51ba70670c9" providerId="LiveId" clId="{8697E066-77C2-4FCE-847A-C8B4ABD4B93C}" dt="2021-04-29T04:41:08.168" v="104" actId="20577"/>
          <ac:spMkLst>
            <pc:docMk/>
            <pc:sldMk cId="2034971242" sldId="263"/>
            <ac:spMk id="2" creationId="{D3B7160D-F17A-4F5F-9142-21E48A6F91AB}"/>
          </ac:spMkLst>
        </pc:spChg>
        <pc:spChg chg="mod">
          <ac:chgData name="Morgan Baccus" userId="59ecb51ba70670c9" providerId="LiveId" clId="{8697E066-77C2-4FCE-847A-C8B4ABD4B93C}" dt="2021-04-29T04:41:04.029" v="91"/>
          <ac:spMkLst>
            <pc:docMk/>
            <pc:sldMk cId="2034971242" sldId="263"/>
            <ac:spMk id="3" creationId="{5B417B72-975E-4C3B-B8A7-00034D7608BE}"/>
          </ac:spMkLst>
        </pc:spChg>
      </pc:sldChg>
      <pc:sldChg chg="addSp delSp modSp new mod setBg setClrOvrMap">
        <pc:chgData name="Morgan Baccus" userId="59ecb51ba70670c9" providerId="LiveId" clId="{8697E066-77C2-4FCE-847A-C8B4ABD4B93C}" dt="2021-04-29T04:41:42.246" v="114" actId="26606"/>
        <pc:sldMkLst>
          <pc:docMk/>
          <pc:sldMk cId="608118530" sldId="264"/>
        </pc:sldMkLst>
        <pc:spChg chg="del">
          <ac:chgData name="Morgan Baccus" userId="59ecb51ba70670c9" providerId="LiveId" clId="{8697E066-77C2-4FCE-847A-C8B4ABD4B93C}" dt="2021-04-29T04:41:42.246" v="114" actId="26606"/>
          <ac:spMkLst>
            <pc:docMk/>
            <pc:sldMk cId="608118530" sldId="264"/>
            <ac:spMk id="2" creationId="{3728DB89-BBE9-4C0B-BD8A-D3C87C04A271}"/>
          </ac:spMkLst>
        </pc:spChg>
        <pc:spChg chg="del">
          <ac:chgData name="Morgan Baccus" userId="59ecb51ba70670c9" providerId="LiveId" clId="{8697E066-77C2-4FCE-847A-C8B4ABD4B93C}" dt="2021-04-29T04:41:21.184" v="107"/>
          <ac:spMkLst>
            <pc:docMk/>
            <pc:sldMk cId="608118530" sldId="264"/>
            <ac:spMk id="3" creationId="{F3AD0A44-931C-428B-B915-FC9D90D24401}"/>
          </ac:spMkLst>
        </pc:spChg>
        <pc:spChg chg="add">
          <ac:chgData name="Morgan Baccus" userId="59ecb51ba70670c9" providerId="LiveId" clId="{8697E066-77C2-4FCE-847A-C8B4ABD4B93C}" dt="2021-04-29T04:41:42.246" v="114" actId="26606"/>
          <ac:spMkLst>
            <pc:docMk/>
            <pc:sldMk cId="608118530" sldId="264"/>
            <ac:spMk id="9" creationId="{6BC377B7-18F1-42AD-A1DD-E1D6A5B27CE9}"/>
          </ac:spMkLst>
        </pc:spChg>
        <pc:spChg chg="add">
          <ac:chgData name="Morgan Baccus" userId="59ecb51ba70670c9" providerId="LiveId" clId="{8697E066-77C2-4FCE-847A-C8B4ABD4B93C}" dt="2021-04-29T04:41:42.246" v="114" actId="26606"/>
          <ac:spMkLst>
            <pc:docMk/>
            <pc:sldMk cId="608118530" sldId="264"/>
            <ac:spMk id="11" creationId="{D8CD3F60-224B-4A33-8366-65BAA0E6ECD1}"/>
          </ac:spMkLst>
        </pc:spChg>
        <pc:picChg chg="add mod">
          <ac:chgData name="Morgan Baccus" userId="59ecb51ba70670c9" providerId="LiveId" clId="{8697E066-77C2-4FCE-847A-C8B4ABD4B93C}" dt="2021-04-29T04:41:42.246" v="114" actId="26606"/>
          <ac:picMkLst>
            <pc:docMk/>
            <pc:sldMk cId="608118530" sldId="264"/>
            <ac:picMk id="4" creationId="{2A11B253-255D-443E-815D-545E90FEA789}"/>
          </ac:picMkLst>
        </pc:picChg>
      </pc:sldChg>
      <pc:sldChg chg="new del">
        <pc:chgData name="Morgan Baccus" userId="59ecb51ba70670c9" providerId="LiveId" clId="{8697E066-77C2-4FCE-847A-C8B4ABD4B93C}" dt="2021-04-29T04:40:47.350" v="89" actId="2696"/>
        <pc:sldMkLst>
          <pc:docMk/>
          <pc:sldMk cId="4235476522" sldId="264"/>
        </pc:sldMkLst>
      </pc:sldChg>
      <pc:sldChg chg="addSp delSp modSp new mod">
        <pc:chgData name="Morgan Baccus" userId="59ecb51ba70670c9" providerId="LiveId" clId="{8697E066-77C2-4FCE-847A-C8B4ABD4B93C}" dt="2021-04-29T04:42:28.286" v="136" actId="20577"/>
        <pc:sldMkLst>
          <pc:docMk/>
          <pc:sldMk cId="1059865538" sldId="265"/>
        </pc:sldMkLst>
        <pc:spChg chg="mod">
          <ac:chgData name="Morgan Baccus" userId="59ecb51ba70670c9" providerId="LiveId" clId="{8697E066-77C2-4FCE-847A-C8B4ABD4B93C}" dt="2021-04-29T04:42:28.286" v="136" actId="20577"/>
          <ac:spMkLst>
            <pc:docMk/>
            <pc:sldMk cId="1059865538" sldId="265"/>
            <ac:spMk id="2" creationId="{CBDEBBDD-1CDE-4C3C-BCE3-6FBECCBDF5F9}"/>
          </ac:spMkLst>
        </pc:spChg>
        <pc:spChg chg="del">
          <ac:chgData name="Morgan Baccus" userId="59ecb51ba70670c9" providerId="LiveId" clId="{8697E066-77C2-4FCE-847A-C8B4ABD4B93C}" dt="2021-04-29T04:41:56.419" v="117"/>
          <ac:spMkLst>
            <pc:docMk/>
            <pc:sldMk cId="1059865538" sldId="265"/>
            <ac:spMk id="3" creationId="{9A99260F-0026-49B2-BE71-79A295CC87D6}"/>
          </ac:spMkLst>
        </pc:spChg>
        <pc:graphicFrameChg chg="add mod modGraphic">
          <ac:chgData name="Morgan Baccus" userId="59ecb51ba70670c9" providerId="LiveId" clId="{8697E066-77C2-4FCE-847A-C8B4ABD4B93C}" dt="2021-04-29T04:42:20.945" v="126" actId="14100"/>
          <ac:graphicFrameMkLst>
            <pc:docMk/>
            <pc:sldMk cId="1059865538" sldId="265"/>
            <ac:graphicFrameMk id="4" creationId="{76A38605-C0C0-4710-9187-7747EA6890C3}"/>
          </ac:graphicFrameMkLst>
        </pc:graphicFrameChg>
      </pc:sldChg>
      <pc:sldChg chg="modSp new mod">
        <pc:chgData name="Morgan Baccus" userId="59ecb51ba70670c9" providerId="LiveId" clId="{8697E066-77C2-4FCE-847A-C8B4ABD4B93C}" dt="2021-04-29T04:42:49.506" v="156" actId="20577"/>
        <pc:sldMkLst>
          <pc:docMk/>
          <pc:sldMk cId="1134186816" sldId="266"/>
        </pc:sldMkLst>
        <pc:spChg chg="mod">
          <ac:chgData name="Morgan Baccus" userId="59ecb51ba70670c9" providerId="LiveId" clId="{8697E066-77C2-4FCE-847A-C8B4ABD4B93C}" dt="2021-04-29T04:42:49.506" v="156" actId="20577"/>
          <ac:spMkLst>
            <pc:docMk/>
            <pc:sldMk cId="1134186816" sldId="266"/>
            <ac:spMk id="2" creationId="{619FB276-550E-48AE-ABCF-EA7EA49C9E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1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3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9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32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88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23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5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polygonal pattern dark blue with silver">
            <a:extLst>
              <a:ext uri="{FF2B5EF4-FFF2-40B4-BE49-F238E27FC236}">
                <a16:creationId xmlns:a16="http://schemas.microsoft.com/office/drawing/2014/main" id="{A09DB5A8-0E21-4920-B162-CE31FBBFB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79" b="131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36F74-D273-49D0-9ABA-E31D4C5D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961291"/>
            <a:ext cx="10106465" cy="2602523"/>
          </a:xfrm>
        </p:spPr>
        <p:txBody>
          <a:bodyPr anchor="b">
            <a:normAutofit/>
          </a:bodyPr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Shapiro Welter"/>
              </a:rPr>
              <a:t>Determining if an accident is fatal or not</a:t>
            </a:r>
            <a:br>
              <a:rPr lang="en-US" sz="4400" b="0" i="0" dirty="0">
                <a:solidFill>
                  <a:schemeClr val="accent6"/>
                </a:solidFill>
                <a:effectLst/>
                <a:latin typeface="Shapiro Welter"/>
              </a:rPr>
            </a:br>
            <a:r>
              <a:rPr lang="en-US" sz="3200" b="0" i="0" dirty="0">
                <a:solidFill>
                  <a:schemeClr val="accent6"/>
                </a:solidFill>
                <a:effectLst/>
                <a:latin typeface="Shapiro Welter"/>
              </a:rPr>
              <a:t>A comparison of different algorithms</a:t>
            </a:r>
            <a:endParaRPr lang="en-US" sz="36100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93FEBB0E-2CB0-45B8-A6A7-5F8E5BAE5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Morgan Baccus and Brenden Nelson</a:t>
            </a:r>
          </a:p>
        </p:txBody>
      </p:sp>
    </p:spTree>
    <p:extLst>
      <p:ext uri="{BB962C8B-B14F-4D97-AF65-F5344CB8AC3E}">
        <p14:creationId xmlns:p14="http://schemas.microsoft.com/office/powerpoint/2010/main" val="53672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B276-550E-48AE-ABCF-EA7EA49C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3BF8-FB7D-43BE-A8B8-2E28CE38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1AF5-7FA5-474B-B0A5-42C67C05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D1FD-2861-4B4D-B0D4-A3F4B09F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To implement our own Decision Tree algorithm.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To use the </a:t>
            </a:r>
            <a:r>
              <a:rPr lang="en-US" sz="2800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Sklearn</a:t>
            </a:r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 library to implement a Decision Tree, an AdaBoost Decision Tree, a Random Forest, a K Nearest Neighbors, a Decision Tree using </a:t>
            </a:r>
            <a:r>
              <a:rPr lang="en-US" sz="2800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undersampling</a:t>
            </a:r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, a Decision Tree using oversampling, an AdaBoost Random Forest, and a Voting Classifier algorithm.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To use the above algorithms to predict if an accident will be fatal or slight based off of the values of the provided features.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To calculate a variety of metrics to compare the performance of all the different algorithms that we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07FE-5B1D-449C-80F7-AC0B848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24D4-057E-4C54-857F-97327622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More predictions would be classified as slight than fatal due to the data containing 25% fatal and 75% slight classifications.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We predicted that the Random Forest algorithm would perform best.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1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B562-599B-4BC7-8D1B-88B06541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4EDE-604F-4D0D-BC20-13F41050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Used data found on Kaggle of Road Accidents in U.K. that classified accidents as either slight or fatal depending on the values of the provided features.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hapiro Welter"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Used Ordinal Encoder to convert strings in the dataset to integer values so that our algorithms could process the data.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hapiro Welter"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There are 33 features including date, time, longitude, and latitude.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A06-F794-4271-870F-B9EB3A1C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4301-4A8B-4055-BC81-60242319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The AdaBoost Decision Tree performed best with a learning rate of 0.25.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hapiro Welter"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Used K=5 for KNN algorithm (</a:t>
            </a:r>
            <a:r>
              <a:rPr lang="en-US" sz="2800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defult</a:t>
            </a:r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 value).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hapiro Welter"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Used the ensemble method for the Voting Classifier.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hapiro Welter"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Random Forest performed best with number of estimators = 100. 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hapiro Welter"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Metrics: Accuracy, Precision, Recall, Precision/Recall Curve, and F1 Score.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hapiro Welter"/>
            </a:endParaRPr>
          </a:p>
          <a:p>
            <a:pPr algn="l"/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• Used </a:t>
            </a:r>
            <a:r>
              <a:rPr lang="en-US" sz="2800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SKlearn.metrics</a:t>
            </a:r>
            <a:r>
              <a:rPr 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hapiro Welter"/>
              </a:rPr>
              <a:t> to calculate the different metrics.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Shapiro Wel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3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6AD-8F90-46F4-ADCD-864E29E4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542A-DBCD-4F88-94CF-403FDF3A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• Preliminary results show that the AdaBoost Random Forest has the best performing accuracy at 92.6%.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• The Decision Tree accuracy did not improve much by adding a boost with and without a learning rate.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• The Decision Tree accuracy did improve significantly by over and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undersampling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. Oversampling performed slightly better at 91.0% accuracy while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undersampling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 was only at 90.9%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8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160D-F17A-4F5F-9142-21E48A6F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B72-975E-4C3B-B8A7-00034D76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• Optimize the K value to find the best results for KNN algorithm.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• While our algorithms are performing around a 90% accuracy rate, we would like to improve these results.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• We plan on adding cross-validation as another way to assess the performance of the algorithms.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hapiro Welter"/>
              </a:rPr>
              <a:t>• Our Precision/Recall Curve does not seem to be outputting correct results, so we plan on revisiting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treemap chart&#10;&#10;Description automatically generated">
            <a:extLst>
              <a:ext uri="{FF2B5EF4-FFF2-40B4-BE49-F238E27FC236}">
                <a16:creationId xmlns:a16="http://schemas.microsoft.com/office/drawing/2014/main" id="{2A11B253-255D-443E-815D-545E90FEA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49" y="643467"/>
            <a:ext cx="80757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18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BBDD-1CDE-4C3C-BCE3-6FBECCBD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6A38605-C0C0-4710-9187-7747EA689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32703"/>
              </p:ext>
            </p:extLst>
          </p:nvPr>
        </p:nvGraphicFramePr>
        <p:xfrm>
          <a:off x="3316777" y="2426678"/>
          <a:ext cx="4748700" cy="422768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38696">
                  <a:extLst>
                    <a:ext uri="{9D8B030D-6E8A-4147-A177-3AD203B41FA5}">
                      <a16:colId xmlns:a16="http://schemas.microsoft.com/office/drawing/2014/main" val="120922349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3227746702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2087045011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2377293531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1417029526"/>
                    </a:ext>
                  </a:extLst>
                </a:gridCol>
              </a:tblGrid>
              <a:tr h="2977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76548"/>
                  </a:ext>
                </a:extLst>
              </a:tr>
              <a:tr h="2977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Our DT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0753"/>
                  </a:ext>
                </a:extLst>
              </a:tr>
              <a:tr h="47635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89.39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dirty="0"/>
                        <a:t>0.9296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60110"/>
                  </a:ext>
                </a:extLst>
              </a:tr>
              <a:tr h="47635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AdaBoost DT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89.42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dirty="0"/>
                        <a:t>0.9299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8992"/>
                  </a:ext>
                </a:extLst>
              </a:tr>
              <a:tr h="6549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92.59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dirty="0"/>
                        <a:t>0.9485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11025"/>
                  </a:ext>
                </a:extLst>
              </a:tr>
              <a:tr h="2977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84.58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0.8917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dirty="0"/>
                        <a:t>0.8980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11210"/>
                  </a:ext>
                </a:extLst>
              </a:tr>
              <a:tr h="47635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Under DT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dirty="0"/>
                        <a:t>0.9375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44328"/>
                  </a:ext>
                </a:extLst>
              </a:tr>
              <a:tr h="2977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Over DT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91.02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dirty="0"/>
                        <a:t>0.9385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59693"/>
                  </a:ext>
                </a:extLst>
              </a:tr>
              <a:tr h="47635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AdaBoost RF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92.59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dirty="0"/>
                        <a:t>0.9485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30882"/>
                  </a:ext>
                </a:extLst>
              </a:tr>
              <a:tr h="47635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Voting Class.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0.9277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dirty="0"/>
                        <a:t>0.9362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9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86553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Demi Cond</vt:lpstr>
      <vt:lpstr>Franklin Gothic Medium</vt:lpstr>
      <vt:lpstr>Shapiro Welter</vt:lpstr>
      <vt:lpstr>Wingdings</vt:lpstr>
      <vt:lpstr>JuxtaposeVTI</vt:lpstr>
      <vt:lpstr>Determining if an accident is fatal or not A comparison of different algorithms</vt:lpstr>
      <vt:lpstr>Objective</vt:lpstr>
      <vt:lpstr>hypothesis</vt:lpstr>
      <vt:lpstr>Dataset</vt:lpstr>
      <vt:lpstr>methods</vt:lpstr>
      <vt:lpstr>Preliminary results</vt:lpstr>
      <vt:lpstr>Future goals</vt:lpstr>
      <vt:lpstr>PowerPoint Presentation</vt:lpstr>
      <vt:lpstr>comparison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if an accident is fatal or not A comparison of different algorithms</dc:title>
  <dc:creator>Morgan Baccus</dc:creator>
  <cp:lastModifiedBy>Morgan Baccus</cp:lastModifiedBy>
  <cp:revision>4</cp:revision>
  <dcterms:created xsi:type="dcterms:W3CDTF">2021-04-29T04:01:05Z</dcterms:created>
  <dcterms:modified xsi:type="dcterms:W3CDTF">2021-05-04T05:30:02Z</dcterms:modified>
</cp:coreProperties>
</file>