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77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24" y="2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6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237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1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18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A4E3E4-F486-E244-8E69-D843B82F504D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002D43-7817-F443-A45A-831C639F99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63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sweenish/cs2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C842-3DE3-9A47-83C9-D5102FAB2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2C73D-5E8E-8C4E-8D1D-379BC3580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289485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3F55-84C7-3B4D-A520-13120875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on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FEF1-D635-DB41-B5B1-BC5BB510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your computer up to code on your own is not required</a:t>
            </a:r>
          </a:p>
          <a:p>
            <a:pPr lvl="1"/>
            <a:r>
              <a:rPr lang="en-US" dirty="0"/>
              <a:t>The lab is open if the building is open</a:t>
            </a:r>
          </a:p>
          <a:p>
            <a:r>
              <a:rPr lang="en-US" dirty="0"/>
              <a:t>// Details of compiler version and command that will be used for grading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AFE4-14D9-F948-981B-444DE16C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B39B-F446-1C4A-9CAA-E0B2846AB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D74-8DE1-0447-A9CD-B3B43A64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8213-5D99-3745-9D2A-7AB3F178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in Mechanical Engineering from Washington State University</a:t>
            </a:r>
          </a:p>
          <a:p>
            <a:r>
              <a:rPr lang="en-US" dirty="0"/>
              <a:t>MS in Computer Science from Wichita State University</a:t>
            </a:r>
          </a:p>
          <a:p>
            <a:pPr lvl="1"/>
            <a:r>
              <a:rPr lang="en-US" dirty="0"/>
              <a:t>Worked as a GEEKS tutor</a:t>
            </a:r>
          </a:p>
          <a:p>
            <a:r>
              <a:rPr lang="en-US" dirty="0"/>
              <a:t>Software Engineer at NetApp</a:t>
            </a:r>
          </a:p>
          <a:p>
            <a:pPr lvl="1"/>
            <a:r>
              <a:rPr lang="en-US" dirty="0"/>
              <a:t>Member of Coding Standards Committee</a:t>
            </a:r>
          </a:p>
          <a:p>
            <a:r>
              <a:rPr lang="en-US" dirty="0"/>
              <a:t>Other interests include racquetball, movies, games (board and video)</a:t>
            </a:r>
          </a:p>
          <a:p>
            <a:pPr lvl="1"/>
            <a:r>
              <a:rPr lang="en-US" dirty="0"/>
              <a:t>I have not time for this these days</a:t>
            </a:r>
          </a:p>
          <a:p>
            <a:r>
              <a:rPr lang="en-US" dirty="0"/>
              <a:t>Guilty pleasure song: Never Really Over by Katy Perry</a:t>
            </a:r>
          </a:p>
        </p:txBody>
      </p:sp>
    </p:spTree>
    <p:extLst>
      <p:ext uri="{BB962C8B-B14F-4D97-AF65-F5344CB8AC3E}">
        <p14:creationId xmlns:p14="http://schemas.microsoft.com/office/powerpoint/2010/main" val="318303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171-1EE0-2B40-A3D0-6035DC8A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0B33-48ED-9344-8E8C-C1163D08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  <a:p>
            <a:r>
              <a:rPr lang="en-US" dirty="0"/>
              <a:t>Notes on Lab</a:t>
            </a:r>
          </a:p>
          <a:p>
            <a:r>
              <a:rPr lang="en-US" dirty="0"/>
              <a:t>Getting lecture notes and code</a:t>
            </a:r>
          </a:p>
          <a:p>
            <a:r>
              <a:rPr lang="en-US" dirty="0"/>
              <a:t>Setting up your own environment</a:t>
            </a:r>
          </a:p>
          <a:p>
            <a:r>
              <a:rPr lang="en-US" dirty="0"/>
              <a:t>Knowledge Probe</a:t>
            </a:r>
          </a:p>
        </p:txBody>
      </p:sp>
    </p:spTree>
    <p:extLst>
      <p:ext uri="{BB962C8B-B14F-4D97-AF65-F5344CB8AC3E}">
        <p14:creationId xmlns:p14="http://schemas.microsoft.com/office/powerpoint/2010/main" val="21334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3E40-6F1C-444C-8EEA-EDBA61F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86DE-96F0-4A4D-B9EC-C7D827B3A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3F-DA10-AC43-AC61-C93C9F83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F340-E2B3-C344-9600-185F826F6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3F-DA10-AC43-AC61-C93C9F83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lecture notes and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F340-E2B3-C344-9600-185F826F6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93A-E111-024C-9962-1D2D2E03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D30C-E374-9642-94B1-BB9040D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notes will exist at </a:t>
            </a:r>
            <a:r>
              <a:rPr lang="en-US" dirty="0">
                <a:hlinkClick r:id="rId2"/>
              </a:rPr>
              <a:t>https://gitlab.com/sweenish/cs211</a:t>
            </a:r>
            <a:endParaRPr lang="en-US" dirty="0"/>
          </a:p>
          <a:p>
            <a:r>
              <a:rPr lang="en-US" dirty="0"/>
              <a:t>The easiest way to acquire the notes is by using git</a:t>
            </a:r>
          </a:p>
          <a:p>
            <a:r>
              <a:rPr lang="en-US" dirty="0"/>
              <a:t>They will be updated during the semester, so pulling regularly will be necessary</a:t>
            </a:r>
          </a:p>
          <a:p>
            <a:r>
              <a:rPr lang="en-US" dirty="0"/>
              <a:t>Git can be installed many ways</a:t>
            </a:r>
          </a:p>
          <a:p>
            <a:pPr lvl="1"/>
            <a:r>
              <a:rPr lang="en-US" dirty="0"/>
              <a:t>Windows – from official website: git-</a:t>
            </a:r>
            <a:r>
              <a:rPr lang="en-US" dirty="0" err="1"/>
              <a:t>scm.com</a:t>
            </a:r>
            <a:r>
              <a:rPr lang="en-US" dirty="0"/>
              <a:t>, or through package manager chocolatey or scoop</a:t>
            </a:r>
          </a:p>
          <a:p>
            <a:pPr lvl="1"/>
            <a:r>
              <a:rPr lang="en-US" dirty="0"/>
              <a:t>macOS – from official website, or through homebrew (or </a:t>
            </a:r>
            <a:r>
              <a:rPr lang="en-US" dirty="0" err="1"/>
              <a:t>MacPorts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Linux – through your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24640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678C-A2C4-954B-A38C-DA25EA55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138C-A85E-3E42-AF06-3B2D6A3F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</a:t>
            </a:r>
            <a:r>
              <a:rPr lang="en-US" dirty="0" err="1"/>
              <a:t>myWSU</a:t>
            </a:r>
            <a:r>
              <a:rPr lang="en-US" dirty="0"/>
              <a:t> ID and password</a:t>
            </a:r>
          </a:p>
          <a:p>
            <a:pPr lvl="1"/>
            <a:r>
              <a:rPr lang="en-US" dirty="0"/>
              <a:t>Code can be written in Visual Studio or any text editor</a:t>
            </a:r>
          </a:p>
        </p:txBody>
      </p:sp>
    </p:spTree>
    <p:extLst>
      <p:ext uri="{BB962C8B-B14F-4D97-AF65-F5344CB8AC3E}">
        <p14:creationId xmlns:p14="http://schemas.microsoft.com/office/powerpoint/2010/main" val="142108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EFB-E205-3D40-96DF-244E9298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Own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2352-15E2-DD42-A769-EDE4C5783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78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143</TotalTime>
  <Words>247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Welcome!</vt:lpstr>
      <vt:lpstr>A Bit About Me</vt:lpstr>
      <vt:lpstr>Agenda</vt:lpstr>
      <vt:lpstr>Syllabus Review</vt:lpstr>
      <vt:lpstr>Notes on Lab</vt:lpstr>
      <vt:lpstr>Getting lecture notes and code</vt:lpstr>
      <vt:lpstr>git</vt:lpstr>
      <vt:lpstr>Using the Lab</vt:lpstr>
      <vt:lpstr>Setting Up Your Own Environment</vt:lpstr>
      <vt:lpstr>Writing Code on Your Computer</vt:lpstr>
      <vt:lpstr>Knowledge Probe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Sweeney, Adam</dc:creator>
  <cp:lastModifiedBy>Sweeney, Adam</cp:lastModifiedBy>
  <cp:revision>6</cp:revision>
  <dcterms:created xsi:type="dcterms:W3CDTF">2020-02-25T00:08:13Z</dcterms:created>
  <dcterms:modified xsi:type="dcterms:W3CDTF">2020-02-25T02:32:02Z</dcterms:modified>
</cp:coreProperties>
</file>